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6" d="100"/>
          <a:sy n="66" d="100"/>
        </p:scale>
        <p:origin x="48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6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6" y="1122363"/>
            <a:ext cx="9141619" cy="2387600"/>
          </a:xfrm>
        </p:spPr>
        <p:txBody>
          <a:bodyPr anchor="b"/>
          <a:lstStyle>
            <a:lvl1pPr algn="ctr">
              <a:defRPr sz="59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6" y="3602038"/>
            <a:ext cx="9141619" cy="1655762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652" indent="0" algn="ctr">
              <a:buNone/>
              <a:defRPr sz="1996"/>
            </a:lvl2pPr>
            <a:lvl3pPr marL="913304" indent="0" algn="ctr">
              <a:buNone/>
              <a:defRPr sz="1796"/>
            </a:lvl3pPr>
            <a:lvl4pPr marL="1369956" indent="0" algn="ctr">
              <a:buNone/>
              <a:defRPr sz="1600"/>
            </a:lvl4pPr>
            <a:lvl5pPr marL="1826607" indent="0" algn="ctr">
              <a:buNone/>
              <a:defRPr sz="1600"/>
            </a:lvl5pPr>
            <a:lvl6pPr marL="2283258" indent="0" algn="ctr">
              <a:buNone/>
              <a:defRPr sz="1600"/>
            </a:lvl6pPr>
            <a:lvl7pPr marL="2739910" indent="0" algn="ctr">
              <a:buNone/>
              <a:defRPr sz="1600"/>
            </a:lvl7pPr>
            <a:lvl8pPr marL="3196561" indent="0" algn="ctr">
              <a:buNone/>
              <a:defRPr sz="1600"/>
            </a:lvl8pPr>
            <a:lvl9pPr marL="365321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6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9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5"/>
            <a:ext cx="10512862" cy="2852737"/>
          </a:xfrm>
        </p:spPr>
        <p:txBody>
          <a:bodyPr anchor="b"/>
          <a:lstStyle>
            <a:lvl1pPr>
              <a:defRPr sz="59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0"/>
            <a:ext cx="10512862" cy="1500187"/>
          </a:xfrm>
        </p:spPr>
        <p:txBody>
          <a:bodyPr/>
          <a:lstStyle>
            <a:lvl1pPr marL="0" indent="0">
              <a:buNone/>
              <a:defRPr sz="2396">
                <a:solidFill>
                  <a:schemeClr val="tx1">
                    <a:tint val="75000"/>
                  </a:schemeClr>
                </a:solidFill>
              </a:defRPr>
            </a:lvl1pPr>
            <a:lvl2pPr marL="456652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3304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99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66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2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9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6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48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5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5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3" y="1681163"/>
            <a:ext cx="5156444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652" indent="0">
              <a:buNone/>
              <a:defRPr sz="1996" b="1"/>
            </a:lvl2pPr>
            <a:lvl3pPr marL="913304" indent="0">
              <a:buNone/>
              <a:defRPr sz="1796" b="1"/>
            </a:lvl3pPr>
            <a:lvl4pPr marL="1369956" indent="0">
              <a:buNone/>
              <a:defRPr sz="1600" b="1"/>
            </a:lvl4pPr>
            <a:lvl5pPr marL="1826607" indent="0">
              <a:buNone/>
              <a:defRPr sz="1600" b="1"/>
            </a:lvl5pPr>
            <a:lvl6pPr marL="2283258" indent="0">
              <a:buNone/>
              <a:defRPr sz="1600" b="1"/>
            </a:lvl6pPr>
            <a:lvl7pPr marL="2739910" indent="0">
              <a:buNone/>
              <a:defRPr sz="1600" b="1"/>
            </a:lvl7pPr>
            <a:lvl8pPr marL="3196561" indent="0">
              <a:buNone/>
              <a:defRPr sz="1600" b="1"/>
            </a:lvl8pPr>
            <a:lvl9pPr marL="36532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3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652" indent="0">
              <a:buNone/>
              <a:defRPr sz="1996" b="1"/>
            </a:lvl2pPr>
            <a:lvl3pPr marL="913304" indent="0">
              <a:buNone/>
              <a:defRPr sz="1796" b="1"/>
            </a:lvl3pPr>
            <a:lvl4pPr marL="1369956" indent="0">
              <a:buNone/>
              <a:defRPr sz="1600" b="1"/>
            </a:lvl4pPr>
            <a:lvl5pPr marL="1826607" indent="0">
              <a:buNone/>
              <a:defRPr sz="1600" b="1"/>
            </a:lvl5pPr>
            <a:lvl6pPr marL="2283258" indent="0">
              <a:buNone/>
              <a:defRPr sz="1600" b="1"/>
            </a:lvl6pPr>
            <a:lvl7pPr marL="2739910" indent="0">
              <a:buNone/>
              <a:defRPr sz="1600" b="1"/>
            </a:lvl7pPr>
            <a:lvl8pPr marL="3196561" indent="0">
              <a:buNone/>
              <a:defRPr sz="1600" b="1"/>
            </a:lvl8pPr>
            <a:lvl9pPr marL="36532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0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3" y="457200"/>
            <a:ext cx="3931213" cy="1600200"/>
          </a:xfrm>
        </p:spPr>
        <p:txBody>
          <a:bodyPr anchor="b"/>
          <a:lstStyle>
            <a:lvl1pPr>
              <a:defRPr sz="31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2"/>
            <a:ext cx="6170593" cy="4873625"/>
          </a:xfrm>
        </p:spPr>
        <p:txBody>
          <a:bodyPr/>
          <a:lstStyle>
            <a:lvl1pPr>
              <a:defRPr sz="3196"/>
            </a:lvl1pPr>
            <a:lvl2pPr>
              <a:defRPr sz="2796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3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652" indent="0">
              <a:buNone/>
              <a:defRPr sz="1400"/>
            </a:lvl2pPr>
            <a:lvl3pPr marL="913304" indent="0">
              <a:buNone/>
              <a:defRPr sz="1200"/>
            </a:lvl3pPr>
            <a:lvl4pPr marL="1369956" indent="0">
              <a:buNone/>
              <a:defRPr sz="1000"/>
            </a:lvl4pPr>
            <a:lvl5pPr marL="1826607" indent="0">
              <a:buNone/>
              <a:defRPr sz="1000"/>
            </a:lvl5pPr>
            <a:lvl6pPr marL="2283258" indent="0">
              <a:buNone/>
              <a:defRPr sz="1000"/>
            </a:lvl6pPr>
            <a:lvl7pPr marL="2739910" indent="0">
              <a:buNone/>
              <a:defRPr sz="1000"/>
            </a:lvl7pPr>
            <a:lvl8pPr marL="3196561" indent="0">
              <a:buNone/>
              <a:defRPr sz="1000"/>
            </a:lvl8pPr>
            <a:lvl9pPr marL="365321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9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3" y="457200"/>
            <a:ext cx="3931213" cy="1600200"/>
          </a:xfrm>
        </p:spPr>
        <p:txBody>
          <a:bodyPr anchor="b"/>
          <a:lstStyle>
            <a:lvl1pPr>
              <a:defRPr sz="31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2"/>
            <a:ext cx="6170593" cy="4873625"/>
          </a:xfrm>
        </p:spPr>
        <p:txBody>
          <a:bodyPr/>
          <a:lstStyle>
            <a:lvl1pPr marL="0" indent="0">
              <a:buNone/>
              <a:defRPr sz="3196"/>
            </a:lvl1pPr>
            <a:lvl2pPr marL="456652" indent="0">
              <a:buNone/>
              <a:defRPr sz="2796"/>
            </a:lvl2pPr>
            <a:lvl3pPr marL="913304" indent="0">
              <a:buNone/>
              <a:defRPr sz="2396"/>
            </a:lvl3pPr>
            <a:lvl4pPr marL="1369956" indent="0">
              <a:buNone/>
              <a:defRPr sz="1996"/>
            </a:lvl4pPr>
            <a:lvl5pPr marL="1826607" indent="0">
              <a:buNone/>
              <a:defRPr sz="1996"/>
            </a:lvl5pPr>
            <a:lvl6pPr marL="2283258" indent="0">
              <a:buNone/>
              <a:defRPr sz="1996"/>
            </a:lvl6pPr>
            <a:lvl7pPr marL="2739910" indent="0">
              <a:buNone/>
              <a:defRPr sz="1996"/>
            </a:lvl7pPr>
            <a:lvl8pPr marL="3196561" indent="0">
              <a:buNone/>
              <a:defRPr sz="1996"/>
            </a:lvl8pPr>
            <a:lvl9pPr marL="3653213" indent="0">
              <a:buNone/>
              <a:defRPr sz="19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3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652" indent="0">
              <a:buNone/>
              <a:defRPr sz="1400"/>
            </a:lvl2pPr>
            <a:lvl3pPr marL="913304" indent="0">
              <a:buNone/>
              <a:defRPr sz="1200"/>
            </a:lvl3pPr>
            <a:lvl4pPr marL="1369956" indent="0">
              <a:buNone/>
              <a:defRPr sz="1000"/>
            </a:lvl4pPr>
            <a:lvl5pPr marL="1826607" indent="0">
              <a:buNone/>
              <a:defRPr sz="1000"/>
            </a:lvl5pPr>
            <a:lvl6pPr marL="2283258" indent="0">
              <a:buNone/>
              <a:defRPr sz="1000"/>
            </a:lvl6pPr>
            <a:lvl7pPr marL="2739910" indent="0">
              <a:buNone/>
              <a:defRPr sz="1000"/>
            </a:lvl7pPr>
            <a:lvl8pPr marL="3196561" indent="0">
              <a:buNone/>
              <a:defRPr sz="1000"/>
            </a:lvl8pPr>
            <a:lvl9pPr marL="365321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41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21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63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1"/>
            <a:ext cx="5930678" cy="711081"/>
          </a:xfrm>
        </p:spPr>
        <p:txBody>
          <a:bodyPr>
            <a:normAutofit/>
          </a:bodyPr>
          <a:lstStyle>
            <a:lvl1pPr algn="ctr">
              <a:defRPr sz="3596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7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2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304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24" indent="-228324" algn="l" defTabSz="91330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976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628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8280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2054932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511584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968235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424887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881538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652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3304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9956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6607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3258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9910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6561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3213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Item Highlight Slide Design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xmlns="" id="{79923E7C-CE22-4D0A-AAAB-7310A60F1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91" y="423696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xmlns="" id="{CAD1639F-2A13-40FC-B809-9E9FC524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91" y="423696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2C271933-9424-4685-8BC3-FF2945D470C8}"/>
              </a:ext>
            </a:extLst>
          </p:cNvPr>
          <p:cNvSpPr>
            <a:spLocks/>
          </p:cNvSpPr>
          <p:nvPr/>
        </p:nvSpPr>
        <p:spPr bwMode="auto">
          <a:xfrm>
            <a:off x="2208118" y="2543730"/>
            <a:ext cx="2972818" cy="1265606"/>
          </a:xfrm>
          <a:custGeom>
            <a:avLst/>
            <a:gdLst>
              <a:gd name="T0" fmla="*/ 2386 w 2722"/>
              <a:gd name="T1" fmla="*/ 0 h 1161"/>
              <a:gd name="T2" fmla="*/ 25 w 2722"/>
              <a:gd name="T3" fmla="*/ 971 h 1161"/>
              <a:gd name="T4" fmla="*/ 0 w 2722"/>
              <a:gd name="T5" fmla="*/ 1066 h 1161"/>
              <a:gd name="T6" fmla="*/ 2722 w 2722"/>
              <a:gd name="T7" fmla="*/ 639 h 1161"/>
              <a:gd name="T8" fmla="*/ 2386 w 2722"/>
              <a:gd name="T9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" h="1161">
                <a:moveTo>
                  <a:pt x="2386" y="0"/>
                </a:moveTo>
                <a:cubicBezTo>
                  <a:pt x="2386" y="0"/>
                  <a:pt x="1116" y="1031"/>
                  <a:pt x="25" y="971"/>
                </a:cubicBezTo>
                <a:cubicBezTo>
                  <a:pt x="0" y="1066"/>
                  <a:pt x="0" y="1066"/>
                  <a:pt x="0" y="1066"/>
                </a:cubicBezTo>
                <a:cubicBezTo>
                  <a:pt x="0" y="1066"/>
                  <a:pt x="756" y="1161"/>
                  <a:pt x="2722" y="639"/>
                </a:cubicBezTo>
                <a:lnTo>
                  <a:pt x="238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F6FF0686-A8C5-472D-810E-534158BD8779}"/>
              </a:ext>
            </a:extLst>
          </p:cNvPr>
          <p:cNvSpPr>
            <a:spLocks/>
          </p:cNvSpPr>
          <p:nvPr/>
        </p:nvSpPr>
        <p:spPr bwMode="auto">
          <a:xfrm>
            <a:off x="2208118" y="3846341"/>
            <a:ext cx="2972818" cy="1265606"/>
          </a:xfrm>
          <a:custGeom>
            <a:avLst/>
            <a:gdLst>
              <a:gd name="T0" fmla="*/ 2386 w 2722"/>
              <a:gd name="T1" fmla="*/ 1161 h 1161"/>
              <a:gd name="T2" fmla="*/ 25 w 2722"/>
              <a:gd name="T3" fmla="*/ 191 h 1161"/>
              <a:gd name="T4" fmla="*/ 0 w 2722"/>
              <a:gd name="T5" fmla="*/ 95 h 1161"/>
              <a:gd name="T6" fmla="*/ 2722 w 2722"/>
              <a:gd name="T7" fmla="*/ 523 h 1161"/>
              <a:gd name="T8" fmla="*/ 2386 w 2722"/>
              <a:gd name="T9" fmla="*/ 1161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" h="1161">
                <a:moveTo>
                  <a:pt x="2386" y="1161"/>
                </a:moveTo>
                <a:cubicBezTo>
                  <a:pt x="2386" y="1161"/>
                  <a:pt x="1116" y="131"/>
                  <a:pt x="25" y="19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756" y="0"/>
                  <a:pt x="2722" y="523"/>
                </a:cubicBezTo>
                <a:lnTo>
                  <a:pt x="2386" y="116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97569E2-1152-4AAB-A36D-25D6C9380A83}"/>
              </a:ext>
            </a:extLst>
          </p:cNvPr>
          <p:cNvSpPr>
            <a:spLocks/>
          </p:cNvSpPr>
          <p:nvPr/>
        </p:nvSpPr>
        <p:spPr bwMode="auto">
          <a:xfrm>
            <a:off x="2346274" y="3428846"/>
            <a:ext cx="3596987" cy="838803"/>
          </a:xfrm>
          <a:custGeom>
            <a:avLst/>
            <a:gdLst>
              <a:gd name="T0" fmla="*/ 3293 w 3293"/>
              <a:gd name="T1" fmla="*/ 0 h 769"/>
              <a:gd name="T2" fmla="*/ 0 w 3293"/>
              <a:gd name="T3" fmla="*/ 339 h 769"/>
              <a:gd name="T4" fmla="*/ 0 w 3293"/>
              <a:gd name="T5" fmla="*/ 424 h 769"/>
              <a:gd name="T6" fmla="*/ 3293 w 3293"/>
              <a:gd name="T7" fmla="*/ 769 h 769"/>
              <a:gd name="T8" fmla="*/ 3293 w 3293"/>
              <a:gd name="T9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3" h="769">
                <a:moveTo>
                  <a:pt x="3293" y="0"/>
                </a:moveTo>
                <a:cubicBezTo>
                  <a:pt x="3293" y="0"/>
                  <a:pt x="1091" y="438"/>
                  <a:pt x="0" y="339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24"/>
                  <a:pt x="1384" y="477"/>
                  <a:pt x="3293" y="769"/>
                </a:cubicBezTo>
                <a:lnTo>
                  <a:pt x="3293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D48F1333-B9ED-444F-BB87-4291E8884732}"/>
              </a:ext>
            </a:extLst>
          </p:cNvPr>
          <p:cNvSpPr>
            <a:spLocks/>
          </p:cNvSpPr>
          <p:nvPr/>
        </p:nvSpPr>
        <p:spPr bwMode="auto">
          <a:xfrm>
            <a:off x="2235256" y="1744399"/>
            <a:ext cx="2220362" cy="1872505"/>
          </a:xfrm>
          <a:custGeom>
            <a:avLst/>
            <a:gdLst>
              <a:gd name="T0" fmla="*/ 1281 w 2033"/>
              <a:gd name="T1" fmla="*/ 0 h 1719"/>
              <a:gd name="T2" fmla="*/ 0 w 2033"/>
              <a:gd name="T3" fmla="*/ 1528 h 1719"/>
              <a:gd name="T4" fmla="*/ 0 w 2033"/>
              <a:gd name="T5" fmla="*/ 1641 h 1719"/>
              <a:gd name="T6" fmla="*/ 2033 w 2033"/>
              <a:gd name="T7" fmla="*/ 310 h 1719"/>
              <a:gd name="T8" fmla="*/ 1281 w 2033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3" h="1719">
                <a:moveTo>
                  <a:pt x="1281" y="0"/>
                </a:moveTo>
                <a:cubicBezTo>
                  <a:pt x="1281" y="0"/>
                  <a:pt x="822" y="1383"/>
                  <a:pt x="0" y="1528"/>
                </a:cubicBezTo>
                <a:cubicBezTo>
                  <a:pt x="0" y="1641"/>
                  <a:pt x="0" y="1641"/>
                  <a:pt x="0" y="1641"/>
                </a:cubicBezTo>
                <a:cubicBezTo>
                  <a:pt x="0" y="1641"/>
                  <a:pt x="1182" y="1719"/>
                  <a:pt x="2033" y="310"/>
                </a:cubicBezTo>
                <a:lnTo>
                  <a:pt x="12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C21A251-2D8A-4CA5-9443-44C1231EB869}"/>
              </a:ext>
            </a:extLst>
          </p:cNvPr>
          <p:cNvSpPr>
            <a:spLocks/>
          </p:cNvSpPr>
          <p:nvPr/>
        </p:nvSpPr>
        <p:spPr bwMode="auto">
          <a:xfrm>
            <a:off x="2235256" y="4041240"/>
            <a:ext cx="2220362" cy="1871272"/>
          </a:xfrm>
          <a:custGeom>
            <a:avLst/>
            <a:gdLst>
              <a:gd name="T0" fmla="*/ 1281 w 2033"/>
              <a:gd name="T1" fmla="*/ 1718 h 1718"/>
              <a:gd name="T2" fmla="*/ 0 w 2033"/>
              <a:gd name="T3" fmla="*/ 190 h 1718"/>
              <a:gd name="T4" fmla="*/ 0 w 2033"/>
              <a:gd name="T5" fmla="*/ 77 h 1718"/>
              <a:gd name="T6" fmla="*/ 2033 w 2033"/>
              <a:gd name="T7" fmla="*/ 1408 h 1718"/>
              <a:gd name="T8" fmla="*/ 1281 w 2033"/>
              <a:gd name="T9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3" h="1718">
                <a:moveTo>
                  <a:pt x="1281" y="1718"/>
                </a:moveTo>
                <a:cubicBezTo>
                  <a:pt x="1281" y="1718"/>
                  <a:pt x="822" y="335"/>
                  <a:pt x="0" y="19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1182" y="0"/>
                  <a:pt x="2033" y="1408"/>
                </a:cubicBezTo>
                <a:lnTo>
                  <a:pt x="1281" y="1718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0D73078-6033-49FF-AB64-27917F3D7798}"/>
              </a:ext>
            </a:extLst>
          </p:cNvPr>
          <p:cNvSpPr/>
          <p:nvPr/>
        </p:nvSpPr>
        <p:spPr>
          <a:xfrm>
            <a:off x="3542428" y="1336967"/>
            <a:ext cx="1005560" cy="1005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  <a:effectLst>
            <a:outerShdw blurRad="279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6FD269-B6A7-4413-A19E-282E5866CD44}"/>
              </a:ext>
            </a:extLst>
          </p:cNvPr>
          <p:cNvSpPr txBox="1"/>
          <p:nvPr/>
        </p:nvSpPr>
        <p:spPr>
          <a:xfrm>
            <a:off x="4827435" y="1617921"/>
            <a:ext cx="151768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7379EAB-2F9D-4404-B51F-41979EA48742}"/>
              </a:ext>
            </a:extLst>
          </p:cNvPr>
          <p:cNvSpPr txBox="1"/>
          <p:nvPr/>
        </p:nvSpPr>
        <p:spPr>
          <a:xfrm>
            <a:off x="5954508" y="2592706"/>
            <a:ext cx="1776262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C4C257-091D-4248-A4A3-EE6F38F26134}"/>
              </a:ext>
            </a:extLst>
          </p:cNvPr>
          <p:cNvSpPr txBox="1"/>
          <p:nvPr/>
        </p:nvSpPr>
        <p:spPr>
          <a:xfrm>
            <a:off x="6964243" y="3718432"/>
            <a:ext cx="151768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3B240F-3299-495C-9F77-38EB1097199E}"/>
              </a:ext>
            </a:extLst>
          </p:cNvPr>
          <p:cNvSpPr txBox="1"/>
          <p:nvPr/>
        </p:nvSpPr>
        <p:spPr>
          <a:xfrm>
            <a:off x="5954508" y="4792441"/>
            <a:ext cx="1776262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E1393B5-D7F4-4549-B678-CBEDF5BDB5AE}"/>
              </a:ext>
            </a:extLst>
          </p:cNvPr>
          <p:cNvSpPr txBox="1"/>
          <p:nvPr/>
        </p:nvSpPr>
        <p:spPr>
          <a:xfrm>
            <a:off x="4827435" y="5645909"/>
            <a:ext cx="151768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AFD5E5B-A243-438F-92C3-1B39A3FBF460}"/>
              </a:ext>
            </a:extLst>
          </p:cNvPr>
          <p:cNvGrpSpPr/>
          <p:nvPr/>
        </p:nvGrpSpPr>
        <p:grpSpPr>
          <a:xfrm>
            <a:off x="1280940" y="3114397"/>
            <a:ext cx="1467700" cy="1467701"/>
            <a:chOff x="1280940" y="3114397"/>
            <a:chExt cx="1467700" cy="14677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8B39ED7A-E4DB-4A78-A74A-961C862BCEC2}"/>
                </a:ext>
              </a:extLst>
            </p:cNvPr>
            <p:cNvSpPr/>
            <p:nvPr/>
          </p:nvSpPr>
          <p:spPr>
            <a:xfrm>
              <a:off x="1280940" y="3114397"/>
              <a:ext cx="1467700" cy="1467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835CB46E-615D-4007-ADA6-0DB06C1DEA5E}"/>
                </a:ext>
              </a:extLst>
            </p:cNvPr>
            <p:cNvSpPr/>
            <p:nvPr/>
          </p:nvSpPr>
          <p:spPr>
            <a:xfrm>
              <a:off x="1608006" y="3209904"/>
              <a:ext cx="789775" cy="6411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C95160E-1E14-4AFF-ADA3-64211D620E46}"/>
              </a:ext>
            </a:extLst>
          </p:cNvPr>
          <p:cNvSpPr/>
          <p:nvPr/>
        </p:nvSpPr>
        <p:spPr>
          <a:xfrm>
            <a:off x="3734449" y="1429688"/>
            <a:ext cx="608558" cy="4940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9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3D2CB601-9E46-4E8B-89DB-9BD1CDB98F31}"/>
              </a:ext>
            </a:extLst>
          </p:cNvPr>
          <p:cNvGrpSpPr/>
          <p:nvPr/>
        </p:nvGrpSpPr>
        <p:grpSpPr>
          <a:xfrm>
            <a:off x="4619789" y="2281866"/>
            <a:ext cx="1005560" cy="1005560"/>
            <a:chOff x="4619789" y="2281866"/>
            <a:chExt cx="1005560" cy="10055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FAA270C9-E214-409C-A2A9-AA9EF25B0465}"/>
                </a:ext>
              </a:extLst>
            </p:cNvPr>
            <p:cNvSpPr/>
            <p:nvPr/>
          </p:nvSpPr>
          <p:spPr>
            <a:xfrm>
              <a:off x="4619789" y="2281866"/>
              <a:ext cx="1005560" cy="10055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1FF03B66-5968-4CDB-A141-50CA5D51E36C}"/>
                </a:ext>
              </a:extLst>
            </p:cNvPr>
            <p:cNvSpPr/>
            <p:nvPr/>
          </p:nvSpPr>
          <p:spPr>
            <a:xfrm>
              <a:off x="4821378" y="2378594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6D03B98-8CC8-4CCA-9948-D85451470C43}"/>
              </a:ext>
            </a:extLst>
          </p:cNvPr>
          <p:cNvGrpSpPr/>
          <p:nvPr/>
        </p:nvGrpSpPr>
        <p:grpSpPr>
          <a:xfrm>
            <a:off x="5635335" y="3345468"/>
            <a:ext cx="1005560" cy="1005560"/>
            <a:chOff x="5635335" y="3345468"/>
            <a:chExt cx="1005560" cy="10055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FCA97DA-1722-4361-8EF8-A69B0C969E86}"/>
                </a:ext>
              </a:extLst>
            </p:cNvPr>
            <p:cNvSpPr/>
            <p:nvPr/>
          </p:nvSpPr>
          <p:spPr>
            <a:xfrm>
              <a:off x="5635335" y="3345468"/>
              <a:ext cx="1005560" cy="100556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97E8BF4-2905-4A12-A1BF-7DEE7014577C}"/>
                </a:ext>
              </a:extLst>
            </p:cNvPr>
            <p:cNvSpPr/>
            <p:nvPr/>
          </p:nvSpPr>
          <p:spPr>
            <a:xfrm>
              <a:off x="5822042" y="3439643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F186534B-B428-431C-A9FB-C264BA869047}"/>
              </a:ext>
            </a:extLst>
          </p:cNvPr>
          <p:cNvGrpSpPr/>
          <p:nvPr/>
        </p:nvGrpSpPr>
        <p:grpSpPr>
          <a:xfrm>
            <a:off x="4619789" y="4383602"/>
            <a:ext cx="1005560" cy="1005560"/>
            <a:chOff x="4619789" y="4383602"/>
            <a:chExt cx="1005560" cy="10055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B0B220A-43D3-4F05-8A5B-153609A7CDC3}"/>
                </a:ext>
              </a:extLst>
            </p:cNvPr>
            <p:cNvSpPr/>
            <p:nvPr/>
          </p:nvSpPr>
          <p:spPr>
            <a:xfrm>
              <a:off x="4619789" y="4383602"/>
              <a:ext cx="1005560" cy="10055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0B9086A6-D349-46C0-B3EC-BA1F04B55FD1}"/>
                </a:ext>
              </a:extLst>
            </p:cNvPr>
            <p:cNvSpPr/>
            <p:nvPr/>
          </p:nvSpPr>
          <p:spPr>
            <a:xfrm>
              <a:off x="4821378" y="4483439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D2E73EC-679B-450C-8203-787575D734D8}"/>
              </a:ext>
            </a:extLst>
          </p:cNvPr>
          <p:cNvGrpSpPr/>
          <p:nvPr/>
        </p:nvGrpSpPr>
        <p:grpSpPr>
          <a:xfrm>
            <a:off x="3542428" y="5231361"/>
            <a:ext cx="1005560" cy="1005560"/>
            <a:chOff x="3542428" y="5231361"/>
            <a:chExt cx="1005560" cy="10055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4AE5286-742B-4620-8621-801B34F5CAF1}"/>
                </a:ext>
              </a:extLst>
            </p:cNvPr>
            <p:cNvSpPr/>
            <p:nvPr/>
          </p:nvSpPr>
          <p:spPr>
            <a:xfrm>
              <a:off x="3542428" y="5231361"/>
              <a:ext cx="1005560" cy="10055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BB2C2E91-1183-4751-943A-DD0E6471F163}"/>
                </a:ext>
              </a:extLst>
            </p:cNvPr>
            <p:cNvSpPr/>
            <p:nvPr/>
          </p:nvSpPr>
          <p:spPr>
            <a:xfrm>
              <a:off x="3751702" y="5320201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C3C5097-46C3-401C-B9E0-F77DECCDFD50}"/>
              </a:ext>
            </a:extLst>
          </p:cNvPr>
          <p:cNvSpPr/>
          <p:nvPr/>
        </p:nvSpPr>
        <p:spPr>
          <a:xfrm>
            <a:off x="6640896" y="1540977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55D18E0-733F-4075-B263-D89CA21C4E19}"/>
              </a:ext>
            </a:extLst>
          </p:cNvPr>
          <p:cNvSpPr/>
          <p:nvPr/>
        </p:nvSpPr>
        <p:spPr>
          <a:xfrm>
            <a:off x="7723085" y="2515762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5CFEE03-D6B2-4237-A8FC-911B0F24A991}"/>
              </a:ext>
            </a:extLst>
          </p:cNvPr>
          <p:cNvSpPr/>
          <p:nvPr/>
        </p:nvSpPr>
        <p:spPr>
          <a:xfrm>
            <a:off x="8611606" y="3641488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88802C8-7498-42D8-8950-4BFEBEA105AC}"/>
              </a:ext>
            </a:extLst>
          </p:cNvPr>
          <p:cNvSpPr/>
          <p:nvPr/>
        </p:nvSpPr>
        <p:spPr>
          <a:xfrm>
            <a:off x="7723085" y="4715497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187466E-CF60-4EA8-832F-56ED8AD71DE8}"/>
              </a:ext>
            </a:extLst>
          </p:cNvPr>
          <p:cNvSpPr/>
          <p:nvPr/>
        </p:nvSpPr>
        <p:spPr>
          <a:xfrm>
            <a:off x="6640896" y="5568965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6548C1E-7FC8-435B-AE44-5E02CF9D9108}"/>
              </a:ext>
            </a:extLst>
          </p:cNvPr>
          <p:cNvGrpSpPr/>
          <p:nvPr/>
        </p:nvGrpSpPr>
        <p:grpSpPr>
          <a:xfrm>
            <a:off x="1692780" y="3603210"/>
            <a:ext cx="644020" cy="490074"/>
            <a:chOff x="1651000" y="3603625"/>
            <a:chExt cx="723901" cy="550863"/>
          </a:xfrm>
          <a:solidFill>
            <a:schemeClr val="bg1">
              <a:lumMod val="75000"/>
            </a:schemeClr>
          </a:solidFill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xmlns="" id="{9218CBCB-8E74-4D46-ADB3-32E1D5CD6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000" y="3676650"/>
              <a:ext cx="303213" cy="477838"/>
            </a:xfrm>
            <a:custGeom>
              <a:avLst/>
              <a:gdLst>
                <a:gd name="T0" fmla="*/ 1411 w 2250"/>
                <a:gd name="T1" fmla="*/ 2772 h 3570"/>
                <a:gd name="T2" fmla="*/ 1872 w 2250"/>
                <a:gd name="T3" fmla="*/ 2520 h 3570"/>
                <a:gd name="T4" fmla="*/ 1877 w 2250"/>
                <a:gd name="T5" fmla="*/ 2518 h 3570"/>
                <a:gd name="T6" fmla="*/ 2103 w 2250"/>
                <a:gd name="T7" fmla="*/ 2394 h 3570"/>
                <a:gd name="T8" fmla="*/ 2250 w 2250"/>
                <a:gd name="T9" fmla="*/ 2146 h 3570"/>
                <a:gd name="T10" fmla="*/ 2250 w 2250"/>
                <a:gd name="T11" fmla="*/ 1863 h 3570"/>
                <a:gd name="T12" fmla="*/ 2088 w 2250"/>
                <a:gd name="T13" fmla="*/ 1605 h 3570"/>
                <a:gd name="T14" fmla="*/ 2088 w 2250"/>
                <a:gd name="T15" fmla="*/ 1605 h 3570"/>
                <a:gd name="T16" fmla="*/ 2088 w 2250"/>
                <a:gd name="T17" fmla="*/ 1605 h 3570"/>
                <a:gd name="T18" fmla="*/ 2057 w 2250"/>
                <a:gd name="T19" fmla="*/ 1539 h 3570"/>
                <a:gd name="T20" fmla="*/ 2053 w 2250"/>
                <a:gd name="T21" fmla="*/ 1530 h 3570"/>
                <a:gd name="T22" fmla="*/ 2023 w 2250"/>
                <a:gd name="T23" fmla="*/ 1456 h 3570"/>
                <a:gd name="T24" fmla="*/ 2021 w 2250"/>
                <a:gd name="T25" fmla="*/ 1451 h 3570"/>
                <a:gd name="T26" fmla="*/ 1997 w 2250"/>
                <a:gd name="T27" fmla="*/ 1382 h 3570"/>
                <a:gd name="T28" fmla="*/ 1991 w 2250"/>
                <a:gd name="T29" fmla="*/ 1362 h 3570"/>
                <a:gd name="T30" fmla="*/ 1970 w 2250"/>
                <a:gd name="T31" fmla="*/ 1282 h 3570"/>
                <a:gd name="T32" fmla="*/ 1863 w 2250"/>
                <a:gd name="T33" fmla="*/ 1087 h 3570"/>
                <a:gd name="T34" fmla="*/ 1863 w 2250"/>
                <a:gd name="T35" fmla="*/ 776 h 3570"/>
                <a:gd name="T36" fmla="*/ 1940 w 2250"/>
                <a:gd name="T37" fmla="*/ 604 h 3570"/>
                <a:gd name="T38" fmla="*/ 1940 w 2250"/>
                <a:gd name="T39" fmla="*/ 166 h 3570"/>
                <a:gd name="T40" fmla="*/ 1397 w 2250"/>
                <a:gd name="T41" fmla="*/ 0 h 3570"/>
                <a:gd name="T42" fmla="*/ 621 w 2250"/>
                <a:gd name="T43" fmla="*/ 621 h 3570"/>
                <a:gd name="T44" fmla="*/ 621 w 2250"/>
                <a:gd name="T45" fmla="*/ 1009 h 3570"/>
                <a:gd name="T46" fmla="*/ 543 w 2250"/>
                <a:gd name="T47" fmla="*/ 1157 h 3570"/>
                <a:gd name="T48" fmla="*/ 543 w 2250"/>
                <a:gd name="T49" fmla="*/ 1425 h 3570"/>
                <a:gd name="T50" fmla="*/ 636 w 2250"/>
                <a:gd name="T51" fmla="*/ 1594 h 3570"/>
                <a:gd name="T52" fmla="*/ 928 w 2250"/>
                <a:gd name="T53" fmla="*/ 2096 h 3570"/>
                <a:gd name="T54" fmla="*/ 928 w 2250"/>
                <a:gd name="T55" fmla="*/ 2340 h 3570"/>
                <a:gd name="T56" fmla="*/ 801 w 2250"/>
                <a:gd name="T57" fmla="*/ 2555 h 3570"/>
                <a:gd name="T58" fmla="*/ 280 w 2250"/>
                <a:gd name="T59" fmla="*/ 2881 h 3570"/>
                <a:gd name="T60" fmla="*/ 0 w 2250"/>
                <a:gd name="T61" fmla="*/ 3353 h 3570"/>
                <a:gd name="T62" fmla="*/ 0 w 2250"/>
                <a:gd name="T63" fmla="*/ 3570 h 3570"/>
                <a:gd name="T64" fmla="*/ 1087 w 2250"/>
                <a:gd name="T65" fmla="*/ 3570 h 3570"/>
                <a:gd name="T66" fmla="*/ 1087 w 2250"/>
                <a:gd name="T67" fmla="*/ 3318 h 3570"/>
                <a:gd name="T68" fmla="*/ 1411 w 2250"/>
                <a:gd name="T69" fmla="*/ 2772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0" h="3570">
                  <a:moveTo>
                    <a:pt x="1411" y="2772"/>
                  </a:moveTo>
                  <a:cubicBezTo>
                    <a:pt x="1872" y="2520"/>
                    <a:pt x="1872" y="2520"/>
                    <a:pt x="1872" y="2520"/>
                  </a:cubicBezTo>
                  <a:cubicBezTo>
                    <a:pt x="1870" y="2518"/>
                    <a:pt x="1872" y="2517"/>
                    <a:pt x="1877" y="2518"/>
                  </a:cubicBezTo>
                  <a:cubicBezTo>
                    <a:pt x="2103" y="2394"/>
                    <a:pt x="2103" y="2394"/>
                    <a:pt x="2103" y="2394"/>
                  </a:cubicBezTo>
                  <a:cubicBezTo>
                    <a:pt x="2194" y="2345"/>
                    <a:pt x="2250" y="2250"/>
                    <a:pt x="2250" y="2146"/>
                  </a:cubicBezTo>
                  <a:cubicBezTo>
                    <a:pt x="2250" y="1863"/>
                    <a:pt x="2250" y="1863"/>
                    <a:pt x="2250" y="1863"/>
                  </a:cubicBezTo>
                  <a:cubicBezTo>
                    <a:pt x="2250" y="1863"/>
                    <a:pt x="2168" y="1764"/>
                    <a:pt x="2088" y="1605"/>
                  </a:cubicBezTo>
                  <a:cubicBezTo>
                    <a:pt x="2088" y="1605"/>
                    <a:pt x="2088" y="1605"/>
                    <a:pt x="2088" y="1605"/>
                  </a:cubicBezTo>
                  <a:cubicBezTo>
                    <a:pt x="2088" y="1605"/>
                    <a:pt x="2088" y="1605"/>
                    <a:pt x="2088" y="1605"/>
                  </a:cubicBezTo>
                  <a:cubicBezTo>
                    <a:pt x="2078" y="1584"/>
                    <a:pt x="2067" y="1562"/>
                    <a:pt x="2057" y="1539"/>
                  </a:cubicBezTo>
                  <a:cubicBezTo>
                    <a:pt x="2056" y="1536"/>
                    <a:pt x="2054" y="1533"/>
                    <a:pt x="2053" y="1530"/>
                  </a:cubicBezTo>
                  <a:cubicBezTo>
                    <a:pt x="2043" y="1506"/>
                    <a:pt x="2033" y="1482"/>
                    <a:pt x="2023" y="1456"/>
                  </a:cubicBezTo>
                  <a:cubicBezTo>
                    <a:pt x="2022" y="1455"/>
                    <a:pt x="2022" y="1453"/>
                    <a:pt x="2021" y="1451"/>
                  </a:cubicBezTo>
                  <a:cubicBezTo>
                    <a:pt x="2013" y="1429"/>
                    <a:pt x="2005" y="1406"/>
                    <a:pt x="1997" y="1382"/>
                  </a:cubicBezTo>
                  <a:cubicBezTo>
                    <a:pt x="1995" y="1375"/>
                    <a:pt x="1993" y="1369"/>
                    <a:pt x="1991" y="1362"/>
                  </a:cubicBezTo>
                  <a:cubicBezTo>
                    <a:pt x="1984" y="1336"/>
                    <a:pt x="1976" y="1309"/>
                    <a:pt x="1970" y="1282"/>
                  </a:cubicBezTo>
                  <a:cubicBezTo>
                    <a:pt x="1906" y="1240"/>
                    <a:pt x="1863" y="1168"/>
                    <a:pt x="1863" y="1087"/>
                  </a:cubicBezTo>
                  <a:cubicBezTo>
                    <a:pt x="1863" y="776"/>
                    <a:pt x="1863" y="776"/>
                    <a:pt x="1863" y="776"/>
                  </a:cubicBezTo>
                  <a:cubicBezTo>
                    <a:pt x="1863" y="708"/>
                    <a:pt x="1893" y="647"/>
                    <a:pt x="1940" y="604"/>
                  </a:cubicBezTo>
                  <a:cubicBezTo>
                    <a:pt x="1940" y="166"/>
                    <a:pt x="1940" y="166"/>
                    <a:pt x="1940" y="166"/>
                  </a:cubicBezTo>
                  <a:cubicBezTo>
                    <a:pt x="1830" y="81"/>
                    <a:pt x="1661" y="0"/>
                    <a:pt x="1397" y="0"/>
                  </a:cubicBezTo>
                  <a:cubicBezTo>
                    <a:pt x="655" y="0"/>
                    <a:pt x="621" y="621"/>
                    <a:pt x="621" y="621"/>
                  </a:cubicBezTo>
                  <a:cubicBezTo>
                    <a:pt x="621" y="1009"/>
                    <a:pt x="621" y="1009"/>
                    <a:pt x="621" y="1009"/>
                  </a:cubicBezTo>
                  <a:cubicBezTo>
                    <a:pt x="580" y="1046"/>
                    <a:pt x="543" y="1098"/>
                    <a:pt x="543" y="1157"/>
                  </a:cubicBezTo>
                  <a:cubicBezTo>
                    <a:pt x="543" y="1425"/>
                    <a:pt x="543" y="1425"/>
                    <a:pt x="543" y="1425"/>
                  </a:cubicBezTo>
                  <a:cubicBezTo>
                    <a:pt x="543" y="1496"/>
                    <a:pt x="581" y="1558"/>
                    <a:pt x="636" y="1594"/>
                  </a:cubicBezTo>
                  <a:cubicBezTo>
                    <a:pt x="703" y="1886"/>
                    <a:pt x="928" y="2096"/>
                    <a:pt x="928" y="2096"/>
                  </a:cubicBezTo>
                  <a:cubicBezTo>
                    <a:pt x="928" y="2340"/>
                    <a:pt x="928" y="2340"/>
                    <a:pt x="928" y="2340"/>
                  </a:cubicBezTo>
                  <a:cubicBezTo>
                    <a:pt x="928" y="2430"/>
                    <a:pt x="879" y="2512"/>
                    <a:pt x="801" y="2555"/>
                  </a:cubicBezTo>
                  <a:cubicBezTo>
                    <a:pt x="280" y="2881"/>
                    <a:pt x="280" y="2881"/>
                    <a:pt x="280" y="2881"/>
                  </a:cubicBezTo>
                  <a:cubicBezTo>
                    <a:pt x="108" y="2975"/>
                    <a:pt x="0" y="3156"/>
                    <a:pt x="0" y="3353"/>
                  </a:cubicBezTo>
                  <a:cubicBezTo>
                    <a:pt x="0" y="3570"/>
                    <a:pt x="0" y="3570"/>
                    <a:pt x="0" y="3570"/>
                  </a:cubicBezTo>
                  <a:cubicBezTo>
                    <a:pt x="1087" y="3570"/>
                    <a:pt x="1087" y="3570"/>
                    <a:pt x="1087" y="3570"/>
                  </a:cubicBezTo>
                  <a:cubicBezTo>
                    <a:pt x="1087" y="3318"/>
                    <a:pt x="1087" y="3318"/>
                    <a:pt x="1087" y="3318"/>
                  </a:cubicBezTo>
                  <a:cubicBezTo>
                    <a:pt x="1087" y="3091"/>
                    <a:pt x="1211" y="2881"/>
                    <a:pt x="1411" y="27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xmlns="" id="{F264F714-E532-4ABA-B5A5-EED640D0A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676650"/>
              <a:ext cx="303213" cy="477838"/>
            </a:xfrm>
            <a:custGeom>
              <a:avLst/>
              <a:gdLst>
                <a:gd name="T0" fmla="*/ 1164 w 2250"/>
                <a:gd name="T1" fmla="*/ 3318 h 3570"/>
                <a:gd name="T2" fmla="*/ 1164 w 2250"/>
                <a:gd name="T3" fmla="*/ 3570 h 3570"/>
                <a:gd name="T4" fmla="*/ 2250 w 2250"/>
                <a:gd name="T5" fmla="*/ 3570 h 3570"/>
                <a:gd name="T6" fmla="*/ 2250 w 2250"/>
                <a:gd name="T7" fmla="*/ 3353 h 3570"/>
                <a:gd name="T8" fmla="*/ 1970 w 2250"/>
                <a:gd name="T9" fmla="*/ 2881 h 3570"/>
                <a:gd name="T10" fmla="*/ 1450 w 2250"/>
                <a:gd name="T11" fmla="*/ 2555 h 3570"/>
                <a:gd name="T12" fmla="*/ 1322 w 2250"/>
                <a:gd name="T13" fmla="*/ 2340 h 3570"/>
                <a:gd name="T14" fmla="*/ 1322 w 2250"/>
                <a:gd name="T15" fmla="*/ 2096 h 3570"/>
                <a:gd name="T16" fmla="*/ 1614 w 2250"/>
                <a:gd name="T17" fmla="*/ 1594 h 3570"/>
                <a:gd name="T18" fmla="*/ 1707 w 2250"/>
                <a:gd name="T19" fmla="*/ 1425 h 3570"/>
                <a:gd name="T20" fmla="*/ 1707 w 2250"/>
                <a:gd name="T21" fmla="*/ 1157 h 3570"/>
                <a:gd name="T22" fmla="*/ 1629 w 2250"/>
                <a:gd name="T23" fmla="*/ 1009 h 3570"/>
                <a:gd name="T24" fmla="*/ 1629 w 2250"/>
                <a:gd name="T25" fmla="*/ 621 h 3570"/>
                <a:gd name="T26" fmla="*/ 853 w 2250"/>
                <a:gd name="T27" fmla="*/ 0 h 3570"/>
                <a:gd name="T28" fmla="*/ 310 w 2250"/>
                <a:gd name="T29" fmla="*/ 166 h 3570"/>
                <a:gd name="T30" fmla="*/ 310 w 2250"/>
                <a:gd name="T31" fmla="*/ 604 h 3570"/>
                <a:gd name="T32" fmla="*/ 388 w 2250"/>
                <a:gd name="T33" fmla="*/ 776 h 3570"/>
                <a:gd name="T34" fmla="*/ 388 w 2250"/>
                <a:gd name="T35" fmla="*/ 1087 h 3570"/>
                <a:gd name="T36" fmla="*/ 280 w 2250"/>
                <a:gd name="T37" fmla="*/ 1282 h 3570"/>
                <a:gd name="T38" fmla="*/ 259 w 2250"/>
                <a:gd name="T39" fmla="*/ 1362 h 3570"/>
                <a:gd name="T40" fmla="*/ 253 w 2250"/>
                <a:gd name="T41" fmla="*/ 1382 h 3570"/>
                <a:gd name="T42" fmla="*/ 229 w 2250"/>
                <a:gd name="T43" fmla="*/ 1451 h 3570"/>
                <a:gd name="T44" fmla="*/ 227 w 2250"/>
                <a:gd name="T45" fmla="*/ 1456 h 3570"/>
                <a:gd name="T46" fmla="*/ 197 w 2250"/>
                <a:gd name="T47" fmla="*/ 1530 h 3570"/>
                <a:gd name="T48" fmla="*/ 193 w 2250"/>
                <a:gd name="T49" fmla="*/ 1539 h 3570"/>
                <a:gd name="T50" fmla="*/ 162 w 2250"/>
                <a:gd name="T51" fmla="*/ 1605 h 3570"/>
                <a:gd name="T52" fmla="*/ 162 w 2250"/>
                <a:gd name="T53" fmla="*/ 1605 h 3570"/>
                <a:gd name="T54" fmla="*/ 162 w 2250"/>
                <a:gd name="T55" fmla="*/ 1605 h 3570"/>
                <a:gd name="T56" fmla="*/ 0 w 2250"/>
                <a:gd name="T57" fmla="*/ 1863 h 3570"/>
                <a:gd name="T58" fmla="*/ 0 w 2250"/>
                <a:gd name="T59" fmla="*/ 2146 h 3570"/>
                <a:gd name="T60" fmla="*/ 147 w 2250"/>
                <a:gd name="T61" fmla="*/ 2394 h 3570"/>
                <a:gd name="T62" fmla="*/ 373 w 2250"/>
                <a:gd name="T63" fmla="*/ 2518 h 3570"/>
                <a:gd name="T64" fmla="*/ 378 w 2250"/>
                <a:gd name="T65" fmla="*/ 2520 h 3570"/>
                <a:gd name="T66" fmla="*/ 839 w 2250"/>
                <a:gd name="T67" fmla="*/ 2772 h 3570"/>
                <a:gd name="T68" fmla="*/ 1164 w 2250"/>
                <a:gd name="T69" fmla="*/ 3318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0" h="3570">
                  <a:moveTo>
                    <a:pt x="1164" y="3318"/>
                  </a:moveTo>
                  <a:cubicBezTo>
                    <a:pt x="1164" y="3570"/>
                    <a:pt x="1164" y="3570"/>
                    <a:pt x="1164" y="3570"/>
                  </a:cubicBezTo>
                  <a:cubicBezTo>
                    <a:pt x="2250" y="3570"/>
                    <a:pt x="2250" y="3570"/>
                    <a:pt x="2250" y="3570"/>
                  </a:cubicBezTo>
                  <a:cubicBezTo>
                    <a:pt x="2250" y="3353"/>
                    <a:pt x="2250" y="3353"/>
                    <a:pt x="2250" y="3353"/>
                  </a:cubicBezTo>
                  <a:cubicBezTo>
                    <a:pt x="2250" y="3156"/>
                    <a:pt x="2142" y="2975"/>
                    <a:pt x="1970" y="2881"/>
                  </a:cubicBezTo>
                  <a:cubicBezTo>
                    <a:pt x="1450" y="2555"/>
                    <a:pt x="1450" y="2555"/>
                    <a:pt x="1450" y="2555"/>
                  </a:cubicBezTo>
                  <a:cubicBezTo>
                    <a:pt x="1371" y="2512"/>
                    <a:pt x="1322" y="2430"/>
                    <a:pt x="1322" y="2340"/>
                  </a:cubicBezTo>
                  <a:cubicBezTo>
                    <a:pt x="1322" y="2096"/>
                    <a:pt x="1322" y="2096"/>
                    <a:pt x="1322" y="2096"/>
                  </a:cubicBezTo>
                  <a:cubicBezTo>
                    <a:pt x="1322" y="2096"/>
                    <a:pt x="1547" y="1886"/>
                    <a:pt x="1614" y="1594"/>
                  </a:cubicBezTo>
                  <a:cubicBezTo>
                    <a:pt x="1670" y="1558"/>
                    <a:pt x="1707" y="1496"/>
                    <a:pt x="1707" y="1425"/>
                  </a:cubicBezTo>
                  <a:cubicBezTo>
                    <a:pt x="1707" y="1157"/>
                    <a:pt x="1707" y="1157"/>
                    <a:pt x="1707" y="1157"/>
                  </a:cubicBezTo>
                  <a:cubicBezTo>
                    <a:pt x="1707" y="1098"/>
                    <a:pt x="1670" y="1046"/>
                    <a:pt x="1629" y="1009"/>
                  </a:cubicBezTo>
                  <a:cubicBezTo>
                    <a:pt x="1629" y="621"/>
                    <a:pt x="1629" y="621"/>
                    <a:pt x="1629" y="621"/>
                  </a:cubicBezTo>
                  <a:cubicBezTo>
                    <a:pt x="1629" y="621"/>
                    <a:pt x="1595" y="0"/>
                    <a:pt x="853" y="0"/>
                  </a:cubicBezTo>
                  <a:cubicBezTo>
                    <a:pt x="590" y="0"/>
                    <a:pt x="420" y="81"/>
                    <a:pt x="310" y="166"/>
                  </a:cubicBezTo>
                  <a:cubicBezTo>
                    <a:pt x="310" y="604"/>
                    <a:pt x="310" y="604"/>
                    <a:pt x="310" y="604"/>
                  </a:cubicBezTo>
                  <a:cubicBezTo>
                    <a:pt x="357" y="647"/>
                    <a:pt x="388" y="708"/>
                    <a:pt x="388" y="776"/>
                  </a:cubicBezTo>
                  <a:cubicBezTo>
                    <a:pt x="388" y="1087"/>
                    <a:pt x="388" y="1087"/>
                    <a:pt x="388" y="1087"/>
                  </a:cubicBezTo>
                  <a:cubicBezTo>
                    <a:pt x="388" y="1168"/>
                    <a:pt x="345" y="1240"/>
                    <a:pt x="280" y="1282"/>
                  </a:cubicBezTo>
                  <a:cubicBezTo>
                    <a:pt x="274" y="1309"/>
                    <a:pt x="267" y="1336"/>
                    <a:pt x="259" y="1362"/>
                  </a:cubicBezTo>
                  <a:cubicBezTo>
                    <a:pt x="257" y="1369"/>
                    <a:pt x="255" y="1375"/>
                    <a:pt x="253" y="1382"/>
                  </a:cubicBezTo>
                  <a:cubicBezTo>
                    <a:pt x="245" y="1406"/>
                    <a:pt x="237" y="1429"/>
                    <a:pt x="229" y="1451"/>
                  </a:cubicBezTo>
                  <a:cubicBezTo>
                    <a:pt x="228" y="1453"/>
                    <a:pt x="228" y="1455"/>
                    <a:pt x="227" y="1456"/>
                  </a:cubicBezTo>
                  <a:cubicBezTo>
                    <a:pt x="218" y="1482"/>
                    <a:pt x="208" y="1506"/>
                    <a:pt x="197" y="1530"/>
                  </a:cubicBezTo>
                  <a:cubicBezTo>
                    <a:pt x="196" y="1533"/>
                    <a:pt x="194" y="1536"/>
                    <a:pt x="193" y="1539"/>
                  </a:cubicBezTo>
                  <a:cubicBezTo>
                    <a:pt x="183" y="1562"/>
                    <a:pt x="173" y="1584"/>
                    <a:pt x="162" y="1605"/>
                  </a:cubicBezTo>
                  <a:cubicBezTo>
                    <a:pt x="162" y="1605"/>
                    <a:pt x="162" y="1605"/>
                    <a:pt x="162" y="1605"/>
                  </a:cubicBezTo>
                  <a:cubicBezTo>
                    <a:pt x="162" y="1605"/>
                    <a:pt x="162" y="1605"/>
                    <a:pt x="162" y="1605"/>
                  </a:cubicBezTo>
                  <a:cubicBezTo>
                    <a:pt x="82" y="1764"/>
                    <a:pt x="0" y="1863"/>
                    <a:pt x="0" y="1863"/>
                  </a:cubicBezTo>
                  <a:cubicBezTo>
                    <a:pt x="0" y="2146"/>
                    <a:pt x="0" y="2146"/>
                    <a:pt x="0" y="2146"/>
                  </a:cubicBezTo>
                  <a:cubicBezTo>
                    <a:pt x="0" y="2250"/>
                    <a:pt x="56" y="2345"/>
                    <a:pt x="147" y="2394"/>
                  </a:cubicBezTo>
                  <a:cubicBezTo>
                    <a:pt x="373" y="2518"/>
                    <a:pt x="373" y="2518"/>
                    <a:pt x="373" y="2518"/>
                  </a:cubicBezTo>
                  <a:cubicBezTo>
                    <a:pt x="378" y="2517"/>
                    <a:pt x="381" y="2518"/>
                    <a:pt x="378" y="2520"/>
                  </a:cubicBezTo>
                  <a:cubicBezTo>
                    <a:pt x="839" y="2772"/>
                    <a:pt x="839" y="2772"/>
                    <a:pt x="839" y="2772"/>
                  </a:cubicBezTo>
                  <a:cubicBezTo>
                    <a:pt x="1039" y="2881"/>
                    <a:pt x="1164" y="3091"/>
                    <a:pt x="1164" y="3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xmlns="" id="{EC0F32B0-5C68-40A7-8139-05CC02234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763" y="3603625"/>
              <a:ext cx="460375" cy="550863"/>
            </a:xfrm>
            <a:custGeom>
              <a:avLst/>
              <a:gdLst>
                <a:gd name="T0" fmla="*/ 3070 w 3414"/>
                <a:gd name="T1" fmla="*/ 3320 h 4113"/>
                <a:gd name="T2" fmla="*/ 2329 w 3414"/>
                <a:gd name="T3" fmla="*/ 2949 h 4113"/>
                <a:gd name="T4" fmla="*/ 2173 w 3414"/>
                <a:gd name="T5" fmla="*/ 2696 h 4113"/>
                <a:gd name="T6" fmla="*/ 2173 w 3414"/>
                <a:gd name="T7" fmla="*/ 2406 h 4113"/>
                <a:gd name="T8" fmla="*/ 2243 w 3414"/>
                <a:gd name="T9" fmla="*/ 2315 h 4113"/>
                <a:gd name="T10" fmla="*/ 2473 w 3414"/>
                <a:gd name="T11" fmla="*/ 1851 h 4113"/>
                <a:gd name="T12" fmla="*/ 2638 w 3414"/>
                <a:gd name="T13" fmla="*/ 1630 h 4113"/>
                <a:gd name="T14" fmla="*/ 2638 w 3414"/>
                <a:gd name="T15" fmla="*/ 1319 h 4113"/>
                <a:gd name="T16" fmla="*/ 2561 w 3414"/>
                <a:gd name="T17" fmla="*/ 1147 h 4113"/>
                <a:gd name="T18" fmla="*/ 2561 w 3414"/>
                <a:gd name="T19" fmla="*/ 699 h 4113"/>
                <a:gd name="T20" fmla="*/ 1707 w 3414"/>
                <a:gd name="T21" fmla="*/ 0 h 4113"/>
                <a:gd name="T22" fmla="*/ 854 w 3414"/>
                <a:gd name="T23" fmla="*/ 699 h 4113"/>
                <a:gd name="T24" fmla="*/ 854 w 3414"/>
                <a:gd name="T25" fmla="*/ 1147 h 4113"/>
                <a:gd name="T26" fmla="*/ 776 w 3414"/>
                <a:gd name="T27" fmla="*/ 1319 h 4113"/>
                <a:gd name="T28" fmla="*/ 776 w 3414"/>
                <a:gd name="T29" fmla="*/ 1630 h 4113"/>
                <a:gd name="T30" fmla="*/ 883 w 3414"/>
                <a:gd name="T31" fmla="*/ 1825 h 4113"/>
                <a:gd name="T32" fmla="*/ 1164 w 3414"/>
                <a:gd name="T33" fmla="*/ 2406 h 4113"/>
                <a:gd name="T34" fmla="*/ 1164 w 3414"/>
                <a:gd name="T35" fmla="*/ 2689 h 4113"/>
                <a:gd name="T36" fmla="*/ 1017 w 3414"/>
                <a:gd name="T37" fmla="*/ 2937 h 4113"/>
                <a:gd name="T38" fmla="*/ 324 w 3414"/>
                <a:gd name="T39" fmla="*/ 3315 h 4113"/>
                <a:gd name="T40" fmla="*/ 0 w 3414"/>
                <a:gd name="T41" fmla="*/ 3861 h 4113"/>
                <a:gd name="T42" fmla="*/ 0 w 3414"/>
                <a:gd name="T43" fmla="*/ 4113 h 4113"/>
                <a:gd name="T44" fmla="*/ 3414 w 3414"/>
                <a:gd name="T45" fmla="*/ 4113 h 4113"/>
                <a:gd name="T46" fmla="*/ 3414 w 3414"/>
                <a:gd name="T47" fmla="*/ 3877 h 4113"/>
                <a:gd name="T48" fmla="*/ 3070 w 3414"/>
                <a:gd name="T49" fmla="*/ 3320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14" h="4113">
                  <a:moveTo>
                    <a:pt x="3070" y="3320"/>
                  </a:moveTo>
                  <a:cubicBezTo>
                    <a:pt x="2329" y="2949"/>
                    <a:pt x="2329" y="2949"/>
                    <a:pt x="2329" y="2949"/>
                  </a:cubicBezTo>
                  <a:cubicBezTo>
                    <a:pt x="2233" y="2901"/>
                    <a:pt x="2173" y="2804"/>
                    <a:pt x="2173" y="2696"/>
                  </a:cubicBezTo>
                  <a:cubicBezTo>
                    <a:pt x="2173" y="2406"/>
                    <a:pt x="2173" y="2406"/>
                    <a:pt x="2173" y="2406"/>
                  </a:cubicBezTo>
                  <a:cubicBezTo>
                    <a:pt x="2193" y="2382"/>
                    <a:pt x="2217" y="2351"/>
                    <a:pt x="2243" y="2315"/>
                  </a:cubicBezTo>
                  <a:cubicBezTo>
                    <a:pt x="2344" y="2173"/>
                    <a:pt x="2420" y="2016"/>
                    <a:pt x="2473" y="1851"/>
                  </a:cubicBezTo>
                  <a:cubicBezTo>
                    <a:pt x="2568" y="1822"/>
                    <a:pt x="2638" y="1734"/>
                    <a:pt x="2638" y="1630"/>
                  </a:cubicBezTo>
                  <a:cubicBezTo>
                    <a:pt x="2638" y="1319"/>
                    <a:pt x="2638" y="1319"/>
                    <a:pt x="2638" y="1319"/>
                  </a:cubicBezTo>
                  <a:cubicBezTo>
                    <a:pt x="2638" y="1251"/>
                    <a:pt x="2608" y="1190"/>
                    <a:pt x="2561" y="1147"/>
                  </a:cubicBezTo>
                  <a:cubicBezTo>
                    <a:pt x="2561" y="699"/>
                    <a:pt x="2561" y="699"/>
                    <a:pt x="2561" y="699"/>
                  </a:cubicBezTo>
                  <a:cubicBezTo>
                    <a:pt x="2561" y="699"/>
                    <a:pt x="2653" y="0"/>
                    <a:pt x="1707" y="0"/>
                  </a:cubicBezTo>
                  <a:cubicBezTo>
                    <a:pt x="761" y="0"/>
                    <a:pt x="854" y="699"/>
                    <a:pt x="854" y="699"/>
                  </a:cubicBezTo>
                  <a:cubicBezTo>
                    <a:pt x="854" y="1147"/>
                    <a:pt x="854" y="1147"/>
                    <a:pt x="854" y="1147"/>
                  </a:cubicBezTo>
                  <a:cubicBezTo>
                    <a:pt x="806" y="1190"/>
                    <a:pt x="776" y="1251"/>
                    <a:pt x="776" y="1319"/>
                  </a:cubicBezTo>
                  <a:cubicBezTo>
                    <a:pt x="776" y="1630"/>
                    <a:pt x="776" y="1630"/>
                    <a:pt x="776" y="1630"/>
                  </a:cubicBezTo>
                  <a:cubicBezTo>
                    <a:pt x="776" y="1711"/>
                    <a:pt x="819" y="1783"/>
                    <a:pt x="883" y="1825"/>
                  </a:cubicBezTo>
                  <a:cubicBezTo>
                    <a:pt x="961" y="2163"/>
                    <a:pt x="1164" y="2406"/>
                    <a:pt x="1164" y="2406"/>
                  </a:cubicBezTo>
                  <a:cubicBezTo>
                    <a:pt x="1164" y="2689"/>
                    <a:pt x="1164" y="2689"/>
                    <a:pt x="1164" y="2689"/>
                  </a:cubicBezTo>
                  <a:cubicBezTo>
                    <a:pt x="1164" y="2793"/>
                    <a:pt x="1107" y="2888"/>
                    <a:pt x="1017" y="2937"/>
                  </a:cubicBezTo>
                  <a:cubicBezTo>
                    <a:pt x="324" y="3315"/>
                    <a:pt x="324" y="3315"/>
                    <a:pt x="324" y="3315"/>
                  </a:cubicBezTo>
                  <a:cubicBezTo>
                    <a:pt x="124" y="3424"/>
                    <a:pt x="0" y="3634"/>
                    <a:pt x="0" y="3861"/>
                  </a:cubicBezTo>
                  <a:cubicBezTo>
                    <a:pt x="0" y="4113"/>
                    <a:pt x="0" y="4113"/>
                    <a:pt x="0" y="4113"/>
                  </a:cubicBezTo>
                  <a:cubicBezTo>
                    <a:pt x="3414" y="4113"/>
                    <a:pt x="3414" y="4113"/>
                    <a:pt x="3414" y="4113"/>
                  </a:cubicBezTo>
                  <a:cubicBezTo>
                    <a:pt x="3414" y="3877"/>
                    <a:pt x="3414" y="3877"/>
                    <a:pt x="3414" y="3877"/>
                  </a:cubicBezTo>
                  <a:cubicBezTo>
                    <a:pt x="3414" y="3641"/>
                    <a:pt x="3281" y="3425"/>
                    <a:pt x="3070" y="3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074AE68-CD8F-4FE8-9FA9-464218651B1A}"/>
              </a:ext>
            </a:extLst>
          </p:cNvPr>
          <p:cNvSpPr txBox="1"/>
          <p:nvPr/>
        </p:nvSpPr>
        <p:spPr>
          <a:xfrm>
            <a:off x="3776545" y="160891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BFB1AE5-EBD3-4376-A61E-1CEAF54A80DD}"/>
              </a:ext>
            </a:extLst>
          </p:cNvPr>
          <p:cNvSpPr txBox="1"/>
          <p:nvPr/>
        </p:nvSpPr>
        <p:spPr>
          <a:xfrm>
            <a:off x="3776545" y="5503309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A1F7BD8-C0F1-4F16-A57A-61DC0180AD07}"/>
              </a:ext>
            </a:extLst>
          </p:cNvPr>
          <p:cNvSpPr txBox="1"/>
          <p:nvPr/>
        </p:nvSpPr>
        <p:spPr>
          <a:xfrm>
            <a:off x="4853906" y="465555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E52C675-3A1D-4F3C-A582-06338CF641D4}"/>
              </a:ext>
            </a:extLst>
          </p:cNvPr>
          <p:cNvSpPr txBox="1"/>
          <p:nvPr/>
        </p:nvSpPr>
        <p:spPr>
          <a:xfrm>
            <a:off x="5869452" y="361741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8A25FB4-694E-4F1C-BEC6-90965B2564D8}"/>
              </a:ext>
            </a:extLst>
          </p:cNvPr>
          <p:cNvSpPr txBox="1"/>
          <p:nvPr/>
        </p:nvSpPr>
        <p:spPr>
          <a:xfrm>
            <a:off x="4853906" y="255381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 Item Highlight Slide Design for PowerPoint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xmlns="" id="{79923E7C-CE22-4D0A-AAAB-7310A60F1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91" y="423696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xmlns="" id="{CAD1639F-2A13-40FC-B809-9E9FC524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91" y="423696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2C271933-9424-4685-8BC3-FF2945D470C8}"/>
              </a:ext>
            </a:extLst>
          </p:cNvPr>
          <p:cNvSpPr>
            <a:spLocks/>
          </p:cNvSpPr>
          <p:nvPr/>
        </p:nvSpPr>
        <p:spPr bwMode="auto">
          <a:xfrm>
            <a:off x="2208118" y="2543730"/>
            <a:ext cx="2972818" cy="1265606"/>
          </a:xfrm>
          <a:custGeom>
            <a:avLst/>
            <a:gdLst>
              <a:gd name="T0" fmla="*/ 2386 w 2722"/>
              <a:gd name="T1" fmla="*/ 0 h 1161"/>
              <a:gd name="T2" fmla="*/ 25 w 2722"/>
              <a:gd name="T3" fmla="*/ 971 h 1161"/>
              <a:gd name="T4" fmla="*/ 0 w 2722"/>
              <a:gd name="T5" fmla="*/ 1066 h 1161"/>
              <a:gd name="T6" fmla="*/ 2722 w 2722"/>
              <a:gd name="T7" fmla="*/ 639 h 1161"/>
              <a:gd name="T8" fmla="*/ 2386 w 2722"/>
              <a:gd name="T9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" h="1161">
                <a:moveTo>
                  <a:pt x="2386" y="0"/>
                </a:moveTo>
                <a:cubicBezTo>
                  <a:pt x="2386" y="0"/>
                  <a:pt x="1116" y="1031"/>
                  <a:pt x="25" y="971"/>
                </a:cubicBezTo>
                <a:cubicBezTo>
                  <a:pt x="0" y="1066"/>
                  <a:pt x="0" y="1066"/>
                  <a:pt x="0" y="1066"/>
                </a:cubicBezTo>
                <a:cubicBezTo>
                  <a:pt x="0" y="1066"/>
                  <a:pt x="756" y="1161"/>
                  <a:pt x="2722" y="639"/>
                </a:cubicBezTo>
                <a:lnTo>
                  <a:pt x="238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F6FF0686-A8C5-472D-810E-534158BD8779}"/>
              </a:ext>
            </a:extLst>
          </p:cNvPr>
          <p:cNvSpPr>
            <a:spLocks/>
          </p:cNvSpPr>
          <p:nvPr/>
        </p:nvSpPr>
        <p:spPr bwMode="auto">
          <a:xfrm>
            <a:off x="2208118" y="3846341"/>
            <a:ext cx="2972818" cy="1265606"/>
          </a:xfrm>
          <a:custGeom>
            <a:avLst/>
            <a:gdLst>
              <a:gd name="T0" fmla="*/ 2386 w 2722"/>
              <a:gd name="T1" fmla="*/ 1161 h 1161"/>
              <a:gd name="T2" fmla="*/ 25 w 2722"/>
              <a:gd name="T3" fmla="*/ 191 h 1161"/>
              <a:gd name="T4" fmla="*/ 0 w 2722"/>
              <a:gd name="T5" fmla="*/ 95 h 1161"/>
              <a:gd name="T6" fmla="*/ 2722 w 2722"/>
              <a:gd name="T7" fmla="*/ 523 h 1161"/>
              <a:gd name="T8" fmla="*/ 2386 w 2722"/>
              <a:gd name="T9" fmla="*/ 1161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" h="1161">
                <a:moveTo>
                  <a:pt x="2386" y="1161"/>
                </a:moveTo>
                <a:cubicBezTo>
                  <a:pt x="2386" y="1161"/>
                  <a:pt x="1116" y="131"/>
                  <a:pt x="25" y="19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756" y="0"/>
                  <a:pt x="2722" y="523"/>
                </a:cubicBezTo>
                <a:lnTo>
                  <a:pt x="2386" y="116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97569E2-1152-4AAB-A36D-25D6C9380A83}"/>
              </a:ext>
            </a:extLst>
          </p:cNvPr>
          <p:cNvSpPr>
            <a:spLocks/>
          </p:cNvSpPr>
          <p:nvPr/>
        </p:nvSpPr>
        <p:spPr bwMode="auto">
          <a:xfrm>
            <a:off x="2346274" y="3428846"/>
            <a:ext cx="3596987" cy="838803"/>
          </a:xfrm>
          <a:custGeom>
            <a:avLst/>
            <a:gdLst>
              <a:gd name="T0" fmla="*/ 3293 w 3293"/>
              <a:gd name="T1" fmla="*/ 0 h 769"/>
              <a:gd name="T2" fmla="*/ 0 w 3293"/>
              <a:gd name="T3" fmla="*/ 339 h 769"/>
              <a:gd name="T4" fmla="*/ 0 w 3293"/>
              <a:gd name="T5" fmla="*/ 424 h 769"/>
              <a:gd name="T6" fmla="*/ 3293 w 3293"/>
              <a:gd name="T7" fmla="*/ 769 h 769"/>
              <a:gd name="T8" fmla="*/ 3293 w 3293"/>
              <a:gd name="T9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3" h="769">
                <a:moveTo>
                  <a:pt x="3293" y="0"/>
                </a:moveTo>
                <a:cubicBezTo>
                  <a:pt x="3293" y="0"/>
                  <a:pt x="1091" y="438"/>
                  <a:pt x="0" y="339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24"/>
                  <a:pt x="1384" y="477"/>
                  <a:pt x="3293" y="769"/>
                </a:cubicBezTo>
                <a:lnTo>
                  <a:pt x="3293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D48F1333-B9ED-444F-BB87-4291E8884732}"/>
              </a:ext>
            </a:extLst>
          </p:cNvPr>
          <p:cNvSpPr>
            <a:spLocks/>
          </p:cNvSpPr>
          <p:nvPr/>
        </p:nvSpPr>
        <p:spPr bwMode="auto">
          <a:xfrm>
            <a:off x="2235256" y="1744399"/>
            <a:ext cx="2220362" cy="1872505"/>
          </a:xfrm>
          <a:custGeom>
            <a:avLst/>
            <a:gdLst>
              <a:gd name="T0" fmla="*/ 1281 w 2033"/>
              <a:gd name="T1" fmla="*/ 0 h 1719"/>
              <a:gd name="T2" fmla="*/ 0 w 2033"/>
              <a:gd name="T3" fmla="*/ 1528 h 1719"/>
              <a:gd name="T4" fmla="*/ 0 w 2033"/>
              <a:gd name="T5" fmla="*/ 1641 h 1719"/>
              <a:gd name="T6" fmla="*/ 2033 w 2033"/>
              <a:gd name="T7" fmla="*/ 310 h 1719"/>
              <a:gd name="T8" fmla="*/ 1281 w 2033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3" h="1719">
                <a:moveTo>
                  <a:pt x="1281" y="0"/>
                </a:moveTo>
                <a:cubicBezTo>
                  <a:pt x="1281" y="0"/>
                  <a:pt x="822" y="1383"/>
                  <a:pt x="0" y="1528"/>
                </a:cubicBezTo>
                <a:cubicBezTo>
                  <a:pt x="0" y="1641"/>
                  <a:pt x="0" y="1641"/>
                  <a:pt x="0" y="1641"/>
                </a:cubicBezTo>
                <a:cubicBezTo>
                  <a:pt x="0" y="1641"/>
                  <a:pt x="1182" y="1719"/>
                  <a:pt x="2033" y="310"/>
                </a:cubicBezTo>
                <a:lnTo>
                  <a:pt x="12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C21A251-2D8A-4CA5-9443-44C1231EB869}"/>
              </a:ext>
            </a:extLst>
          </p:cNvPr>
          <p:cNvSpPr>
            <a:spLocks/>
          </p:cNvSpPr>
          <p:nvPr/>
        </p:nvSpPr>
        <p:spPr bwMode="auto">
          <a:xfrm>
            <a:off x="2235256" y="4041240"/>
            <a:ext cx="2220362" cy="1871272"/>
          </a:xfrm>
          <a:custGeom>
            <a:avLst/>
            <a:gdLst>
              <a:gd name="T0" fmla="*/ 1281 w 2033"/>
              <a:gd name="T1" fmla="*/ 1718 h 1718"/>
              <a:gd name="T2" fmla="*/ 0 w 2033"/>
              <a:gd name="T3" fmla="*/ 190 h 1718"/>
              <a:gd name="T4" fmla="*/ 0 w 2033"/>
              <a:gd name="T5" fmla="*/ 77 h 1718"/>
              <a:gd name="T6" fmla="*/ 2033 w 2033"/>
              <a:gd name="T7" fmla="*/ 1408 h 1718"/>
              <a:gd name="T8" fmla="*/ 1281 w 2033"/>
              <a:gd name="T9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3" h="1718">
                <a:moveTo>
                  <a:pt x="1281" y="1718"/>
                </a:moveTo>
                <a:cubicBezTo>
                  <a:pt x="1281" y="1718"/>
                  <a:pt x="822" y="335"/>
                  <a:pt x="0" y="19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1182" y="0"/>
                  <a:pt x="2033" y="1408"/>
                </a:cubicBezTo>
                <a:lnTo>
                  <a:pt x="1281" y="1718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0D73078-6033-49FF-AB64-27917F3D7798}"/>
              </a:ext>
            </a:extLst>
          </p:cNvPr>
          <p:cNvSpPr/>
          <p:nvPr/>
        </p:nvSpPr>
        <p:spPr>
          <a:xfrm>
            <a:off x="3542428" y="1336967"/>
            <a:ext cx="1005560" cy="1005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  <a:effectLst>
            <a:outerShdw blurRad="279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6FD269-B6A7-4413-A19E-282E5866CD44}"/>
              </a:ext>
            </a:extLst>
          </p:cNvPr>
          <p:cNvSpPr txBox="1"/>
          <p:nvPr/>
        </p:nvSpPr>
        <p:spPr>
          <a:xfrm>
            <a:off x="4827435" y="1617921"/>
            <a:ext cx="151768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7379EAB-2F9D-4404-B51F-41979EA48742}"/>
              </a:ext>
            </a:extLst>
          </p:cNvPr>
          <p:cNvSpPr txBox="1"/>
          <p:nvPr/>
        </p:nvSpPr>
        <p:spPr>
          <a:xfrm>
            <a:off x="5954508" y="2592706"/>
            <a:ext cx="1776262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C4C257-091D-4248-A4A3-EE6F38F26134}"/>
              </a:ext>
            </a:extLst>
          </p:cNvPr>
          <p:cNvSpPr txBox="1"/>
          <p:nvPr/>
        </p:nvSpPr>
        <p:spPr>
          <a:xfrm>
            <a:off x="6964243" y="3718432"/>
            <a:ext cx="151768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3B240F-3299-495C-9F77-38EB1097199E}"/>
              </a:ext>
            </a:extLst>
          </p:cNvPr>
          <p:cNvSpPr txBox="1"/>
          <p:nvPr/>
        </p:nvSpPr>
        <p:spPr>
          <a:xfrm>
            <a:off x="5954508" y="4792441"/>
            <a:ext cx="1776262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E1393B5-D7F4-4549-B678-CBEDF5BDB5AE}"/>
              </a:ext>
            </a:extLst>
          </p:cNvPr>
          <p:cNvSpPr txBox="1"/>
          <p:nvPr/>
        </p:nvSpPr>
        <p:spPr>
          <a:xfrm>
            <a:off x="4827435" y="5645909"/>
            <a:ext cx="1517685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C95160E-1E14-4AFF-ADA3-64211D620E46}"/>
              </a:ext>
            </a:extLst>
          </p:cNvPr>
          <p:cNvSpPr/>
          <p:nvPr/>
        </p:nvSpPr>
        <p:spPr>
          <a:xfrm>
            <a:off x="3734449" y="1429688"/>
            <a:ext cx="608558" cy="4940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9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3D2CB601-9E46-4E8B-89DB-9BD1CDB98F31}"/>
              </a:ext>
            </a:extLst>
          </p:cNvPr>
          <p:cNvGrpSpPr/>
          <p:nvPr/>
        </p:nvGrpSpPr>
        <p:grpSpPr>
          <a:xfrm>
            <a:off x="4619789" y="2281866"/>
            <a:ext cx="1005560" cy="1005560"/>
            <a:chOff x="4619789" y="2281866"/>
            <a:chExt cx="1005560" cy="10055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FAA270C9-E214-409C-A2A9-AA9EF25B0465}"/>
                </a:ext>
              </a:extLst>
            </p:cNvPr>
            <p:cNvSpPr/>
            <p:nvPr/>
          </p:nvSpPr>
          <p:spPr>
            <a:xfrm>
              <a:off x="4619789" y="2281866"/>
              <a:ext cx="1005560" cy="10055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1FF03B66-5968-4CDB-A141-50CA5D51E36C}"/>
                </a:ext>
              </a:extLst>
            </p:cNvPr>
            <p:cNvSpPr/>
            <p:nvPr/>
          </p:nvSpPr>
          <p:spPr>
            <a:xfrm>
              <a:off x="4821378" y="2378594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6D03B98-8CC8-4CCA-9948-D85451470C43}"/>
              </a:ext>
            </a:extLst>
          </p:cNvPr>
          <p:cNvGrpSpPr/>
          <p:nvPr/>
        </p:nvGrpSpPr>
        <p:grpSpPr>
          <a:xfrm>
            <a:off x="5635335" y="3345468"/>
            <a:ext cx="1005560" cy="1005560"/>
            <a:chOff x="5635335" y="3345468"/>
            <a:chExt cx="1005560" cy="10055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FCA97DA-1722-4361-8EF8-A69B0C969E86}"/>
                </a:ext>
              </a:extLst>
            </p:cNvPr>
            <p:cNvSpPr/>
            <p:nvPr/>
          </p:nvSpPr>
          <p:spPr>
            <a:xfrm>
              <a:off x="5635335" y="3345468"/>
              <a:ext cx="1005560" cy="100556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97E8BF4-2905-4A12-A1BF-7DEE7014577C}"/>
                </a:ext>
              </a:extLst>
            </p:cNvPr>
            <p:cNvSpPr/>
            <p:nvPr/>
          </p:nvSpPr>
          <p:spPr>
            <a:xfrm>
              <a:off x="5822042" y="3439643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F186534B-B428-431C-A9FB-C264BA869047}"/>
              </a:ext>
            </a:extLst>
          </p:cNvPr>
          <p:cNvGrpSpPr/>
          <p:nvPr/>
        </p:nvGrpSpPr>
        <p:grpSpPr>
          <a:xfrm>
            <a:off x="4619789" y="4383602"/>
            <a:ext cx="1005560" cy="1005560"/>
            <a:chOff x="4619789" y="4383602"/>
            <a:chExt cx="1005560" cy="10055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B0B220A-43D3-4F05-8A5B-153609A7CDC3}"/>
                </a:ext>
              </a:extLst>
            </p:cNvPr>
            <p:cNvSpPr/>
            <p:nvPr/>
          </p:nvSpPr>
          <p:spPr>
            <a:xfrm>
              <a:off x="4619789" y="4383602"/>
              <a:ext cx="1005560" cy="10055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0B9086A6-D349-46C0-B3EC-BA1F04B55FD1}"/>
                </a:ext>
              </a:extLst>
            </p:cNvPr>
            <p:cNvSpPr/>
            <p:nvPr/>
          </p:nvSpPr>
          <p:spPr>
            <a:xfrm>
              <a:off x="4821378" y="4483439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D2E73EC-679B-450C-8203-787575D734D8}"/>
              </a:ext>
            </a:extLst>
          </p:cNvPr>
          <p:cNvGrpSpPr/>
          <p:nvPr/>
        </p:nvGrpSpPr>
        <p:grpSpPr>
          <a:xfrm>
            <a:off x="3542428" y="5231361"/>
            <a:ext cx="1005560" cy="1005560"/>
            <a:chOff x="3542428" y="5231361"/>
            <a:chExt cx="1005560" cy="10055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4AE5286-742B-4620-8621-801B34F5CAF1}"/>
                </a:ext>
              </a:extLst>
            </p:cNvPr>
            <p:cNvSpPr/>
            <p:nvPr/>
          </p:nvSpPr>
          <p:spPr>
            <a:xfrm>
              <a:off x="3542428" y="5231361"/>
              <a:ext cx="1005560" cy="10055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BB2C2E91-1183-4751-943A-DD0E6471F163}"/>
                </a:ext>
              </a:extLst>
            </p:cNvPr>
            <p:cNvSpPr/>
            <p:nvPr/>
          </p:nvSpPr>
          <p:spPr>
            <a:xfrm>
              <a:off x="3751702" y="5320201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C3C5097-46C3-401C-B9E0-F77DECCDFD50}"/>
              </a:ext>
            </a:extLst>
          </p:cNvPr>
          <p:cNvSpPr/>
          <p:nvPr/>
        </p:nvSpPr>
        <p:spPr>
          <a:xfrm>
            <a:off x="6640896" y="1540977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55D18E0-733F-4075-B263-D89CA21C4E19}"/>
              </a:ext>
            </a:extLst>
          </p:cNvPr>
          <p:cNvSpPr/>
          <p:nvPr/>
        </p:nvSpPr>
        <p:spPr>
          <a:xfrm>
            <a:off x="7723085" y="2515762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5CFEE03-D6B2-4237-A8FC-911B0F24A991}"/>
              </a:ext>
            </a:extLst>
          </p:cNvPr>
          <p:cNvSpPr/>
          <p:nvPr/>
        </p:nvSpPr>
        <p:spPr>
          <a:xfrm>
            <a:off x="8611606" y="3641488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88802C8-7498-42D8-8950-4BFEBEA105AC}"/>
              </a:ext>
            </a:extLst>
          </p:cNvPr>
          <p:cNvSpPr/>
          <p:nvPr/>
        </p:nvSpPr>
        <p:spPr>
          <a:xfrm>
            <a:off x="7723085" y="4715497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187466E-CF60-4EA8-832F-56ED8AD71DE8}"/>
              </a:ext>
            </a:extLst>
          </p:cNvPr>
          <p:cNvSpPr/>
          <p:nvPr/>
        </p:nvSpPr>
        <p:spPr>
          <a:xfrm>
            <a:off x="6640896" y="5568965"/>
            <a:ext cx="2296278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074AE68-CD8F-4FE8-9FA9-464218651B1A}"/>
              </a:ext>
            </a:extLst>
          </p:cNvPr>
          <p:cNvSpPr txBox="1"/>
          <p:nvPr/>
        </p:nvSpPr>
        <p:spPr>
          <a:xfrm>
            <a:off x="3776545" y="160891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BFB1AE5-EBD3-4376-A61E-1CEAF54A80DD}"/>
              </a:ext>
            </a:extLst>
          </p:cNvPr>
          <p:cNvSpPr txBox="1"/>
          <p:nvPr/>
        </p:nvSpPr>
        <p:spPr>
          <a:xfrm>
            <a:off x="3776545" y="5503309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A1F7BD8-C0F1-4F16-A57A-61DC0180AD07}"/>
              </a:ext>
            </a:extLst>
          </p:cNvPr>
          <p:cNvSpPr txBox="1"/>
          <p:nvPr/>
        </p:nvSpPr>
        <p:spPr>
          <a:xfrm>
            <a:off x="4853906" y="465555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E52C675-3A1D-4F3C-A582-06338CF641D4}"/>
              </a:ext>
            </a:extLst>
          </p:cNvPr>
          <p:cNvSpPr txBox="1"/>
          <p:nvPr/>
        </p:nvSpPr>
        <p:spPr>
          <a:xfrm>
            <a:off x="5869452" y="361741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8A25FB4-694E-4F1C-BEC6-90965B2564D8}"/>
              </a:ext>
            </a:extLst>
          </p:cNvPr>
          <p:cNvSpPr txBox="1"/>
          <p:nvPr/>
        </p:nvSpPr>
        <p:spPr>
          <a:xfrm>
            <a:off x="4853906" y="255381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BC26B42-E512-4420-B840-0420698E2491}"/>
              </a:ext>
            </a:extLst>
          </p:cNvPr>
          <p:cNvGrpSpPr/>
          <p:nvPr/>
        </p:nvGrpSpPr>
        <p:grpSpPr>
          <a:xfrm>
            <a:off x="1280940" y="3114397"/>
            <a:ext cx="1467700" cy="1467701"/>
            <a:chOff x="1280940" y="3114397"/>
            <a:chExt cx="1467700" cy="146770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2D547278-B0C4-4499-8FA7-EE26AAD1D2CD}"/>
                </a:ext>
              </a:extLst>
            </p:cNvPr>
            <p:cNvSpPr/>
            <p:nvPr/>
          </p:nvSpPr>
          <p:spPr>
            <a:xfrm>
              <a:off x="1280940" y="3114397"/>
              <a:ext cx="1467700" cy="1467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7F8630C3-381B-48AC-9AD2-4134CF3E59B9}"/>
                </a:ext>
              </a:extLst>
            </p:cNvPr>
            <p:cNvSpPr/>
            <p:nvPr/>
          </p:nvSpPr>
          <p:spPr>
            <a:xfrm>
              <a:off x="1608006" y="3209904"/>
              <a:ext cx="789775" cy="6411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90000">
                  <a:schemeClr val="bg1">
                    <a:lumMod val="8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2BC17F16-1A6B-43BC-BA93-0DDDBBE42007}"/>
              </a:ext>
            </a:extLst>
          </p:cNvPr>
          <p:cNvGrpSpPr/>
          <p:nvPr/>
        </p:nvGrpSpPr>
        <p:grpSpPr>
          <a:xfrm>
            <a:off x="1692780" y="3603210"/>
            <a:ext cx="644020" cy="490074"/>
            <a:chOff x="1651000" y="3603625"/>
            <a:chExt cx="723901" cy="550863"/>
          </a:xfrm>
          <a:solidFill>
            <a:schemeClr val="bg1">
              <a:lumMod val="75000"/>
            </a:schemeClr>
          </a:solidFill>
        </p:grpSpPr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xmlns="" id="{97BFE86A-6356-4634-B26A-403D3E918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000" y="3676650"/>
              <a:ext cx="303213" cy="477838"/>
            </a:xfrm>
            <a:custGeom>
              <a:avLst/>
              <a:gdLst>
                <a:gd name="T0" fmla="*/ 1411 w 2250"/>
                <a:gd name="T1" fmla="*/ 2772 h 3570"/>
                <a:gd name="T2" fmla="*/ 1872 w 2250"/>
                <a:gd name="T3" fmla="*/ 2520 h 3570"/>
                <a:gd name="T4" fmla="*/ 1877 w 2250"/>
                <a:gd name="T5" fmla="*/ 2518 h 3570"/>
                <a:gd name="T6" fmla="*/ 2103 w 2250"/>
                <a:gd name="T7" fmla="*/ 2394 h 3570"/>
                <a:gd name="T8" fmla="*/ 2250 w 2250"/>
                <a:gd name="T9" fmla="*/ 2146 h 3570"/>
                <a:gd name="T10" fmla="*/ 2250 w 2250"/>
                <a:gd name="T11" fmla="*/ 1863 h 3570"/>
                <a:gd name="T12" fmla="*/ 2088 w 2250"/>
                <a:gd name="T13" fmla="*/ 1605 h 3570"/>
                <a:gd name="T14" fmla="*/ 2088 w 2250"/>
                <a:gd name="T15" fmla="*/ 1605 h 3570"/>
                <a:gd name="T16" fmla="*/ 2088 w 2250"/>
                <a:gd name="T17" fmla="*/ 1605 h 3570"/>
                <a:gd name="T18" fmla="*/ 2057 w 2250"/>
                <a:gd name="T19" fmla="*/ 1539 h 3570"/>
                <a:gd name="T20" fmla="*/ 2053 w 2250"/>
                <a:gd name="T21" fmla="*/ 1530 h 3570"/>
                <a:gd name="T22" fmla="*/ 2023 w 2250"/>
                <a:gd name="T23" fmla="*/ 1456 h 3570"/>
                <a:gd name="T24" fmla="*/ 2021 w 2250"/>
                <a:gd name="T25" fmla="*/ 1451 h 3570"/>
                <a:gd name="T26" fmla="*/ 1997 w 2250"/>
                <a:gd name="T27" fmla="*/ 1382 h 3570"/>
                <a:gd name="T28" fmla="*/ 1991 w 2250"/>
                <a:gd name="T29" fmla="*/ 1362 h 3570"/>
                <a:gd name="T30" fmla="*/ 1970 w 2250"/>
                <a:gd name="T31" fmla="*/ 1282 h 3570"/>
                <a:gd name="T32" fmla="*/ 1863 w 2250"/>
                <a:gd name="T33" fmla="*/ 1087 h 3570"/>
                <a:gd name="T34" fmla="*/ 1863 w 2250"/>
                <a:gd name="T35" fmla="*/ 776 h 3570"/>
                <a:gd name="T36" fmla="*/ 1940 w 2250"/>
                <a:gd name="T37" fmla="*/ 604 h 3570"/>
                <a:gd name="T38" fmla="*/ 1940 w 2250"/>
                <a:gd name="T39" fmla="*/ 166 h 3570"/>
                <a:gd name="T40" fmla="*/ 1397 w 2250"/>
                <a:gd name="T41" fmla="*/ 0 h 3570"/>
                <a:gd name="T42" fmla="*/ 621 w 2250"/>
                <a:gd name="T43" fmla="*/ 621 h 3570"/>
                <a:gd name="T44" fmla="*/ 621 w 2250"/>
                <a:gd name="T45" fmla="*/ 1009 h 3570"/>
                <a:gd name="T46" fmla="*/ 543 w 2250"/>
                <a:gd name="T47" fmla="*/ 1157 h 3570"/>
                <a:gd name="T48" fmla="*/ 543 w 2250"/>
                <a:gd name="T49" fmla="*/ 1425 h 3570"/>
                <a:gd name="T50" fmla="*/ 636 w 2250"/>
                <a:gd name="T51" fmla="*/ 1594 h 3570"/>
                <a:gd name="T52" fmla="*/ 928 w 2250"/>
                <a:gd name="T53" fmla="*/ 2096 h 3570"/>
                <a:gd name="T54" fmla="*/ 928 w 2250"/>
                <a:gd name="T55" fmla="*/ 2340 h 3570"/>
                <a:gd name="T56" fmla="*/ 801 w 2250"/>
                <a:gd name="T57" fmla="*/ 2555 h 3570"/>
                <a:gd name="T58" fmla="*/ 280 w 2250"/>
                <a:gd name="T59" fmla="*/ 2881 h 3570"/>
                <a:gd name="T60" fmla="*/ 0 w 2250"/>
                <a:gd name="T61" fmla="*/ 3353 h 3570"/>
                <a:gd name="T62" fmla="*/ 0 w 2250"/>
                <a:gd name="T63" fmla="*/ 3570 h 3570"/>
                <a:gd name="T64" fmla="*/ 1087 w 2250"/>
                <a:gd name="T65" fmla="*/ 3570 h 3570"/>
                <a:gd name="T66" fmla="*/ 1087 w 2250"/>
                <a:gd name="T67" fmla="*/ 3318 h 3570"/>
                <a:gd name="T68" fmla="*/ 1411 w 2250"/>
                <a:gd name="T69" fmla="*/ 2772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0" h="3570">
                  <a:moveTo>
                    <a:pt x="1411" y="2772"/>
                  </a:moveTo>
                  <a:cubicBezTo>
                    <a:pt x="1872" y="2520"/>
                    <a:pt x="1872" y="2520"/>
                    <a:pt x="1872" y="2520"/>
                  </a:cubicBezTo>
                  <a:cubicBezTo>
                    <a:pt x="1870" y="2518"/>
                    <a:pt x="1872" y="2517"/>
                    <a:pt x="1877" y="2518"/>
                  </a:cubicBezTo>
                  <a:cubicBezTo>
                    <a:pt x="2103" y="2394"/>
                    <a:pt x="2103" y="2394"/>
                    <a:pt x="2103" y="2394"/>
                  </a:cubicBezTo>
                  <a:cubicBezTo>
                    <a:pt x="2194" y="2345"/>
                    <a:pt x="2250" y="2250"/>
                    <a:pt x="2250" y="2146"/>
                  </a:cubicBezTo>
                  <a:cubicBezTo>
                    <a:pt x="2250" y="1863"/>
                    <a:pt x="2250" y="1863"/>
                    <a:pt x="2250" y="1863"/>
                  </a:cubicBezTo>
                  <a:cubicBezTo>
                    <a:pt x="2250" y="1863"/>
                    <a:pt x="2168" y="1764"/>
                    <a:pt x="2088" y="1605"/>
                  </a:cubicBezTo>
                  <a:cubicBezTo>
                    <a:pt x="2088" y="1605"/>
                    <a:pt x="2088" y="1605"/>
                    <a:pt x="2088" y="1605"/>
                  </a:cubicBezTo>
                  <a:cubicBezTo>
                    <a:pt x="2088" y="1605"/>
                    <a:pt x="2088" y="1605"/>
                    <a:pt x="2088" y="1605"/>
                  </a:cubicBezTo>
                  <a:cubicBezTo>
                    <a:pt x="2078" y="1584"/>
                    <a:pt x="2067" y="1562"/>
                    <a:pt x="2057" y="1539"/>
                  </a:cubicBezTo>
                  <a:cubicBezTo>
                    <a:pt x="2056" y="1536"/>
                    <a:pt x="2054" y="1533"/>
                    <a:pt x="2053" y="1530"/>
                  </a:cubicBezTo>
                  <a:cubicBezTo>
                    <a:pt x="2043" y="1506"/>
                    <a:pt x="2033" y="1482"/>
                    <a:pt x="2023" y="1456"/>
                  </a:cubicBezTo>
                  <a:cubicBezTo>
                    <a:pt x="2022" y="1455"/>
                    <a:pt x="2022" y="1453"/>
                    <a:pt x="2021" y="1451"/>
                  </a:cubicBezTo>
                  <a:cubicBezTo>
                    <a:pt x="2013" y="1429"/>
                    <a:pt x="2005" y="1406"/>
                    <a:pt x="1997" y="1382"/>
                  </a:cubicBezTo>
                  <a:cubicBezTo>
                    <a:pt x="1995" y="1375"/>
                    <a:pt x="1993" y="1369"/>
                    <a:pt x="1991" y="1362"/>
                  </a:cubicBezTo>
                  <a:cubicBezTo>
                    <a:pt x="1984" y="1336"/>
                    <a:pt x="1976" y="1309"/>
                    <a:pt x="1970" y="1282"/>
                  </a:cubicBezTo>
                  <a:cubicBezTo>
                    <a:pt x="1906" y="1240"/>
                    <a:pt x="1863" y="1168"/>
                    <a:pt x="1863" y="1087"/>
                  </a:cubicBezTo>
                  <a:cubicBezTo>
                    <a:pt x="1863" y="776"/>
                    <a:pt x="1863" y="776"/>
                    <a:pt x="1863" y="776"/>
                  </a:cubicBezTo>
                  <a:cubicBezTo>
                    <a:pt x="1863" y="708"/>
                    <a:pt x="1893" y="647"/>
                    <a:pt x="1940" y="604"/>
                  </a:cubicBezTo>
                  <a:cubicBezTo>
                    <a:pt x="1940" y="166"/>
                    <a:pt x="1940" y="166"/>
                    <a:pt x="1940" y="166"/>
                  </a:cubicBezTo>
                  <a:cubicBezTo>
                    <a:pt x="1830" y="81"/>
                    <a:pt x="1661" y="0"/>
                    <a:pt x="1397" y="0"/>
                  </a:cubicBezTo>
                  <a:cubicBezTo>
                    <a:pt x="655" y="0"/>
                    <a:pt x="621" y="621"/>
                    <a:pt x="621" y="621"/>
                  </a:cubicBezTo>
                  <a:cubicBezTo>
                    <a:pt x="621" y="1009"/>
                    <a:pt x="621" y="1009"/>
                    <a:pt x="621" y="1009"/>
                  </a:cubicBezTo>
                  <a:cubicBezTo>
                    <a:pt x="580" y="1046"/>
                    <a:pt x="543" y="1098"/>
                    <a:pt x="543" y="1157"/>
                  </a:cubicBezTo>
                  <a:cubicBezTo>
                    <a:pt x="543" y="1425"/>
                    <a:pt x="543" y="1425"/>
                    <a:pt x="543" y="1425"/>
                  </a:cubicBezTo>
                  <a:cubicBezTo>
                    <a:pt x="543" y="1496"/>
                    <a:pt x="581" y="1558"/>
                    <a:pt x="636" y="1594"/>
                  </a:cubicBezTo>
                  <a:cubicBezTo>
                    <a:pt x="703" y="1886"/>
                    <a:pt x="928" y="2096"/>
                    <a:pt x="928" y="2096"/>
                  </a:cubicBezTo>
                  <a:cubicBezTo>
                    <a:pt x="928" y="2340"/>
                    <a:pt x="928" y="2340"/>
                    <a:pt x="928" y="2340"/>
                  </a:cubicBezTo>
                  <a:cubicBezTo>
                    <a:pt x="928" y="2430"/>
                    <a:pt x="879" y="2512"/>
                    <a:pt x="801" y="2555"/>
                  </a:cubicBezTo>
                  <a:cubicBezTo>
                    <a:pt x="280" y="2881"/>
                    <a:pt x="280" y="2881"/>
                    <a:pt x="280" y="2881"/>
                  </a:cubicBezTo>
                  <a:cubicBezTo>
                    <a:pt x="108" y="2975"/>
                    <a:pt x="0" y="3156"/>
                    <a:pt x="0" y="3353"/>
                  </a:cubicBezTo>
                  <a:cubicBezTo>
                    <a:pt x="0" y="3570"/>
                    <a:pt x="0" y="3570"/>
                    <a:pt x="0" y="3570"/>
                  </a:cubicBezTo>
                  <a:cubicBezTo>
                    <a:pt x="1087" y="3570"/>
                    <a:pt x="1087" y="3570"/>
                    <a:pt x="1087" y="3570"/>
                  </a:cubicBezTo>
                  <a:cubicBezTo>
                    <a:pt x="1087" y="3318"/>
                    <a:pt x="1087" y="3318"/>
                    <a:pt x="1087" y="3318"/>
                  </a:cubicBezTo>
                  <a:cubicBezTo>
                    <a:pt x="1087" y="3091"/>
                    <a:pt x="1211" y="2881"/>
                    <a:pt x="1411" y="27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D83DD988-1F5F-419F-9D40-00C4843BB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676650"/>
              <a:ext cx="303213" cy="477838"/>
            </a:xfrm>
            <a:custGeom>
              <a:avLst/>
              <a:gdLst>
                <a:gd name="T0" fmla="*/ 1164 w 2250"/>
                <a:gd name="T1" fmla="*/ 3318 h 3570"/>
                <a:gd name="T2" fmla="*/ 1164 w 2250"/>
                <a:gd name="T3" fmla="*/ 3570 h 3570"/>
                <a:gd name="T4" fmla="*/ 2250 w 2250"/>
                <a:gd name="T5" fmla="*/ 3570 h 3570"/>
                <a:gd name="T6" fmla="*/ 2250 w 2250"/>
                <a:gd name="T7" fmla="*/ 3353 h 3570"/>
                <a:gd name="T8" fmla="*/ 1970 w 2250"/>
                <a:gd name="T9" fmla="*/ 2881 h 3570"/>
                <a:gd name="T10" fmla="*/ 1450 w 2250"/>
                <a:gd name="T11" fmla="*/ 2555 h 3570"/>
                <a:gd name="T12" fmla="*/ 1322 w 2250"/>
                <a:gd name="T13" fmla="*/ 2340 h 3570"/>
                <a:gd name="T14" fmla="*/ 1322 w 2250"/>
                <a:gd name="T15" fmla="*/ 2096 h 3570"/>
                <a:gd name="T16" fmla="*/ 1614 w 2250"/>
                <a:gd name="T17" fmla="*/ 1594 h 3570"/>
                <a:gd name="T18" fmla="*/ 1707 w 2250"/>
                <a:gd name="T19" fmla="*/ 1425 h 3570"/>
                <a:gd name="T20" fmla="*/ 1707 w 2250"/>
                <a:gd name="T21" fmla="*/ 1157 h 3570"/>
                <a:gd name="T22" fmla="*/ 1629 w 2250"/>
                <a:gd name="T23" fmla="*/ 1009 h 3570"/>
                <a:gd name="T24" fmla="*/ 1629 w 2250"/>
                <a:gd name="T25" fmla="*/ 621 h 3570"/>
                <a:gd name="T26" fmla="*/ 853 w 2250"/>
                <a:gd name="T27" fmla="*/ 0 h 3570"/>
                <a:gd name="T28" fmla="*/ 310 w 2250"/>
                <a:gd name="T29" fmla="*/ 166 h 3570"/>
                <a:gd name="T30" fmla="*/ 310 w 2250"/>
                <a:gd name="T31" fmla="*/ 604 h 3570"/>
                <a:gd name="T32" fmla="*/ 388 w 2250"/>
                <a:gd name="T33" fmla="*/ 776 h 3570"/>
                <a:gd name="T34" fmla="*/ 388 w 2250"/>
                <a:gd name="T35" fmla="*/ 1087 h 3570"/>
                <a:gd name="T36" fmla="*/ 280 w 2250"/>
                <a:gd name="T37" fmla="*/ 1282 h 3570"/>
                <a:gd name="T38" fmla="*/ 259 w 2250"/>
                <a:gd name="T39" fmla="*/ 1362 h 3570"/>
                <a:gd name="T40" fmla="*/ 253 w 2250"/>
                <a:gd name="T41" fmla="*/ 1382 h 3570"/>
                <a:gd name="T42" fmla="*/ 229 w 2250"/>
                <a:gd name="T43" fmla="*/ 1451 h 3570"/>
                <a:gd name="T44" fmla="*/ 227 w 2250"/>
                <a:gd name="T45" fmla="*/ 1456 h 3570"/>
                <a:gd name="T46" fmla="*/ 197 w 2250"/>
                <a:gd name="T47" fmla="*/ 1530 h 3570"/>
                <a:gd name="T48" fmla="*/ 193 w 2250"/>
                <a:gd name="T49" fmla="*/ 1539 h 3570"/>
                <a:gd name="T50" fmla="*/ 162 w 2250"/>
                <a:gd name="T51" fmla="*/ 1605 h 3570"/>
                <a:gd name="T52" fmla="*/ 162 w 2250"/>
                <a:gd name="T53" fmla="*/ 1605 h 3570"/>
                <a:gd name="T54" fmla="*/ 162 w 2250"/>
                <a:gd name="T55" fmla="*/ 1605 h 3570"/>
                <a:gd name="T56" fmla="*/ 0 w 2250"/>
                <a:gd name="T57" fmla="*/ 1863 h 3570"/>
                <a:gd name="T58" fmla="*/ 0 w 2250"/>
                <a:gd name="T59" fmla="*/ 2146 h 3570"/>
                <a:gd name="T60" fmla="*/ 147 w 2250"/>
                <a:gd name="T61" fmla="*/ 2394 h 3570"/>
                <a:gd name="T62" fmla="*/ 373 w 2250"/>
                <a:gd name="T63" fmla="*/ 2518 h 3570"/>
                <a:gd name="T64" fmla="*/ 378 w 2250"/>
                <a:gd name="T65" fmla="*/ 2520 h 3570"/>
                <a:gd name="T66" fmla="*/ 839 w 2250"/>
                <a:gd name="T67" fmla="*/ 2772 h 3570"/>
                <a:gd name="T68" fmla="*/ 1164 w 2250"/>
                <a:gd name="T69" fmla="*/ 3318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0" h="3570">
                  <a:moveTo>
                    <a:pt x="1164" y="3318"/>
                  </a:moveTo>
                  <a:cubicBezTo>
                    <a:pt x="1164" y="3570"/>
                    <a:pt x="1164" y="3570"/>
                    <a:pt x="1164" y="3570"/>
                  </a:cubicBezTo>
                  <a:cubicBezTo>
                    <a:pt x="2250" y="3570"/>
                    <a:pt x="2250" y="3570"/>
                    <a:pt x="2250" y="3570"/>
                  </a:cubicBezTo>
                  <a:cubicBezTo>
                    <a:pt x="2250" y="3353"/>
                    <a:pt x="2250" y="3353"/>
                    <a:pt x="2250" y="3353"/>
                  </a:cubicBezTo>
                  <a:cubicBezTo>
                    <a:pt x="2250" y="3156"/>
                    <a:pt x="2142" y="2975"/>
                    <a:pt x="1970" y="2881"/>
                  </a:cubicBezTo>
                  <a:cubicBezTo>
                    <a:pt x="1450" y="2555"/>
                    <a:pt x="1450" y="2555"/>
                    <a:pt x="1450" y="2555"/>
                  </a:cubicBezTo>
                  <a:cubicBezTo>
                    <a:pt x="1371" y="2512"/>
                    <a:pt x="1322" y="2430"/>
                    <a:pt x="1322" y="2340"/>
                  </a:cubicBezTo>
                  <a:cubicBezTo>
                    <a:pt x="1322" y="2096"/>
                    <a:pt x="1322" y="2096"/>
                    <a:pt x="1322" y="2096"/>
                  </a:cubicBezTo>
                  <a:cubicBezTo>
                    <a:pt x="1322" y="2096"/>
                    <a:pt x="1547" y="1886"/>
                    <a:pt x="1614" y="1594"/>
                  </a:cubicBezTo>
                  <a:cubicBezTo>
                    <a:pt x="1670" y="1558"/>
                    <a:pt x="1707" y="1496"/>
                    <a:pt x="1707" y="1425"/>
                  </a:cubicBezTo>
                  <a:cubicBezTo>
                    <a:pt x="1707" y="1157"/>
                    <a:pt x="1707" y="1157"/>
                    <a:pt x="1707" y="1157"/>
                  </a:cubicBezTo>
                  <a:cubicBezTo>
                    <a:pt x="1707" y="1098"/>
                    <a:pt x="1670" y="1046"/>
                    <a:pt x="1629" y="1009"/>
                  </a:cubicBezTo>
                  <a:cubicBezTo>
                    <a:pt x="1629" y="621"/>
                    <a:pt x="1629" y="621"/>
                    <a:pt x="1629" y="621"/>
                  </a:cubicBezTo>
                  <a:cubicBezTo>
                    <a:pt x="1629" y="621"/>
                    <a:pt x="1595" y="0"/>
                    <a:pt x="853" y="0"/>
                  </a:cubicBezTo>
                  <a:cubicBezTo>
                    <a:pt x="590" y="0"/>
                    <a:pt x="420" y="81"/>
                    <a:pt x="310" y="166"/>
                  </a:cubicBezTo>
                  <a:cubicBezTo>
                    <a:pt x="310" y="604"/>
                    <a:pt x="310" y="604"/>
                    <a:pt x="310" y="604"/>
                  </a:cubicBezTo>
                  <a:cubicBezTo>
                    <a:pt x="357" y="647"/>
                    <a:pt x="388" y="708"/>
                    <a:pt x="388" y="776"/>
                  </a:cubicBezTo>
                  <a:cubicBezTo>
                    <a:pt x="388" y="1087"/>
                    <a:pt x="388" y="1087"/>
                    <a:pt x="388" y="1087"/>
                  </a:cubicBezTo>
                  <a:cubicBezTo>
                    <a:pt x="388" y="1168"/>
                    <a:pt x="345" y="1240"/>
                    <a:pt x="280" y="1282"/>
                  </a:cubicBezTo>
                  <a:cubicBezTo>
                    <a:pt x="274" y="1309"/>
                    <a:pt x="267" y="1336"/>
                    <a:pt x="259" y="1362"/>
                  </a:cubicBezTo>
                  <a:cubicBezTo>
                    <a:pt x="257" y="1369"/>
                    <a:pt x="255" y="1375"/>
                    <a:pt x="253" y="1382"/>
                  </a:cubicBezTo>
                  <a:cubicBezTo>
                    <a:pt x="245" y="1406"/>
                    <a:pt x="237" y="1429"/>
                    <a:pt x="229" y="1451"/>
                  </a:cubicBezTo>
                  <a:cubicBezTo>
                    <a:pt x="228" y="1453"/>
                    <a:pt x="228" y="1455"/>
                    <a:pt x="227" y="1456"/>
                  </a:cubicBezTo>
                  <a:cubicBezTo>
                    <a:pt x="218" y="1482"/>
                    <a:pt x="208" y="1506"/>
                    <a:pt x="197" y="1530"/>
                  </a:cubicBezTo>
                  <a:cubicBezTo>
                    <a:pt x="196" y="1533"/>
                    <a:pt x="194" y="1536"/>
                    <a:pt x="193" y="1539"/>
                  </a:cubicBezTo>
                  <a:cubicBezTo>
                    <a:pt x="183" y="1562"/>
                    <a:pt x="173" y="1584"/>
                    <a:pt x="162" y="1605"/>
                  </a:cubicBezTo>
                  <a:cubicBezTo>
                    <a:pt x="162" y="1605"/>
                    <a:pt x="162" y="1605"/>
                    <a:pt x="162" y="1605"/>
                  </a:cubicBezTo>
                  <a:cubicBezTo>
                    <a:pt x="162" y="1605"/>
                    <a:pt x="162" y="1605"/>
                    <a:pt x="162" y="1605"/>
                  </a:cubicBezTo>
                  <a:cubicBezTo>
                    <a:pt x="82" y="1764"/>
                    <a:pt x="0" y="1863"/>
                    <a:pt x="0" y="1863"/>
                  </a:cubicBezTo>
                  <a:cubicBezTo>
                    <a:pt x="0" y="2146"/>
                    <a:pt x="0" y="2146"/>
                    <a:pt x="0" y="2146"/>
                  </a:cubicBezTo>
                  <a:cubicBezTo>
                    <a:pt x="0" y="2250"/>
                    <a:pt x="56" y="2345"/>
                    <a:pt x="147" y="2394"/>
                  </a:cubicBezTo>
                  <a:cubicBezTo>
                    <a:pt x="373" y="2518"/>
                    <a:pt x="373" y="2518"/>
                    <a:pt x="373" y="2518"/>
                  </a:cubicBezTo>
                  <a:cubicBezTo>
                    <a:pt x="378" y="2517"/>
                    <a:pt x="381" y="2518"/>
                    <a:pt x="378" y="2520"/>
                  </a:cubicBezTo>
                  <a:cubicBezTo>
                    <a:pt x="839" y="2772"/>
                    <a:pt x="839" y="2772"/>
                    <a:pt x="839" y="2772"/>
                  </a:cubicBezTo>
                  <a:cubicBezTo>
                    <a:pt x="1039" y="2881"/>
                    <a:pt x="1164" y="3091"/>
                    <a:pt x="1164" y="3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D4A19213-BC7D-4574-96E9-4804E2608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763" y="3603625"/>
              <a:ext cx="460375" cy="550863"/>
            </a:xfrm>
            <a:custGeom>
              <a:avLst/>
              <a:gdLst>
                <a:gd name="T0" fmla="*/ 3070 w 3414"/>
                <a:gd name="T1" fmla="*/ 3320 h 4113"/>
                <a:gd name="T2" fmla="*/ 2329 w 3414"/>
                <a:gd name="T3" fmla="*/ 2949 h 4113"/>
                <a:gd name="T4" fmla="*/ 2173 w 3414"/>
                <a:gd name="T5" fmla="*/ 2696 h 4113"/>
                <a:gd name="T6" fmla="*/ 2173 w 3414"/>
                <a:gd name="T7" fmla="*/ 2406 h 4113"/>
                <a:gd name="T8" fmla="*/ 2243 w 3414"/>
                <a:gd name="T9" fmla="*/ 2315 h 4113"/>
                <a:gd name="T10" fmla="*/ 2473 w 3414"/>
                <a:gd name="T11" fmla="*/ 1851 h 4113"/>
                <a:gd name="T12" fmla="*/ 2638 w 3414"/>
                <a:gd name="T13" fmla="*/ 1630 h 4113"/>
                <a:gd name="T14" fmla="*/ 2638 w 3414"/>
                <a:gd name="T15" fmla="*/ 1319 h 4113"/>
                <a:gd name="T16" fmla="*/ 2561 w 3414"/>
                <a:gd name="T17" fmla="*/ 1147 h 4113"/>
                <a:gd name="T18" fmla="*/ 2561 w 3414"/>
                <a:gd name="T19" fmla="*/ 699 h 4113"/>
                <a:gd name="T20" fmla="*/ 1707 w 3414"/>
                <a:gd name="T21" fmla="*/ 0 h 4113"/>
                <a:gd name="T22" fmla="*/ 854 w 3414"/>
                <a:gd name="T23" fmla="*/ 699 h 4113"/>
                <a:gd name="T24" fmla="*/ 854 w 3414"/>
                <a:gd name="T25" fmla="*/ 1147 h 4113"/>
                <a:gd name="T26" fmla="*/ 776 w 3414"/>
                <a:gd name="T27" fmla="*/ 1319 h 4113"/>
                <a:gd name="T28" fmla="*/ 776 w 3414"/>
                <a:gd name="T29" fmla="*/ 1630 h 4113"/>
                <a:gd name="T30" fmla="*/ 883 w 3414"/>
                <a:gd name="T31" fmla="*/ 1825 h 4113"/>
                <a:gd name="T32" fmla="*/ 1164 w 3414"/>
                <a:gd name="T33" fmla="*/ 2406 h 4113"/>
                <a:gd name="T34" fmla="*/ 1164 w 3414"/>
                <a:gd name="T35" fmla="*/ 2689 h 4113"/>
                <a:gd name="T36" fmla="*/ 1017 w 3414"/>
                <a:gd name="T37" fmla="*/ 2937 h 4113"/>
                <a:gd name="T38" fmla="*/ 324 w 3414"/>
                <a:gd name="T39" fmla="*/ 3315 h 4113"/>
                <a:gd name="T40" fmla="*/ 0 w 3414"/>
                <a:gd name="T41" fmla="*/ 3861 h 4113"/>
                <a:gd name="T42" fmla="*/ 0 w 3414"/>
                <a:gd name="T43" fmla="*/ 4113 h 4113"/>
                <a:gd name="T44" fmla="*/ 3414 w 3414"/>
                <a:gd name="T45" fmla="*/ 4113 h 4113"/>
                <a:gd name="T46" fmla="*/ 3414 w 3414"/>
                <a:gd name="T47" fmla="*/ 3877 h 4113"/>
                <a:gd name="T48" fmla="*/ 3070 w 3414"/>
                <a:gd name="T49" fmla="*/ 3320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14" h="4113">
                  <a:moveTo>
                    <a:pt x="3070" y="3320"/>
                  </a:moveTo>
                  <a:cubicBezTo>
                    <a:pt x="2329" y="2949"/>
                    <a:pt x="2329" y="2949"/>
                    <a:pt x="2329" y="2949"/>
                  </a:cubicBezTo>
                  <a:cubicBezTo>
                    <a:pt x="2233" y="2901"/>
                    <a:pt x="2173" y="2804"/>
                    <a:pt x="2173" y="2696"/>
                  </a:cubicBezTo>
                  <a:cubicBezTo>
                    <a:pt x="2173" y="2406"/>
                    <a:pt x="2173" y="2406"/>
                    <a:pt x="2173" y="2406"/>
                  </a:cubicBezTo>
                  <a:cubicBezTo>
                    <a:pt x="2193" y="2382"/>
                    <a:pt x="2217" y="2351"/>
                    <a:pt x="2243" y="2315"/>
                  </a:cubicBezTo>
                  <a:cubicBezTo>
                    <a:pt x="2344" y="2173"/>
                    <a:pt x="2420" y="2016"/>
                    <a:pt x="2473" y="1851"/>
                  </a:cubicBezTo>
                  <a:cubicBezTo>
                    <a:pt x="2568" y="1822"/>
                    <a:pt x="2638" y="1734"/>
                    <a:pt x="2638" y="1630"/>
                  </a:cubicBezTo>
                  <a:cubicBezTo>
                    <a:pt x="2638" y="1319"/>
                    <a:pt x="2638" y="1319"/>
                    <a:pt x="2638" y="1319"/>
                  </a:cubicBezTo>
                  <a:cubicBezTo>
                    <a:pt x="2638" y="1251"/>
                    <a:pt x="2608" y="1190"/>
                    <a:pt x="2561" y="1147"/>
                  </a:cubicBezTo>
                  <a:cubicBezTo>
                    <a:pt x="2561" y="699"/>
                    <a:pt x="2561" y="699"/>
                    <a:pt x="2561" y="699"/>
                  </a:cubicBezTo>
                  <a:cubicBezTo>
                    <a:pt x="2561" y="699"/>
                    <a:pt x="2653" y="0"/>
                    <a:pt x="1707" y="0"/>
                  </a:cubicBezTo>
                  <a:cubicBezTo>
                    <a:pt x="761" y="0"/>
                    <a:pt x="854" y="699"/>
                    <a:pt x="854" y="699"/>
                  </a:cubicBezTo>
                  <a:cubicBezTo>
                    <a:pt x="854" y="1147"/>
                    <a:pt x="854" y="1147"/>
                    <a:pt x="854" y="1147"/>
                  </a:cubicBezTo>
                  <a:cubicBezTo>
                    <a:pt x="806" y="1190"/>
                    <a:pt x="776" y="1251"/>
                    <a:pt x="776" y="1319"/>
                  </a:cubicBezTo>
                  <a:cubicBezTo>
                    <a:pt x="776" y="1630"/>
                    <a:pt x="776" y="1630"/>
                    <a:pt x="776" y="1630"/>
                  </a:cubicBezTo>
                  <a:cubicBezTo>
                    <a:pt x="776" y="1711"/>
                    <a:pt x="819" y="1783"/>
                    <a:pt x="883" y="1825"/>
                  </a:cubicBezTo>
                  <a:cubicBezTo>
                    <a:pt x="961" y="2163"/>
                    <a:pt x="1164" y="2406"/>
                    <a:pt x="1164" y="2406"/>
                  </a:cubicBezTo>
                  <a:cubicBezTo>
                    <a:pt x="1164" y="2689"/>
                    <a:pt x="1164" y="2689"/>
                    <a:pt x="1164" y="2689"/>
                  </a:cubicBezTo>
                  <a:cubicBezTo>
                    <a:pt x="1164" y="2793"/>
                    <a:pt x="1107" y="2888"/>
                    <a:pt x="1017" y="2937"/>
                  </a:cubicBezTo>
                  <a:cubicBezTo>
                    <a:pt x="324" y="3315"/>
                    <a:pt x="324" y="3315"/>
                    <a:pt x="324" y="3315"/>
                  </a:cubicBezTo>
                  <a:cubicBezTo>
                    <a:pt x="124" y="3424"/>
                    <a:pt x="0" y="3634"/>
                    <a:pt x="0" y="3861"/>
                  </a:cubicBezTo>
                  <a:cubicBezTo>
                    <a:pt x="0" y="4113"/>
                    <a:pt x="0" y="4113"/>
                    <a:pt x="0" y="4113"/>
                  </a:cubicBezTo>
                  <a:cubicBezTo>
                    <a:pt x="3414" y="4113"/>
                    <a:pt x="3414" y="4113"/>
                    <a:pt x="3414" y="4113"/>
                  </a:cubicBezTo>
                  <a:cubicBezTo>
                    <a:pt x="3414" y="3877"/>
                    <a:pt x="3414" y="3877"/>
                    <a:pt x="3414" y="3877"/>
                  </a:cubicBezTo>
                  <a:cubicBezTo>
                    <a:pt x="3414" y="3641"/>
                    <a:pt x="3281" y="3425"/>
                    <a:pt x="3070" y="3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311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098" y="6083"/>
            <a:ext cx="12125498" cy="6834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203">
              <a:defRPr/>
            </a:pPr>
            <a:endParaRPr lang="es-UY" sz="2379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8544" y="4644410"/>
            <a:ext cx="2824332" cy="60627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203">
              <a:defRPr/>
            </a:pPr>
            <a:r>
              <a:rPr lang="en-US" sz="2379" b="1" dirty="0">
                <a:solidFill>
                  <a:prstClr val="white"/>
                </a:solidFill>
              </a:rPr>
              <a:t>SUBSCRIBE NOW</a:t>
            </a:r>
            <a:endParaRPr lang="es-UY" sz="237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4770" y="4031708"/>
            <a:ext cx="1834613" cy="73889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36" tIns="45468" rIns="90936" bIns="45468" numCol="1" anchor="t" anchorCtr="0" compatLnSpc="1">
            <a:prstTxWarp prst="textNoShape">
              <a:avLst/>
            </a:prstTxWarp>
          </a:bodyPr>
          <a:lstStyle/>
          <a:p>
            <a:pPr defTabSz="909203">
              <a:defRPr/>
            </a:pPr>
            <a:endParaRPr lang="en-US" sz="237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124" y="3362623"/>
            <a:ext cx="4133693" cy="3367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203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6404" y="723225"/>
            <a:ext cx="4300957" cy="355931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507" y="5333483"/>
            <a:ext cx="2535292" cy="30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203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550" y="4843915"/>
            <a:ext cx="4696029" cy="903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43" indent="-168843" defTabSz="90920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843" indent="-168843" defTabSz="90920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843" indent="-168843" defTabSz="90920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4563" y="4463612"/>
            <a:ext cx="5884537" cy="36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203">
              <a:defRPr/>
            </a:pPr>
            <a:r>
              <a:rPr lang="en-US" sz="178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" y="6109325"/>
            <a:ext cx="12125498" cy="6722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50" y="1849760"/>
            <a:ext cx="5560651" cy="136146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8930">
              <a:defRPr/>
            </a:pPr>
            <a:endParaRPr lang="es-UY" sz="237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89" y="775874"/>
            <a:ext cx="2776617" cy="52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303" y="2011592"/>
            <a:ext cx="3605361" cy="8264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9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8930">
              <a:defRPr/>
            </a:pPr>
            <a:r>
              <a:rPr lang="en-US" sz="3179" b="1" kern="0" dirty="0">
                <a:solidFill>
                  <a:prstClr val="white"/>
                </a:solidFill>
              </a:rPr>
              <a:t>FREEBUNDLE15</a:t>
            </a:r>
            <a:endParaRPr lang="es-UY" sz="237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092" y="1382388"/>
            <a:ext cx="5001769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89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3815" y="888100"/>
            <a:ext cx="3936398" cy="2300958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defTabSz="909203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6326" y="2751642"/>
            <a:ext cx="525380" cy="4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2786">
              <a:defRPr/>
            </a:pPr>
            <a:r>
              <a:rPr lang="en-GB" sz="238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3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=""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5067" y="2311297"/>
            <a:ext cx="268590" cy="36854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defTabSz="1213514">
              <a:defRPr/>
            </a:pPr>
            <a:endParaRPr lang="en-IN" sz="2385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19412" y="1083460"/>
            <a:ext cx="2065172" cy="1900453"/>
            <a:chOff x="1280940" y="1336967"/>
            <a:chExt cx="5417804" cy="4899954"/>
          </a:xfrm>
        </p:grpSpPr>
        <p:sp>
          <p:nvSpPr>
            <p:cNvPr id="89" name="Line 5">
              <a:extLst>
                <a:ext uri="{FF2B5EF4-FFF2-40B4-BE49-F238E27FC236}">
                  <a16:creationId xmlns:a16="http://schemas.microsoft.com/office/drawing/2014/main" xmlns="" id="{79923E7C-CE22-4D0A-AAAB-7310A60F1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91" y="423696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xmlns="" id="{CAD1639F-2A13-40FC-B809-9E9FC5240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91" y="423696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2C271933-9424-4685-8BC3-FF2945D4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118" y="2543730"/>
              <a:ext cx="2972818" cy="1265606"/>
            </a:xfrm>
            <a:custGeom>
              <a:avLst/>
              <a:gdLst>
                <a:gd name="T0" fmla="*/ 2386 w 2722"/>
                <a:gd name="T1" fmla="*/ 0 h 1161"/>
                <a:gd name="T2" fmla="*/ 25 w 2722"/>
                <a:gd name="T3" fmla="*/ 971 h 1161"/>
                <a:gd name="T4" fmla="*/ 0 w 2722"/>
                <a:gd name="T5" fmla="*/ 1066 h 1161"/>
                <a:gd name="T6" fmla="*/ 2722 w 2722"/>
                <a:gd name="T7" fmla="*/ 639 h 1161"/>
                <a:gd name="T8" fmla="*/ 2386 w 2722"/>
                <a:gd name="T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2" h="1161">
                  <a:moveTo>
                    <a:pt x="2386" y="0"/>
                  </a:moveTo>
                  <a:cubicBezTo>
                    <a:pt x="2386" y="0"/>
                    <a:pt x="1116" y="1031"/>
                    <a:pt x="25" y="971"/>
                  </a:cubicBez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756" y="1161"/>
                    <a:pt x="2722" y="639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ECB4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F6FF0686-A8C5-472D-810E-534158BD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118" y="3846341"/>
              <a:ext cx="2972818" cy="1265606"/>
            </a:xfrm>
            <a:custGeom>
              <a:avLst/>
              <a:gdLst>
                <a:gd name="T0" fmla="*/ 2386 w 2722"/>
                <a:gd name="T1" fmla="*/ 1161 h 1161"/>
                <a:gd name="T2" fmla="*/ 25 w 2722"/>
                <a:gd name="T3" fmla="*/ 191 h 1161"/>
                <a:gd name="T4" fmla="*/ 0 w 2722"/>
                <a:gd name="T5" fmla="*/ 95 h 1161"/>
                <a:gd name="T6" fmla="*/ 2722 w 2722"/>
                <a:gd name="T7" fmla="*/ 523 h 1161"/>
                <a:gd name="T8" fmla="*/ 2386 w 2722"/>
                <a:gd name="T9" fmla="*/ 116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2" h="1161">
                  <a:moveTo>
                    <a:pt x="2386" y="1161"/>
                  </a:moveTo>
                  <a:cubicBezTo>
                    <a:pt x="2386" y="1161"/>
                    <a:pt x="1116" y="131"/>
                    <a:pt x="25" y="1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756" y="0"/>
                    <a:pt x="2722" y="523"/>
                  </a:cubicBezTo>
                  <a:lnTo>
                    <a:pt x="2386" y="1161"/>
                  </a:lnTo>
                  <a:close/>
                </a:path>
              </a:pathLst>
            </a:custGeom>
            <a:solidFill>
              <a:srgbClr val="5FB7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xmlns="" id="{E97569E2-1152-4AAB-A36D-25D6C9380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274" y="3428846"/>
              <a:ext cx="3596987" cy="838803"/>
            </a:xfrm>
            <a:custGeom>
              <a:avLst/>
              <a:gdLst>
                <a:gd name="T0" fmla="*/ 3293 w 3293"/>
                <a:gd name="T1" fmla="*/ 0 h 769"/>
                <a:gd name="T2" fmla="*/ 0 w 3293"/>
                <a:gd name="T3" fmla="*/ 339 h 769"/>
                <a:gd name="T4" fmla="*/ 0 w 3293"/>
                <a:gd name="T5" fmla="*/ 424 h 769"/>
                <a:gd name="T6" fmla="*/ 3293 w 3293"/>
                <a:gd name="T7" fmla="*/ 769 h 769"/>
                <a:gd name="T8" fmla="*/ 3293 w 3293"/>
                <a:gd name="T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3" h="769">
                  <a:moveTo>
                    <a:pt x="3293" y="0"/>
                  </a:moveTo>
                  <a:cubicBezTo>
                    <a:pt x="3293" y="0"/>
                    <a:pt x="1091" y="438"/>
                    <a:pt x="0" y="339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1384" y="477"/>
                    <a:pt x="3293" y="769"/>
                  </a:cubicBezTo>
                  <a:lnTo>
                    <a:pt x="3293" y="0"/>
                  </a:lnTo>
                  <a:close/>
                </a:path>
              </a:pathLst>
            </a:custGeom>
            <a:solidFill>
              <a:srgbClr val="8BB7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D48F1333-B9ED-444F-BB87-4291E8884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256" y="1744399"/>
              <a:ext cx="2220362" cy="1872505"/>
            </a:xfrm>
            <a:custGeom>
              <a:avLst/>
              <a:gdLst>
                <a:gd name="T0" fmla="*/ 1281 w 2033"/>
                <a:gd name="T1" fmla="*/ 0 h 1719"/>
                <a:gd name="T2" fmla="*/ 0 w 2033"/>
                <a:gd name="T3" fmla="*/ 1528 h 1719"/>
                <a:gd name="T4" fmla="*/ 0 w 2033"/>
                <a:gd name="T5" fmla="*/ 1641 h 1719"/>
                <a:gd name="T6" fmla="*/ 2033 w 2033"/>
                <a:gd name="T7" fmla="*/ 310 h 1719"/>
                <a:gd name="T8" fmla="*/ 1281 w 2033"/>
                <a:gd name="T9" fmla="*/ 0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3" h="1719">
                  <a:moveTo>
                    <a:pt x="1281" y="0"/>
                  </a:moveTo>
                  <a:cubicBezTo>
                    <a:pt x="1281" y="0"/>
                    <a:pt x="822" y="1383"/>
                    <a:pt x="0" y="1528"/>
                  </a:cubicBezTo>
                  <a:cubicBezTo>
                    <a:pt x="0" y="1641"/>
                    <a:pt x="0" y="1641"/>
                    <a:pt x="0" y="1641"/>
                  </a:cubicBezTo>
                  <a:cubicBezTo>
                    <a:pt x="0" y="1641"/>
                    <a:pt x="1182" y="1719"/>
                    <a:pt x="2033" y="310"/>
                  </a:cubicBezTo>
                  <a:lnTo>
                    <a:pt x="1281" y="0"/>
                  </a:ln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BC21A251-2D8A-4CA5-9443-44C1231E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256" y="4041240"/>
              <a:ext cx="2220362" cy="1871272"/>
            </a:xfrm>
            <a:custGeom>
              <a:avLst/>
              <a:gdLst>
                <a:gd name="T0" fmla="*/ 1281 w 2033"/>
                <a:gd name="T1" fmla="*/ 1718 h 1718"/>
                <a:gd name="T2" fmla="*/ 0 w 2033"/>
                <a:gd name="T3" fmla="*/ 190 h 1718"/>
                <a:gd name="T4" fmla="*/ 0 w 2033"/>
                <a:gd name="T5" fmla="*/ 77 h 1718"/>
                <a:gd name="T6" fmla="*/ 2033 w 2033"/>
                <a:gd name="T7" fmla="*/ 1408 h 1718"/>
                <a:gd name="T8" fmla="*/ 1281 w 2033"/>
                <a:gd name="T9" fmla="*/ 1718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3" h="1718">
                  <a:moveTo>
                    <a:pt x="1281" y="1718"/>
                  </a:moveTo>
                  <a:cubicBezTo>
                    <a:pt x="1281" y="1718"/>
                    <a:pt x="822" y="335"/>
                    <a:pt x="0" y="19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1182" y="0"/>
                    <a:pt x="2033" y="1408"/>
                  </a:cubicBezTo>
                  <a:lnTo>
                    <a:pt x="1281" y="1718"/>
                  </a:lnTo>
                  <a:close/>
                </a:path>
              </a:pathLst>
            </a:custGeom>
            <a:solidFill>
              <a:srgbClr val="3081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00D73078-6033-49FF-AB64-27917F3D7798}"/>
                </a:ext>
              </a:extLst>
            </p:cNvPr>
            <p:cNvSpPr/>
            <p:nvPr/>
          </p:nvSpPr>
          <p:spPr>
            <a:xfrm>
              <a:off x="3542428" y="1336967"/>
              <a:ext cx="1005560" cy="1005560"/>
            </a:xfrm>
            <a:prstGeom prst="ellipse">
              <a:avLst/>
            </a:prstGeom>
            <a:solidFill>
              <a:srgbClr val="E35A35">
                <a:lumMod val="60000"/>
                <a:lumOff val="40000"/>
              </a:srgb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dir="5400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5AFD5E5B-A243-438F-92C3-1B39A3FBF460}"/>
                </a:ext>
              </a:extLst>
            </p:cNvPr>
            <p:cNvGrpSpPr/>
            <p:nvPr/>
          </p:nvGrpSpPr>
          <p:grpSpPr>
            <a:xfrm>
              <a:off x="1280940" y="3114397"/>
              <a:ext cx="1467700" cy="1467701"/>
              <a:chOff x="1280940" y="3114397"/>
              <a:chExt cx="1467700" cy="146770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8B39ED7A-E4DB-4A78-A74A-961C862BCEC2}"/>
                  </a:ext>
                </a:extLst>
              </p:cNvPr>
              <p:cNvSpPr/>
              <p:nvPr/>
            </p:nvSpPr>
            <p:spPr>
              <a:xfrm>
                <a:off x="1280940" y="3114397"/>
                <a:ext cx="1467700" cy="1467701"/>
              </a:xfrm>
              <a:prstGeom prst="ellipse">
                <a:avLst/>
              </a:prstGeom>
              <a:solidFill>
                <a:srgbClr val="3081AC">
                  <a:lumMod val="75000"/>
                </a:srgbClr>
              </a:solidFill>
              <a:ln w="5715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835CB46E-615D-4007-ADA6-0DB06C1DEA5E}"/>
                  </a:ext>
                </a:extLst>
              </p:cNvPr>
              <p:cNvSpPr/>
              <p:nvPr/>
            </p:nvSpPr>
            <p:spPr>
              <a:xfrm>
                <a:off x="1608006" y="3209904"/>
                <a:ext cx="789775" cy="64112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40000"/>
                    </a:sysClr>
                  </a:gs>
                  <a:gs pos="90000">
                    <a:sysClr val="window" lastClr="FFFFFF">
                      <a:lumMod val="8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3C95160E-1E14-4AFF-ADA3-64211D620E46}"/>
                </a:ext>
              </a:extLst>
            </p:cNvPr>
            <p:cNvSpPr/>
            <p:nvPr/>
          </p:nvSpPr>
          <p:spPr>
            <a:xfrm>
              <a:off x="3734449" y="1429688"/>
              <a:ext cx="608558" cy="49401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alpha val="40000"/>
                  </a:sysClr>
                </a:gs>
                <a:gs pos="90000">
                  <a:sysClr val="window" lastClr="FFFFFF">
                    <a:lumMod val="8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3D2CB601-9E46-4E8B-89DB-9BD1CDB98F31}"/>
                </a:ext>
              </a:extLst>
            </p:cNvPr>
            <p:cNvGrpSpPr/>
            <p:nvPr/>
          </p:nvGrpSpPr>
          <p:grpSpPr>
            <a:xfrm>
              <a:off x="4619789" y="2281866"/>
              <a:ext cx="1005560" cy="1005560"/>
              <a:chOff x="4619789" y="2281866"/>
              <a:chExt cx="1005560" cy="100556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AA270C9-E214-409C-A2A9-AA9EF25B0465}"/>
                  </a:ext>
                </a:extLst>
              </p:cNvPr>
              <p:cNvSpPr/>
              <p:nvPr/>
            </p:nvSpPr>
            <p:spPr>
              <a:xfrm>
                <a:off x="4619789" y="2281866"/>
                <a:ext cx="1005560" cy="1005560"/>
              </a:xfrm>
              <a:prstGeom prst="ellipse">
                <a:avLst/>
              </a:prstGeom>
              <a:solidFill>
                <a:srgbClr val="ECB448">
                  <a:lumMod val="60000"/>
                  <a:lumOff val="40000"/>
                </a:srgbClr>
              </a:solidFill>
              <a:ln w="5715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1FF03B66-5968-4CDB-A141-50CA5D51E36C}"/>
                  </a:ext>
                </a:extLst>
              </p:cNvPr>
              <p:cNvSpPr/>
              <p:nvPr/>
            </p:nvSpPr>
            <p:spPr>
              <a:xfrm>
                <a:off x="4821378" y="2378594"/>
                <a:ext cx="608558" cy="49401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40000"/>
                    </a:sysClr>
                  </a:gs>
                  <a:gs pos="90000">
                    <a:sysClr val="window" lastClr="FFFFFF">
                      <a:lumMod val="8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D6D03B98-8CC8-4CCA-9948-D85451470C43}"/>
                </a:ext>
              </a:extLst>
            </p:cNvPr>
            <p:cNvGrpSpPr/>
            <p:nvPr/>
          </p:nvGrpSpPr>
          <p:grpSpPr>
            <a:xfrm>
              <a:off x="5635335" y="3345468"/>
              <a:ext cx="1005560" cy="1005560"/>
              <a:chOff x="5635335" y="3345468"/>
              <a:chExt cx="1005560" cy="1005560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5FCA97DA-1722-4361-8EF8-A69B0C969E86}"/>
                  </a:ext>
                </a:extLst>
              </p:cNvPr>
              <p:cNvSpPr/>
              <p:nvPr/>
            </p:nvSpPr>
            <p:spPr>
              <a:xfrm>
                <a:off x="5635335" y="3345468"/>
                <a:ext cx="1005560" cy="1005560"/>
              </a:xfrm>
              <a:prstGeom prst="ellipse">
                <a:avLst/>
              </a:prstGeom>
              <a:solidFill>
                <a:srgbClr val="8BB74C">
                  <a:lumMod val="60000"/>
                  <a:lumOff val="40000"/>
                </a:srgbClr>
              </a:solidFill>
              <a:ln w="5715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A97E8BF4-2905-4A12-A1BF-7DEE7014577C}"/>
                  </a:ext>
                </a:extLst>
              </p:cNvPr>
              <p:cNvSpPr/>
              <p:nvPr/>
            </p:nvSpPr>
            <p:spPr>
              <a:xfrm>
                <a:off x="5822042" y="3439643"/>
                <a:ext cx="608558" cy="49401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40000"/>
                    </a:sysClr>
                  </a:gs>
                  <a:gs pos="90000">
                    <a:sysClr val="window" lastClr="FFFFFF">
                      <a:lumMod val="8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F186534B-B428-431C-A9FB-C264BA869047}"/>
                </a:ext>
              </a:extLst>
            </p:cNvPr>
            <p:cNvGrpSpPr/>
            <p:nvPr/>
          </p:nvGrpSpPr>
          <p:grpSpPr>
            <a:xfrm>
              <a:off x="4619789" y="4383602"/>
              <a:ext cx="1005560" cy="1005560"/>
              <a:chOff x="4619789" y="4383602"/>
              <a:chExt cx="1005560" cy="100556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9B0B220A-43D3-4F05-8A5B-153609A7CDC3}"/>
                  </a:ext>
                </a:extLst>
              </p:cNvPr>
              <p:cNvSpPr/>
              <p:nvPr/>
            </p:nvSpPr>
            <p:spPr>
              <a:xfrm>
                <a:off x="4619789" y="4383602"/>
                <a:ext cx="1005560" cy="1005560"/>
              </a:xfrm>
              <a:prstGeom prst="ellipse">
                <a:avLst/>
              </a:prstGeom>
              <a:solidFill>
                <a:srgbClr val="5FB7A2">
                  <a:lumMod val="60000"/>
                  <a:lumOff val="40000"/>
                </a:srgbClr>
              </a:solidFill>
              <a:ln w="5715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0B9086A6-D349-46C0-B3EC-BA1F04B55FD1}"/>
                  </a:ext>
                </a:extLst>
              </p:cNvPr>
              <p:cNvSpPr/>
              <p:nvPr/>
            </p:nvSpPr>
            <p:spPr>
              <a:xfrm>
                <a:off x="4821378" y="4483439"/>
                <a:ext cx="608558" cy="49401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40000"/>
                    </a:sysClr>
                  </a:gs>
                  <a:gs pos="90000">
                    <a:sysClr val="window" lastClr="FFFFFF">
                      <a:lumMod val="8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6D2E73EC-679B-450C-8203-787575D734D8}"/>
                </a:ext>
              </a:extLst>
            </p:cNvPr>
            <p:cNvGrpSpPr/>
            <p:nvPr/>
          </p:nvGrpSpPr>
          <p:grpSpPr>
            <a:xfrm>
              <a:off x="3542428" y="5231361"/>
              <a:ext cx="1005560" cy="1005560"/>
              <a:chOff x="3542428" y="5231361"/>
              <a:chExt cx="1005560" cy="100556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14AE5286-742B-4620-8621-801B34F5CAF1}"/>
                  </a:ext>
                </a:extLst>
              </p:cNvPr>
              <p:cNvSpPr/>
              <p:nvPr/>
            </p:nvSpPr>
            <p:spPr>
              <a:xfrm>
                <a:off x="3542428" y="5231361"/>
                <a:ext cx="1005560" cy="1005560"/>
              </a:xfrm>
              <a:prstGeom prst="ellipse">
                <a:avLst/>
              </a:prstGeom>
              <a:solidFill>
                <a:srgbClr val="3081AC">
                  <a:lumMod val="60000"/>
                  <a:lumOff val="40000"/>
                </a:srgbClr>
              </a:solidFill>
              <a:ln w="5715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BB2C2E91-1183-4751-943A-DD0E6471F163}"/>
                  </a:ext>
                </a:extLst>
              </p:cNvPr>
              <p:cNvSpPr/>
              <p:nvPr/>
            </p:nvSpPr>
            <p:spPr>
              <a:xfrm>
                <a:off x="3751702" y="5320201"/>
                <a:ext cx="608558" cy="49401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40000"/>
                    </a:sysClr>
                  </a:gs>
                  <a:gs pos="90000">
                    <a:sysClr val="window" lastClr="FFFFFF">
                      <a:lumMod val="8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56548C1E-7FC8-435B-AE44-5E02CF9D9108}"/>
                </a:ext>
              </a:extLst>
            </p:cNvPr>
            <p:cNvGrpSpPr/>
            <p:nvPr/>
          </p:nvGrpSpPr>
          <p:grpSpPr>
            <a:xfrm>
              <a:off x="1692780" y="3603210"/>
              <a:ext cx="644020" cy="490074"/>
              <a:chOff x="1651000" y="3603625"/>
              <a:chExt cx="723901" cy="550863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xmlns="" id="{9218CBCB-8E74-4D46-ADB3-32E1D5CD6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000" y="3676650"/>
                <a:ext cx="303213" cy="477838"/>
              </a:xfrm>
              <a:custGeom>
                <a:avLst/>
                <a:gdLst>
                  <a:gd name="T0" fmla="*/ 1411 w 2250"/>
                  <a:gd name="T1" fmla="*/ 2772 h 3570"/>
                  <a:gd name="T2" fmla="*/ 1872 w 2250"/>
                  <a:gd name="T3" fmla="*/ 2520 h 3570"/>
                  <a:gd name="T4" fmla="*/ 1877 w 2250"/>
                  <a:gd name="T5" fmla="*/ 2518 h 3570"/>
                  <a:gd name="T6" fmla="*/ 2103 w 2250"/>
                  <a:gd name="T7" fmla="*/ 2394 h 3570"/>
                  <a:gd name="T8" fmla="*/ 2250 w 2250"/>
                  <a:gd name="T9" fmla="*/ 2146 h 3570"/>
                  <a:gd name="T10" fmla="*/ 2250 w 2250"/>
                  <a:gd name="T11" fmla="*/ 1863 h 3570"/>
                  <a:gd name="T12" fmla="*/ 2088 w 2250"/>
                  <a:gd name="T13" fmla="*/ 1605 h 3570"/>
                  <a:gd name="T14" fmla="*/ 2088 w 2250"/>
                  <a:gd name="T15" fmla="*/ 1605 h 3570"/>
                  <a:gd name="T16" fmla="*/ 2088 w 2250"/>
                  <a:gd name="T17" fmla="*/ 1605 h 3570"/>
                  <a:gd name="T18" fmla="*/ 2057 w 2250"/>
                  <a:gd name="T19" fmla="*/ 1539 h 3570"/>
                  <a:gd name="T20" fmla="*/ 2053 w 2250"/>
                  <a:gd name="T21" fmla="*/ 1530 h 3570"/>
                  <a:gd name="T22" fmla="*/ 2023 w 2250"/>
                  <a:gd name="T23" fmla="*/ 1456 h 3570"/>
                  <a:gd name="T24" fmla="*/ 2021 w 2250"/>
                  <a:gd name="T25" fmla="*/ 1451 h 3570"/>
                  <a:gd name="T26" fmla="*/ 1997 w 2250"/>
                  <a:gd name="T27" fmla="*/ 1382 h 3570"/>
                  <a:gd name="T28" fmla="*/ 1991 w 2250"/>
                  <a:gd name="T29" fmla="*/ 1362 h 3570"/>
                  <a:gd name="T30" fmla="*/ 1970 w 2250"/>
                  <a:gd name="T31" fmla="*/ 1282 h 3570"/>
                  <a:gd name="T32" fmla="*/ 1863 w 2250"/>
                  <a:gd name="T33" fmla="*/ 1087 h 3570"/>
                  <a:gd name="T34" fmla="*/ 1863 w 2250"/>
                  <a:gd name="T35" fmla="*/ 776 h 3570"/>
                  <a:gd name="T36" fmla="*/ 1940 w 2250"/>
                  <a:gd name="T37" fmla="*/ 604 h 3570"/>
                  <a:gd name="T38" fmla="*/ 1940 w 2250"/>
                  <a:gd name="T39" fmla="*/ 166 h 3570"/>
                  <a:gd name="T40" fmla="*/ 1397 w 2250"/>
                  <a:gd name="T41" fmla="*/ 0 h 3570"/>
                  <a:gd name="T42" fmla="*/ 621 w 2250"/>
                  <a:gd name="T43" fmla="*/ 621 h 3570"/>
                  <a:gd name="T44" fmla="*/ 621 w 2250"/>
                  <a:gd name="T45" fmla="*/ 1009 h 3570"/>
                  <a:gd name="T46" fmla="*/ 543 w 2250"/>
                  <a:gd name="T47" fmla="*/ 1157 h 3570"/>
                  <a:gd name="T48" fmla="*/ 543 w 2250"/>
                  <a:gd name="T49" fmla="*/ 1425 h 3570"/>
                  <a:gd name="T50" fmla="*/ 636 w 2250"/>
                  <a:gd name="T51" fmla="*/ 1594 h 3570"/>
                  <a:gd name="T52" fmla="*/ 928 w 2250"/>
                  <a:gd name="T53" fmla="*/ 2096 h 3570"/>
                  <a:gd name="T54" fmla="*/ 928 w 2250"/>
                  <a:gd name="T55" fmla="*/ 2340 h 3570"/>
                  <a:gd name="T56" fmla="*/ 801 w 2250"/>
                  <a:gd name="T57" fmla="*/ 2555 h 3570"/>
                  <a:gd name="T58" fmla="*/ 280 w 2250"/>
                  <a:gd name="T59" fmla="*/ 2881 h 3570"/>
                  <a:gd name="T60" fmla="*/ 0 w 2250"/>
                  <a:gd name="T61" fmla="*/ 3353 h 3570"/>
                  <a:gd name="T62" fmla="*/ 0 w 2250"/>
                  <a:gd name="T63" fmla="*/ 3570 h 3570"/>
                  <a:gd name="T64" fmla="*/ 1087 w 2250"/>
                  <a:gd name="T65" fmla="*/ 3570 h 3570"/>
                  <a:gd name="T66" fmla="*/ 1087 w 2250"/>
                  <a:gd name="T67" fmla="*/ 3318 h 3570"/>
                  <a:gd name="T68" fmla="*/ 1411 w 2250"/>
                  <a:gd name="T69" fmla="*/ 2772 h 3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50" h="3570">
                    <a:moveTo>
                      <a:pt x="1411" y="2772"/>
                    </a:moveTo>
                    <a:cubicBezTo>
                      <a:pt x="1872" y="2520"/>
                      <a:pt x="1872" y="2520"/>
                      <a:pt x="1872" y="2520"/>
                    </a:cubicBezTo>
                    <a:cubicBezTo>
                      <a:pt x="1870" y="2518"/>
                      <a:pt x="1872" y="2517"/>
                      <a:pt x="1877" y="2518"/>
                    </a:cubicBezTo>
                    <a:cubicBezTo>
                      <a:pt x="2103" y="2394"/>
                      <a:pt x="2103" y="2394"/>
                      <a:pt x="2103" y="2394"/>
                    </a:cubicBezTo>
                    <a:cubicBezTo>
                      <a:pt x="2194" y="2345"/>
                      <a:pt x="2250" y="2250"/>
                      <a:pt x="2250" y="2146"/>
                    </a:cubicBezTo>
                    <a:cubicBezTo>
                      <a:pt x="2250" y="1863"/>
                      <a:pt x="2250" y="1863"/>
                      <a:pt x="2250" y="1863"/>
                    </a:cubicBezTo>
                    <a:cubicBezTo>
                      <a:pt x="2250" y="1863"/>
                      <a:pt x="2168" y="1764"/>
                      <a:pt x="2088" y="1605"/>
                    </a:cubicBezTo>
                    <a:cubicBezTo>
                      <a:pt x="2088" y="1605"/>
                      <a:pt x="2088" y="1605"/>
                      <a:pt x="2088" y="1605"/>
                    </a:cubicBezTo>
                    <a:cubicBezTo>
                      <a:pt x="2088" y="1605"/>
                      <a:pt x="2088" y="1605"/>
                      <a:pt x="2088" y="1605"/>
                    </a:cubicBezTo>
                    <a:cubicBezTo>
                      <a:pt x="2078" y="1584"/>
                      <a:pt x="2067" y="1562"/>
                      <a:pt x="2057" y="1539"/>
                    </a:cubicBezTo>
                    <a:cubicBezTo>
                      <a:pt x="2056" y="1536"/>
                      <a:pt x="2054" y="1533"/>
                      <a:pt x="2053" y="1530"/>
                    </a:cubicBezTo>
                    <a:cubicBezTo>
                      <a:pt x="2043" y="1506"/>
                      <a:pt x="2033" y="1482"/>
                      <a:pt x="2023" y="1456"/>
                    </a:cubicBezTo>
                    <a:cubicBezTo>
                      <a:pt x="2022" y="1455"/>
                      <a:pt x="2022" y="1453"/>
                      <a:pt x="2021" y="1451"/>
                    </a:cubicBezTo>
                    <a:cubicBezTo>
                      <a:pt x="2013" y="1429"/>
                      <a:pt x="2005" y="1406"/>
                      <a:pt x="1997" y="1382"/>
                    </a:cubicBezTo>
                    <a:cubicBezTo>
                      <a:pt x="1995" y="1375"/>
                      <a:pt x="1993" y="1369"/>
                      <a:pt x="1991" y="1362"/>
                    </a:cubicBezTo>
                    <a:cubicBezTo>
                      <a:pt x="1984" y="1336"/>
                      <a:pt x="1976" y="1309"/>
                      <a:pt x="1970" y="1282"/>
                    </a:cubicBezTo>
                    <a:cubicBezTo>
                      <a:pt x="1906" y="1240"/>
                      <a:pt x="1863" y="1168"/>
                      <a:pt x="1863" y="1087"/>
                    </a:cubicBezTo>
                    <a:cubicBezTo>
                      <a:pt x="1863" y="776"/>
                      <a:pt x="1863" y="776"/>
                      <a:pt x="1863" y="776"/>
                    </a:cubicBezTo>
                    <a:cubicBezTo>
                      <a:pt x="1863" y="708"/>
                      <a:pt x="1893" y="647"/>
                      <a:pt x="1940" y="604"/>
                    </a:cubicBezTo>
                    <a:cubicBezTo>
                      <a:pt x="1940" y="166"/>
                      <a:pt x="1940" y="166"/>
                      <a:pt x="1940" y="166"/>
                    </a:cubicBezTo>
                    <a:cubicBezTo>
                      <a:pt x="1830" y="81"/>
                      <a:pt x="1661" y="0"/>
                      <a:pt x="1397" y="0"/>
                    </a:cubicBezTo>
                    <a:cubicBezTo>
                      <a:pt x="655" y="0"/>
                      <a:pt x="621" y="621"/>
                      <a:pt x="621" y="621"/>
                    </a:cubicBezTo>
                    <a:cubicBezTo>
                      <a:pt x="621" y="1009"/>
                      <a:pt x="621" y="1009"/>
                      <a:pt x="621" y="1009"/>
                    </a:cubicBezTo>
                    <a:cubicBezTo>
                      <a:pt x="580" y="1046"/>
                      <a:pt x="543" y="1098"/>
                      <a:pt x="543" y="1157"/>
                    </a:cubicBezTo>
                    <a:cubicBezTo>
                      <a:pt x="543" y="1425"/>
                      <a:pt x="543" y="1425"/>
                      <a:pt x="543" y="1425"/>
                    </a:cubicBezTo>
                    <a:cubicBezTo>
                      <a:pt x="543" y="1496"/>
                      <a:pt x="581" y="1558"/>
                      <a:pt x="636" y="1594"/>
                    </a:cubicBezTo>
                    <a:cubicBezTo>
                      <a:pt x="703" y="1886"/>
                      <a:pt x="928" y="2096"/>
                      <a:pt x="928" y="2096"/>
                    </a:cubicBezTo>
                    <a:cubicBezTo>
                      <a:pt x="928" y="2340"/>
                      <a:pt x="928" y="2340"/>
                      <a:pt x="928" y="2340"/>
                    </a:cubicBezTo>
                    <a:cubicBezTo>
                      <a:pt x="928" y="2430"/>
                      <a:pt x="879" y="2512"/>
                      <a:pt x="801" y="2555"/>
                    </a:cubicBezTo>
                    <a:cubicBezTo>
                      <a:pt x="280" y="2881"/>
                      <a:pt x="280" y="2881"/>
                      <a:pt x="280" y="2881"/>
                    </a:cubicBezTo>
                    <a:cubicBezTo>
                      <a:pt x="108" y="2975"/>
                      <a:pt x="0" y="3156"/>
                      <a:pt x="0" y="3353"/>
                    </a:cubicBezTo>
                    <a:cubicBezTo>
                      <a:pt x="0" y="3570"/>
                      <a:pt x="0" y="3570"/>
                      <a:pt x="0" y="3570"/>
                    </a:cubicBezTo>
                    <a:cubicBezTo>
                      <a:pt x="1087" y="3570"/>
                      <a:pt x="1087" y="3570"/>
                      <a:pt x="1087" y="3570"/>
                    </a:cubicBezTo>
                    <a:cubicBezTo>
                      <a:pt x="1087" y="3318"/>
                      <a:pt x="1087" y="3318"/>
                      <a:pt x="1087" y="3318"/>
                    </a:cubicBezTo>
                    <a:cubicBezTo>
                      <a:pt x="1087" y="3091"/>
                      <a:pt x="1211" y="2881"/>
                      <a:pt x="1411" y="27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16">
                <a:extLst>
                  <a:ext uri="{FF2B5EF4-FFF2-40B4-BE49-F238E27FC236}">
                    <a16:creationId xmlns:a16="http://schemas.microsoft.com/office/drawing/2014/main" xmlns="" id="{F264F714-E532-4ABA-B5A5-EED640D0A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88" y="3676650"/>
                <a:ext cx="303213" cy="477838"/>
              </a:xfrm>
              <a:custGeom>
                <a:avLst/>
                <a:gdLst>
                  <a:gd name="T0" fmla="*/ 1164 w 2250"/>
                  <a:gd name="T1" fmla="*/ 3318 h 3570"/>
                  <a:gd name="T2" fmla="*/ 1164 w 2250"/>
                  <a:gd name="T3" fmla="*/ 3570 h 3570"/>
                  <a:gd name="T4" fmla="*/ 2250 w 2250"/>
                  <a:gd name="T5" fmla="*/ 3570 h 3570"/>
                  <a:gd name="T6" fmla="*/ 2250 w 2250"/>
                  <a:gd name="T7" fmla="*/ 3353 h 3570"/>
                  <a:gd name="T8" fmla="*/ 1970 w 2250"/>
                  <a:gd name="T9" fmla="*/ 2881 h 3570"/>
                  <a:gd name="T10" fmla="*/ 1450 w 2250"/>
                  <a:gd name="T11" fmla="*/ 2555 h 3570"/>
                  <a:gd name="T12" fmla="*/ 1322 w 2250"/>
                  <a:gd name="T13" fmla="*/ 2340 h 3570"/>
                  <a:gd name="T14" fmla="*/ 1322 w 2250"/>
                  <a:gd name="T15" fmla="*/ 2096 h 3570"/>
                  <a:gd name="T16" fmla="*/ 1614 w 2250"/>
                  <a:gd name="T17" fmla="*/ 1594 h 3570"/>
                  <a:gd name="T18" fmla="*/ 1707 w 2250"/>
                  <a:gd name="T19" fmla="*/ 1425 h 3570"/>
                  <a:gd name="T20" fmla="*/ 1707 w 2250"/>
                  <a:gd name="T21" fmla="*/ 1157 h 3570"/>
                  <a:gd name="T22" fmla="*/ 1629 w 2250"/>
                  <a:gd name="T23" fmla="*/ 1009 h 3570"/>
                  <a:gd name="T24" fmla="*/ 1629 w 2250"/>
                  <a:gd name="T25" fmla="*/ 621 h 3570"/>
                  <a:gd name="T26" fmla="*/ 853 w 2250"/>
                  <a:gd name="T27" fmla="*/ 0 h 3570"/>
                  <a:gd name="T28" fmla="*/ 310 w 2250"/>
                  <a:gd name="T29" fmla="*/ 166 h 3570"/>
                  <a:gd name="T30" fmla="*/ 310 w 2250"/>
                  <a:gd name="T31" fmla="*/ 604 h 3570"/>
                  <a:gd name="T32" fmla="*/ 388 w 2250"/>
                  <a:gd name="T33" fmla="*/ 776 h 3570"/>
                  <a:gd name="T34" fmla="*/ 388 w 2250"/>
                  <a:gd name="T35" fmla="*/ 1087 h 3570"/>
                  <a:gd name="T36" fmla="*/ 280 w 2250"/>
                  <a:gd name="T37" fmla="*/ 1282 h 3570"/>
                  <a:gd name="T38" fmla="*/ 259 w 2250"/>
                  <a:gd name="T39" fmla="*/ 1362 h 3570"/>
                  <a:gd name="T40" fmla="*/ 253 w 2250"/>
                  <a:gd name="T41" fmla="*/ 1382 h 3570"/>
                  <a:gd name="T42" fmla="*/ 229 w 2250"/>
                  <a:gd name="T43" fmla="*/ 1451 h 3570"/>
                  <a:gd name="T44" fmla="*/ 227 w 2250"/>
                  <a:gd name="T45" fmla="*/ 1456 h 3570"/>
                  <a:gd name="T46" fmla="*/ 197 w 2250"/>
                  <a:gd name="T47" fmla="*/ 1530 h 3570"/>
                  <a:gd name="T48" fmla="*/ 193 w 2250"/>
                  <a:gd name="T49" fmla="*/ 1539 h 3570"/>
                  <a:gd name="T50" fmla="*/ 162 w 2250"/>
                  <a:gd name="T51" fmla="*/ 1605 h 3570"/>
                  <a:gd name="T52" fmla="*/ 162 w 2250"/>
                  <a:gd name="T53" fmla="*/ 1605 h 3570"/>
                  <a:gd name="T54" fmla="*/ 162 w 2250"/>
                  <a:gd name="T55" fmla="*/ 1605 h 3570"/>
                  <a:gd name="T56" fmla="*/ 0 w 2250"/>
                  <a:gd name="T57" fmla="*/ 1863 h 3570"/>
                  <a:gd name="T58" fmla="*/ 0 w 2250"/>
                  <a:gd name="T59" fmla="*/ 2146 h 3570"/>
                  <a:gd name="T60" fmla="*/ 147 w 2250"/>
                  <a:gd name="T61" fmla="*/ 2394 h 3570"/>
                  <a:gd name="T62" fmla="*/ 373 w 2250"/>
                  <a:gd name="T63" fmla="*/ 2518 h 3570"/>
                  <a:gd name="T64" fmla="*/ 378 w 2250"/>
                  <a:gd name="T65" fmla="*/ 2520 h 3570"/>
                  <a:gd name="T66" fmla="*/ 839 w 2250"/>
                  <a:gd name="T67" fmla="*/ 2772 h 3570"/>
                  <a:gd name="T68" fmla="*/ 1164 w 2250"/>
                  <a:gd name="T69" fmla="*/ 3318 h 3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50" h="3570">
                    <a:moveTo>
                      <a:pt x="1164" y="3318"/>
                    </a:moveTo>
                    <a:cubicBezTo>
                      <a:pt x="1164" y="3570"/>
                      <a:pt x="1164" y="3570"/>
                      <a:pt x="1164" y="3570"/>
                    </a:cubicBezTo>
                    <a:cubicBezTo>
                      <a:pt x="2250" y="3570"/>
                      <a:pt x="2250" y="3570"/>
                      <a:pt x="2250" y="3570"/>
                    </a:cubicBezTo>
                    <a:cubicBezTo>
                      <a:pt x="2250" y="3353"/>
                      <a:pt x="2250" y="3353"/>
                      <a:pt x="2250" y="3353"/>
                    </a:cubicBezTo>
                    <a:cubicBezTo>
                      <a:pt x="2250" y="3156"/>
                      <a:pt x="2142" y="2975"/>
                      <a:pt x="1970" y="2881"/>
                    </a:cubicBezTo>
                    <a:cubicBezTo>
                      <a:pt x="1450" y="2555"/>
                      <a:pt x="1450" y="2555"/>
                      <a:pt x="1450" y="2555"/>
                    </a:cubicBezTo>
                    <a:cubicBezTo>
                      <a:pt x="1371" y="2512"/>
                      <a:pt x="1322" y="2430"/>
                      <a:pt x="1322" y="2340"/>
                    </a:cubicBezTo>
                    <a:cubicBezTo>
                      <a:pt x="1322" y="2096"/>
                      <a:pt x="1322" y="2096"/>
                      <a:pt x="1322" y="2096"/>
                    </a:cubicBezTo>
                    <a:cubicBezTo>
                      <a:pt x="1322" y="2096"/>
                      <a:pt x="1547" y="1886"/>
                      <a:pt x="1614" y="1594"/>
                    </a:cubicBezTo>
                    <a:cubicBezTo>
                      <a:pt x="1670" y="1558"/>
                      <a:pt x="1707" y="1496"/>
                      <a:pt x="1707" y="1425"/>
                    </a:cubicBezTo>
                    <a:cubicBezTo>
                      <a:pt x="1707" y="1157"/>
                      <a:pt x="1707" y="1157"/>
                      <a:pt x="1707" y="1157"/>
                    </a:cubicBezTo>
                    <a:cubicBezTo>
                      <a:pt x="1707" y="1098"/>
                      <a:pt x="1670" y="1046"/>
                      <a:pt x="1629" y="1009"/>
                    </a:cubicBezTo>
                    <a:cubicBezTo>
                      <a:pt x="1629" y="621"/>
                      <a:pt x="1629" y="621"/>
                      <a:pt x="1629" y="621"/>
                    </a:cubicBezTo>
                    <a:cubicBezTo>
                      <a:pt x="1629" y="621"/>
                      <a:pt x="1595" y="0"/>
                      <a:pt x="853" y="0"/>
                    </a:cubicBezTo>
                    <a:cubicBezTo>
                      <a:pt x="590" y="0"/>
                      <a:pt x="420" y="81"/>
                      <a:pt x="310" y="166"/>
                    </a:cubicBezTo>
                    <a:cubicBezTo>
                      <a:pt x="310" y="604"/>
                      <a:pt x="310" y="604"/>
                      <a:pt x="310" y="604"/>
                    </a:cubicBezTo>
                    <a:cubicBezTo>
                      <a:pt x="357" y="647"/>
                      <a:pt x="388" y="708"/>
                      <a:pt x="388" y="776"/>
                    </a:cubicBezTo>
                    <a:cubicBezTo>
                      <a:pt x="388" y="1087"/>
                      <a:pt x="388" y="1087"/>
                      <a:pt x="388" y="1087"/>
                    </a:cubicBezTo>
                    <a:cubicBezTo>
                      <a:pt x="388" y="1168"/>
                      <a:pt x="345" y="1240"/>
                      <a:pt x="280" y="1282"/>
                    </a:cubicBezTo>
                    <a:cubicBezTo>
                      <a:pt x="274" y="1309"/>
                      <a:pt x="267" y="1336"/>
                      <a:pt x="259" y="1362"/>
                    </a:cubicBezTo>
                    <a:cubicBezTo>
                      <a:pt x="257" y="1369"/>
                      <a:pt x="255" y="1375"/>
                      <a:pt x="253" y="1382"/>
                    </a:cubicBezTo>
                    <a:cubicBezTo>
                      <a:pt x="245" y="1406"/>
                      <a:pt x="237" y="1429"/>
                      <a:pt x="229" y="1451"/>
                    </a:cubicBezTo>
                    <a:cubicBezTo>
                      <a:pt x="228" y="1453"/>
                      <a:pt x="228" y="1455"/>
                      <a:pt x="227" y="1456"/>
                    </a:cubicBezTo>
                    <a:cubicBezTo>
                      <a:pt x="218" y="1482"/>
                      <a:pt x="208" y="1506"/>
                      <a:pt x="197" y="1530"/>
                    </a:cubicBezTo>
                    <a:cubicBezTo>
                      <a:pt x="196" y="1533"/>
                      <a:pt x="194" y="1536"/>
                      <a:pt x="193" y="1539"/>
                    </a:cubicBezTo>
                    <a:cubicBezTo>
                      <a:pt x="183" y="1562"/>
                      <a:pt x="173" y="1584"/>
                      <a:pt x="162" y="1605"/>
                    </a:cubicBezTo>
                    <a:cubicBezTo>
                      <a:pt x="162" y="1605"/>
                      <a:pt x="162" y="1605"/>
                      <a:pt x="162" y="1605"/>
                    </a:cubicBezTo>
                    <a:cubicBezTo>
                      <a:pt x="162" y="1605"/>
                      <a:pt x="162" y="1605"/>
                      <a:pt x="162" y="1605"/>
                    </a:cubicBezTo>
                    <a:cubicBezTo>
                      <a:pt x="82" y="1764"/>
                      <a:pt x="0" y="1863"/>
                      <a:pt x="0" y="1863"/>
                    </a:cubicBezTo>
                    <a:cubicBezTo>
                      <a:pt x="0" y="2146"/>
                      <a:pt x="0" y="2146"/>
                      <a:pt x="0" y="2146"/>
                    </a:cubicBezTo>
                    <a:cubicBezTo>
                      <a:pt x="0" y="2250"/>
                      <a:pt x="56" y="2345"/>
                      <a:pt x="147" y="2394"/>
                    </a:cubicBezTo>
                    <a:cubicBezTo>
                      <a:pt x="373" y="2518"/>
                      <a:pt x="373" y="2518"/>
                      <a:pt x="373" y="2518"/>
                    </a:cubicBezTo>
                    <a:cubicBezTo>
                      <a:pt x="378" y="2517"/>
                      <a:pt x="381" y="2518"/>
                      <a:pt x="378" y="2520"/>
                    </a:cubicBezTo>
                    <a:cubicBezTo>
                      <a:pt x="839" y="2772"/>
                      <a:pt x="839" y="2772"/>
                      <a:pt x="839" y="2772"/>
                    </a:cubicBezTo>
                    <a:cubicBezTo>
                      <a:pt x="1039" y="2881"/>
                      <a:pt x="1164" y="3091"/>
                      <a:pt x="1164" y="3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xmlns="" id="{EC0F32B0-5C68-40A7-8139-05CC02234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603625"/>
                <a:ext cx="460375" cy="550863"/>
              </a:xfrm>
              <a:custGeom>
                <a:avLst/>
                <a:gdLst>
                  <a:gd name="T0" fmla="*/ 3070 w 3414"/>
                  <a:gd name="T1" fmla="*/ 3320 h 4113"/>
                  <a:gd name="T2" fmla="*/ 2329 w 3414"/>
                  <a:gd name="T3" fmla="*/ 2949 h 4113"/>
                  <a:gd name="T4" fmla="*/ 2173 w 3414"/>
                  <a:gd name="T5" fmla="*/ 2696 h 4113"/>
                  <a:gd name="T6" fmla="*/ 2173 w 3414"/>
                  <a:gd name="T7" fmla="*/ 2406 h 4113"/>
                  <a:gd name="T8" fmla="*/ 2243 w 3414"/>
                  <a:gd name="T9" fmla="*/ 2315 h 4113"/>
                  <a:gd name="T10" fmla="*/ 2473 w 3414"/>
                  <a:gd name="T11" fmla="*/ 1851 h 4113"/>
                  <a:gd name="T12" fmla="*/ 2638 w 3414"/>
                  <a:gd name="T13" fmla="*/ 1630 h 4113"/>
                  <a:gd name="T14" fmla="*/ 2638 w 3414"/>
                  <a:gd name="T15" fmla="*/ 1319 h 4113"/>
                  <a:gd name="T16" fmla="*/ 2561 w 3414"/>
                  <a:gd name="T17" fmla="*/ 1147 h 4113"/>
                  <a:gd name="T18" fmla="*/ 2561 w 3414"/>
                  <a:gd name="T19" fmla="*/ 699 h 4113"/>
                  <a:gd name="T20" fmla="*/ 1707 w 3414"/>
                  <a:gd name="T21" fmla="*/ 0 h 4113"/>
                  <a:gd name="T22" fmla="*/ 854 w 3414"/>
                  <a:gd name="T23" fmla="*/ 699 h 4113"/>
                  <a:gd name="T24" fmla="*/ 854 w 3414"/>
                  <a:gd name="T25" fmla="*/ 1147 h 4113"/>
                  <a:gd name="T26" fmla="*/ 776 w 3414"/>
                  <a:gd name="T27" fmla="*/ 1319 h 4113"/>
                  <a:gd name="T28" fmla="*/ 776 w 3414"/>
                  <a:gd name="T29" fmla="*/ 1630 h 4113"/>
                  <a:gd name="T30" fmla="*/ 883 w 3414"/>
                  <a:gd name="T31" fmla="*/ 1825 h 4113"/>
                  <a:gd name="T32" fmla="*/ 1164 w 3414"/>
                  <a:gd name="T33" fmla="*/ 2406 h 4113"/>
                  <a:gd name="T34" fmla="*/ 1164 w 3414"/>
                  <a:gd name="T35" fmla="*/ 2689 h 4113"/>
                  <a:gd name="T36" fmla="*/ 1017 w 3414"/>
                  <a:gd name="T37" fmla="*/ 2937 h 4113"/>
                  <a:gd name="T38" fmla="*/ 324 w 3414"/>
                  <a:gd name="T39" fmla="*/ 3315 h 4113"/>
                  <a:gd name="T40" fmla="*/ 0 w 3414"/>
                  <a:gd name="T41" fmla="*/ 3861 h 4113"/>
                  <a:gd name="T42" fmla="*/ 0 w 3414"/>
                  <a:gd name="T43" fmla="*/ 4113 h 4113"/>
                  <a:gd name="T44" fmla="*/ 3414 w 3414"/>
                  <a:gd name="T45" fmla="*/ 4113 h 4113"/>
                  <a:gd name="T46" fmla="*/ 3414 w 3414"/>
                  <a:gd name="T47" fmla="*/ 3877 h 4113"/>
                  <a:gd name="T48" fmla="*/ 3070 w 3414"/>
                  <a:gd name="T49" fmla="*/ 3320 h 4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14" h="4113">
                    <a:moveTo>
                      <a:pt x="3070" y="3320"/>
                    </a:moveTo>
                    <a:cubicBezTo>
                      <a:pt x="2329" y="2949"/>
                      <a:pt x="2329" y="2949"/>
                      <a:pt x="2329" y="2949"/>
                    </a:cubicBezTo>
                    <a:cubicBezTo>
                      <a:pt x="2233" y="2901"/>
                      <a:pt x="2173" y="2804"/>
                      <a:pt x="2173" y="2696"/>
                    </a:cubicBezTo>
                    <a:cubicBezTo>
                      <a:pt x="2173" y="2406"/>
                      <a:pt x="2173" y="2406"/>
                      <a:pt x="2173" y="2406"/>
                    </a:cubicBezTo>
                    <a:cubicBezTo>
                      <a:pt x="2193" y="2382"/>
                      <a:pt x="2217" y="2351"/>
                      <a:pt x="2243" y="2315"/>
                    </a:cubicBezTo>
                    <a:cubicBezTo>
                      <a:pt x="2344" y="2173"/>
                      <a:pt x="2420" y="2016"/>
                      <a:pt x="2473" y="1851"/>
                    </a:cubicBezTo>
                    <a:cubicBezTo>
                      <a:pt x="2568" y="1822"/>
                      <a:pt x="2638" y="1734"/>
                      <a:pt x="2638" y="1630"/>
                    </a:cubicBezTo>
                    <a:cubicBezTo>
                      <a:pt x="2638" y="1319"/>
                      <a:pt x="2638" y="1319"/>
                      <a:pt x="2638" y="1319"/>
                    </a:cubicBezTo>
                    <a:cubicBezTo>
                      <a:pt x="2638" y="1251"/>
                      <a:pt x="2608" y="1190"/>
                      <a:pt x="2561" y="1147"/>
                    </a:cubicBezTo>
                    <a:cubicBezTo>
                      <a:pt x="2561" y="699"/>
                      <a:pt x="2561" y="699"/>
                      <a:pt x="2561" y="699"/>
                    </a:cubicBezTo>
                    <a:cubicBezTo>
                      <a:pt x="2561" y="699"/>
                      <a:pt x="2653" y="0"/>
                      <a:pt x="1707" y="0"/>
                    </a:cubicBezTo>
                    <a:cubicBezTo>
                      <a:pt x="761" y="0"/>
                      <a:pt x="854" y="699"/>
                      <a:pt x="854" y="699"/>
                    </a:cubicBezTo>
                    <a:cubicBezTo>
                      <a:pt x="854" y="1147"/>
                      <a:pt x="854" y="1147"/>
                      <a:pt x="854" y="1147"/>
                    </a:cubicBezTo>
                    <a:cubicBezTo>
                      <a:pt x="806" y="1190"/>
                      <a:pt x="776" y="1251"/>
                      <a:pt x="776" y="1319"/>
                    </a:cubicBezTo>
                    <a:cubicBezTo>
                      <a:pt x="776" y="1630"/>
                      <a:pt x="776" y="1630"/>
                      <a:pt x="776" y="1630"/>
                    </a:cubicBezTo>
                    <a:cubicBezTo>
                      <a:pt x="776" y="1711"/>
                      <a:pt x="819" y="1783"/>
                      <a:pt x="883" y="1825"/>
                    </a:cubicBezTo>
                    <a:cubicBezTo>
                      <a:pt x="961" y="2163"/>
                      <a:pt x="1164" y="2406"/>
                      <a:pt x="1164" y="2406"/>
                    </a:cubicBezTo>
                    <a:cubicBezTo>
                      <a:pt x="1164" y="2689"/>
                      <a:pt x="1164" y="2689"/>
                      <a:pt x="1164" y="2689"/>
                    </a:cubicBezTo>
                    <a:cubicBezTo>
                      <a:pt x="1164" y="2793"/>
                      <a:pt x="1107" y="2888"/>
                      <a:pt x="1017" y="2937"/>
                    </a:cubicBezTo>
                    <a:cubicBezTo>
                      <a:pt x="324" y="3315"/>
                      <a:pt x="324" y="3315"/>
                      <a:pt x="324" y="3315"/>
                    </a:cubicBezTo>
                    <a:cubicBezTo>
                      <a:pt x="124" y="3424"/>
                      <a:pt x="0" y="3634"/>
                      <a:pt x="0" y="3861"/>
                    </a:cubicBezTo>
                    <a:cubicBezTo>
                      <a:pt x="0" y="4113"/>
                      <a:pt x="0" y="4113"/>
                      <a:pt x="0" y="4113"/>
                    </a:cubicBezTo>
                    <a:cubicBezTo>
                      <a:pt x="3414" y="4113"/>
                      <a:pt x="3414" y="4113"/>
                      <a:pt x="3414" y="4113"/>
                    </a:cubicBezTo>
                    <a:cubicBezTo>
                      <a:pt x="3414" y="3877"/>
                      <a:pt x="3414" y="3877"/>
                      <a:pt x="3414" y="3877"/>
                    </a:cubicBezTo>
                    <a:cubicBezTo>
                      <a:pt x="3414" y="3641"/>
                      <a:pt x="3281" y="3425"/>
                      <a:pt x="3070" y="332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074AE68-CD8F-4FE8-9FA9-464218651B1A}"/>
                </a:ext>
              </a:extLst>
            </p:cNvPr>
            <p:cNvSpPr txBox="1"/>
            <p:nvPr/>
          </p:nvSpPr>
          <p:spPr>
            <a:xfrm>
              <a:off x="3776545" y="1608914"/>
              <a:ext cx="829293" cy="634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8BFB1AE5-EBD3-4376-A61E-1CEAF54A80DD}"/>
                </a:ext>
              </a:extLst>
            </p:cNvPr>
            <p:cNvSpPr txBox="1"/>
            <p:nvPr/>
          </p:nvSpPr>
          <p:spPr>
            <a:xfrm>
              <a:off x="3776545" y="5503310"/>
              <a:ext cx="829293" cy="634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2A1F7BD8-C0F1-4F16-A57A-61DC0180AD07}"/>
                </a:ext>
              </a:extLst>
            </p:cNvPr>
            <p:cNvSpPr txBox="1"/>
            <p:nvPr/>
          </p:nvSpPr>
          <p:spPr>
            <a:xfrm>
              <a:off x="4853906" y="4655549"/>
              <a:ext cx="829293" cy="634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3E52C675-3A1D-4F3C-A582-06338CF641D4}"/>
                </a:ext>
              </a:extLst>
            </p:cNvPr>
            <p:cNvSpPr txBox="1"/>
            <p:nvPr/>
          </p:nvSpPr>
          <p:spPr>
            <a:xfrm>
              <a:off x="5869451" y="3617416"/>
              <a:ext cx="829293" cy="634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F8A25FB4-694E-4F1C-BEC6-90965B2564D8}"/>
                </a:ext>
              </a:extLst>
            </p:cNvPr>
            <p:cNvSpPr txBox="1"/>
            <p:nvPr/>
          </p:nvSpPr>
          <p:spPr>
            <a:xfrm>
              <a:off x="4853906" y="2553815"/>
              <a:ext cx="829293" cy="634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5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 Analys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262</Words>
  <Application>Microsoft Office PowerPoint</Application>
  <PresentationFormat>Custom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5 Item Highlight Slide Design for PowerPoint</vt:lpstr>
      <vt:lpstr>5 Item Highlight Slide Design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Item Highlight Slide Design for PowerPoint</dc:title>
  <dc:creator>Julian</dc:creator>
  <cp:lastModifiedBy>Fatima Hafeez</cp:lastModifiedBy>
  <cp:revision>103</cp:revision>
  <dcterms:created xsi:type="dcterms:W3CDTF">2013-09-12T13:05:01Z</dcterms:created>
  <dcterms:modified xsi:type="dcterms:W3CDTF">2019-05-10T17:51:39Z</dcterms:modified>
</cp:coreProperties>
</file>