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Vidaloka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4EC6A7-D50E-4B7D-98BD-86D6F86FF384}">
  <a:tblStyle styleId="{134EC6A7-D50E-4B7D-98BD-86D6F86FF3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Vidaloka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b3ea3f48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b3ea3f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1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Vidaloka"/>
              <a:buChar char="▪"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27750" y="322200"/>
            <a:ext cx="42444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218145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6"/>
          <p:cNvSpPr/>
          <p:nvPr/>
        </p:nvSpPr>
        <p:spPr>
          <a:xfrm>
            <a:off x="238017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29475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279489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5929502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8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9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FF0066"/>
            </a:gs>
            <a:gs pos="100000">
              <a:srgbClr val="800080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▪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fmla="val 6441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vidaloka" TargetMode="External"/><Relationship Id="rId4" Type="http://schemas.openxmlformats.org/officeDocument/2006/relationships/hyperlink" Target="https://www.fontsquirrel.com/fonts/montserra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0001_IMG_5864.jpg" id="70" name="Google Shape;70;p12"/>
          <p:cNvPicPr preferRelativeResize="0"/>
          <p:nvPr/>
        </p:nvPicPr>
        <p:blipFill rotWithShape="1">
          <a:blip r:embed="rId3">
            <a:alphaModFix amt="16000"/>
          </a:blip>
          <a:srcRect b="6991" l="0" r="0" t="2224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type="ctrTitle"/>
          </p:nvPr>
        </p:nvSpPr>
        <p:spPr>
          <a:xfrm>
            <a:off x="1459750" y="1763250"/>
            <a:ext cx="6224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73" name="Google Shape;73;p12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fmla="val 17387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rula-sibai-pink-flowers.jpg"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23451" r="23456" t="0"/>
          <a:stretch/>
        </p:blipFill>
        <p:spPr>
          <a:xfrm>
            <a:off x="4571950" y="322775"/>
            <a:ext cx="4244400" cy="449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idx="4294967295"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 Use big image.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919561" y="1969250"/>
            <a:ext cx="1811700" cy="1811400"/>
          </a:xfrm>
          <a:prstGeom prst="ellipse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5377381" y="1969250"/>
            <a:ext cx="1811700" cy="1811400"/>
          </a:xfrm>
          <a:prstGeom prst="ellipse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593100" y="1896200"/>
            <a:ext cx="1957800" cy="1957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80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b="1">
              <a:solidFill>
                <a:srgbClr val="8000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1982700" y="168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{134EC6A7-D50E-4B7D-98BD-86D6F86FF384}</a:tableStyleId>
              </a:tblPr>
              <a:tblGrid>
                <a:gridCol w="1294650"/>
                <a:gridCol w="1294650"/>
                <a:gridCol w="1294650"/>
                <a:gridCol w="1294650"/>
              </a:tblGrid>
              <a:tr h="65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  <a:tr h="65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  <a:tr h="65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1720277" y="1593075"/>
            <a:ext cx="5760720" cy="274428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2655200" y="2202025"/>
            <a:ext cx="704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2148700" y="2501700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3433275" y="343322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4090900" y="230127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596350" y="3798900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106150" y="268522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6538550" y="383587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4294967295" type="ctrTitle"/>
          </p:nvPr>
        </p:nvSpPr>
        <p:spPr>
          <a:xfrm>
            <a:off x="1583975" y="1735750"/>
            <a:ext cx="597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89,526,124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4294967295" type="subTitle"/>
          </p:nvPr>
        </p:nvSpPr>
        <p:spPr>
          <a:xfrm>
            <a:off x="1583975" y="2687654"/>
            <a:ext cx="597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Vidaloka"/>
                <a:ea typeface="Vidaloka"/>
                <a:cs typeface="Vidaloka"/>
                <a:sym typeface="Vidaloka"/>
              </a:rPr>
              <a:t>Whoa! That’s a big number, aren’t you proud?</a:t>
            </a:r>
            <a:endParaRPr sz="18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4294967295" type="ctrTitle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89,526,124$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That’s a lot of money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5" name="Google Shape;205;p27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7"/>
          <p:cNvSpPr txBox="1"/>
          <p:nvPr>
            <p:ph idx="4294967295" type="subTitle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Total success!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7" name="Google Shape;207;p27"/>
          <p:cNvSpPr txBox="1"/>
          <p:nvPr>
            <p:ph idx="4294967295" type="ctrTitle"/>
          </p:nvPr>
        </p:nvSpPr>
        <p:spPr>
          <a:xfrm>
            <a:off x="685800" y="21148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185,244 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And a lot of users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453350" y="2045214"/>
            <a:ext cx="237300" cy="2373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4453350" y="3218649"/>
            <a:ext cx="237300" cy="2373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229550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6696525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2105025" y="2429996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2" name="Google Shape;222;p28"/>
          <p:cNvCxnSpPr/>
          <p:nvPr/>
        </p:nvCxnSpPr>
        <p:spPr>
          <a:xfrm rot="10800000">
            <a:off x="7038975" y="2425908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81175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415125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1762575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 rot="10800000">
            <a:off x="4574390" y="2429996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7" name="Google Shape;227;p28"/>
          <p:cNvSpPr txBox="1"/>
          <p:nvPr/>
        </p:nvSpPr>
        <p:spPr>
          <a:xfrm>
            <a:off x="3950540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29475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3279488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/>
          <p:nvPr>
            <p:ph idx="3" type="body"/>
          </p:nvPr>
        </p:nvSpPr>
        <p:spPr>
          <a:xfrm>
            <a:off x="5929501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629475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3279488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/>
          <p:nvPr>
            <p:ph idx="3" type="body"/>
          </p:nvPr>
        </p:nvSpPr>
        <p:spPr>
          <a:xfrm>
            <a:off x="5929501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00" y="1128900"/>
            <a:ext cx="3663001" cy="3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882000" y="1654350"/>
            <a:ext cx="33867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have to be signed in to your Google account.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4489520" y="1654350"/>
            <a:ext cx="3772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82000" y="3753525"/>
            <a:ext cx="7380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More info on how to use this template at </a:t>
            </a:r>
            <a:r>
              <a:rPr b="1" lang="en" sz="900" u="sng">
                <a:hlinkClick r:id="rId4"/>
              </a:rPr>
              <a:t>www.slidescarnival.com/help-use-presentation-template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5"/>
              </a:rPr>
              <a:t>Creative Commons Attribution license</a:t>
            </a:r>
            <a:r>
              <a:rPr lang="en" sz="900"/>
              <a:t>. You can keep the Credits slide or mention SlidesCarnival and other resources used in a slide footer.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58326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59259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5991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sz="2400"/>
          </a:p>
        </p:txBody>
      </p:sp>
      <p:sp>
        <p:nvSpPr>
          <p:cNvPr id="262" name="Google Shape;262;p32"/>
          <p:cNvSpPr/>
          <p:nvPr/>
        </p:nvSpPr>
        <p:spPr>
          <a:xfrm>
            <a:off x="6122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2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53973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b="1"/>
          </a:p>
        </p:txBody>
      </p:sp>
      <p:sp>
        <p:nvSpPr>
          <p:cNvPr id="271" name="Google Shape;271;p33"/>
          <p:cNvSpPr/>
          <p:nvPr/>
        </p:nvSpPr>
        <p:spPr>
          <a:xfrm>
            <a:off x="55960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4930425" y="11104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b="1"/>
          </a:p>
        </p:txBody>
      </p:sp>
      <p:sp>
        <p:nvSpPr>
          <p:cNvPr id="280" name="Google Shape;280;p34"/>
          <p:cNvSpPr/>
          <p:nvPr/>
        </p:nvSpPr>
        <p:spPr>
          <a:xfrm>
            <a:off x="5091750" y="12698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07300" y="903850"/>
            <a:ext cx="7529400" cy="3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1021100" y="1504950"/>
            <a:ext cx="710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Titles: </a:t>
            </a:r>
            <a:r>
              <a:rPr b="1" lang="en" sz="1400"/>
              <a:t>Vidakola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Body copy: </a:t>
            </a:r>
            <a:r>
              <a:rPr b="1" lang="en" sz="1400"/>
              <a:t>Montserrat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If you need to install the fonts you can download them from: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https://www.fontsquirrel.com/fonts/vidaloka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https://www.fontsquirrel.com/fonts/montserrat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3" name="Google Shape;303;p37"/>
          <p:cNvSpPr txBox="1"/>
          <p:nvPr/>
        </p:nvSpPr>
        <p:spPr>
          <a:xfrm>
            <a:off x="1021165" y="4095450"/>
            <a:ext cx="710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8"/>
          <p:cNvSpPr txBox="1"/>
          <p:nvPr>
            <p:ph idx="4294967295"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Other gradients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8"/>
          <p:cNvSpPr txBox="1"/>
          <p:nvPr>
            <p:ph idx="4294967295" type="body"/>
          </p:nvPr>
        </p:nvSpPr>
        <p:spPr>
          <a:xfrm>
            <a:off x="1425750" y="1339625"/>
            <a:ext cx="62925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If you prefer other color palette try one of these gradients as background. You’ll find them in the fill tool under custom gradients.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5816500" y="2222377"/>
            <a:ext cx="1790400" cy="9489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3676788" y="2222377"/>
            <a:ext cx="1790400" cy="948900"/>
          </a:xfrm>
          <a:prstGeom prst="rect">
            <a:avLst/>
          </a:prstGeom>
          <a:gradFill>
            <a:gsLst>
              <a:gs pos="0">
                <a:srgbClr val="FF9933"/>
              </a:gs>
              <a:gs pos="100000">
                <a:srgbClr val="FF0066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5816525" y="3498162"/>
            <a:ext cx="1790400" cy="948900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6666FF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676800" y="3498162"/>
            <a:ext cx="1790400" cy="948900"/>
          </a:xfrm>
          <a:prstGeom prst="rect">
            <a:avLst/>
          </a:prstGeom>
          <a:gradFill>
            <a:gsLst>
              <a:gs pos="0">
                <a:srgbClr val="00FF99"/>
              </a:gs>
              <a:gs pos="100000">
                <a:srgbClr val="6666FF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537075" y="2222377"/>
            <a:ext cx="1790400" cy="948900"/>
          </a:xfrm>
          <a:prstGeom prst="rect">
            <a:avLst/>
          </a:prstGeom>
          <a:gradFill>
            <a:gsLst>
              <a:gs pos="0">
                <a:srgbClr val="CCFF33"/>
              </a:gs>
              <a:gs pos="100000">
                <a:srgbClr val="FF660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1537075" y="3498162"/>
            <a:ext cx="1790400" cy="948900"/>
          </a:xfrm>
          <a:prstGeom prst="rect">
            <a:avLst/>
          </a:prstGeom>
          <a:gradFill>
            <a:gsLst>
              <a:gs pos="0">
                <a:srgbClr val="CCFF33"/>
              </a:gs>
              <a:gs pos="100000">
                <a:srgbClr val="33CCCC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9"/>
          <p:cNvGrpSpPr/>
          <p:nvPr/>
        </p:nvGrpSpPr>
        <p:grpSpPr>
          <a:xfrm>
            <a:off x="1108683" y="1097067"/>
            <a:ext cx="275195" cy="348036"/>
            <a:chOff x="584925" y="238125"/>
            <a:chExt cx="415200" cy="525100"/>
          </a:xfrm>
        </p:grpSpPr>
        <p:sp>
          <p:nvSpPr>
            <p:cNvPr id="323" name="Google Shape;323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9"/>
          <p:cNvGrpSpPr/>
          <p:nvPr/>
        </p:nvGrpSpPr>
        <p:grpSpPr>
          <a:xfrm>
            <a:off x="1545733" y="1147639"/>
            <a:ext cx="294631" cy="245269"/>
            <a:chOff x="1244325" y="314425"/>
            <a:chExt cx="444525" cy="370050"/>
          </a:xfrm>
        </p:grpSpPr>
        <p:sp>
          <p:nvSpPr>
            <p:cNvPr id="330" name="Google Shape;330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9"/>
          <p:cNvGrpSpPr/>
          <p:nvPr/>
        </p:nvGrpSpPr>
        <p:grpSpPr>
          <a:xfrm>
            <a:off x="1998989" y="1146429"/>
            <a:ext cx="281690" cy="247688"/>
            <a:chOff x="1928175" y="312600"/>
            <a:chExt cx="425000" cy="373700"/>
          </a:xfrm>
        </p:grpSpPr>
        <p:sp>
          <p:nvSpPr>
            <p:cNvPr id="333" name="Google Shape;333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9"/>
          <p:cNvSpPr/>
          <p:nvPr/>
        </p:nvSpPr>
        <p:spPr>
          <a:xfrm>
            <a:off x="2471448" y="1137551"/>
            <a:ext cx="230688" cy="265485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2934047" y="1138363"/>
            <a:ext cx="199138" cy="26386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9"/>
          <p:cNvGrpSpPr/>
          <p:nvPr/>
        </p:nvGrpSpPr>
        <p:grpSpPr>
          <a:xfrm>
            <a:off x="3318276" y="1133488"/>
            <a:ext cx="323778" cy="273587"/>
            <a:chOff x="3918650" y="293075"/>
            <a:chExt cx="488500" cy="412775"/>
          </a:xfrm>
        </p:grpSpPr>
        <p:sp>
          <p:nvSpPr>
            <p:cNvPr id="338" name="Google Shape;338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3793785" y="1112842"/>
            <a:ext cx="266313" cy="314863"/>
            <a:chOff x="4636075" y="261925"/>
            <a:chExt cx="401800" cy="475050"/>
          </a:xfrm>
        </p:grpSpPr>
        <p:sp>
          <p:nvSpPr>
            <p:cNvPr id="342" name="Google Shape;342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9"/>
          <p:cNvSpPr/>
          <p:nvPr/>
        </p:nvSpPr>
        <p:spPr>
          <a:xfrm>
            <a:off x="4221504" y="1137136"/>
            <a:ext cx="305153" cy="266313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9"/>
          <p:cNvGrpSpPr/>
          <p:nvPr/>
        </p:nvGrpSpPr>
        <p:grpSpPr>
          <a:xfrm>
            <a:off x="4686941" y="1139155"/>
            <a:ext cx="267108" cy="261839"/>
            <a:chOff x="5983625" y="301625"/>
            <a:chExt cx="403000" cy="395050"/>
          </a:xfrm>
        </p:grpSpPr>
        <p:sp>
          <p:nvSpPr>
            <p:cNvPr id="348" name="Google Shape;348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9"/>
          <p:cNvGrpSpPr/>
          <p:nvPr/>
        </p:nvGrpSpPr>
        <p:grpSpPr>
          <a:xfrm>
            <a:off x="5135739" y="1137117"/>
            <a:ext cx="263065" cy="262668"/>
            <a:chOff x="6660750" y="298550"/>
            <a:chExt cx="396900" cy="396300"/>
          </a:xfrm>
        </p:grpSpPr>
        <p:sp>
          <p:nvSpPr>
            <p:cNvPr id="369" name="Google Shape;369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9"/>
          <p:cNvGrpSpPr/>
          <p:nvPr/>
        </p:nvGrpSpPr>
        <p:grpSpPr>
          <a:xfrm>
            <a:off x="1108683" y="1550721"/>
            <a:ext cx="275195" cy="333074"/>
            <a:chOff x="584925" y="922575"/>
            <a:chExt cx="415200" cy="502525"/>
          </a:xfrm>
        </p:grpSpPr>
        <p:sp>
          <p:nvSpPr>
            <p:cNvPr id="372" name="Google Shape;372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9"/>
          <p:cNvGrpSpPr/>
          <p:nvPr/>
        </p:nvGrpSpPr>
        <p:grpSpPr>
          <a:xfrm>
            <a:off x="1547357" y="1543032"/>
            <a:ext cx="291400" cy="347241"/>
            <a:chOff x="1246775" y="910975"/>
            <a:chExt cx="439650" cy="523900"/>
          </a:xfrm>
        </p:grpSpPr>
        <p:sp>
          <p:nvSpPr>
            <p:cNvPr id="376" name="Google Shape;376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1997779" y="1598873"/>
            <a:ext cx="284109" cy="236354"/>
            <a:chOff x="1926350" y="995225"/>
            <a:chExt cx="428650" cy="356600"/>
          </a:xfrm>
        </p:grpSpPr>
        <p:sp>
          <p:nvSpPr>
            <p:cNvPr id="380" name="Google Shape;380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9"/>
          <p:cNvSpPr/>
          <p:nvPr/>
        </p:nvSpPr>
        <p:spPr>
          <a:xfrm>
            <a:off x="2447966" y="1579102"/>
            <a:ext cx="277647" cy="27602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2895203" y="1592873"/>
            <a:ext cx="276818" cy="24850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346070" y="1594895"/>
            <a:ext cx="268732" cy="24444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3801792" y="1597314"/>
            <a:ext cx="250936" cy="2396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4235309" y="1581077"/>
            <a:ext cx="276818" cy="277216"/>
            <a:chOff x="5302225" y="968375"/>
            <a:chExt cx="417650" cy="418250"/>
          </a:xfrm>
        </p:grpSpPr>
        <p:sp>
          <p:nvSpPr>
            <p:cNvPr id="389" name="Google Shape;389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4648896" y="1549909"/>
            <a:ext cx="343198" cy="334283"/>
            <a:chOff x="5926225" y="921350"/>
            <a:chExt cx="517800" cy="504350"/>
          </a:xfrm>
        </p:grpSpPr>
        <p:sp>
          <p:nvSpPr>
            <p:cNvPr id="392" name="Google Shape;39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9"/>
          <p:cNvGrpSpPr/>
          <p:nvPr/>
        </p:nvGrpSpPr>
        <p:grpSpPr>
          <a:xfrm>
            <a:off x="5107007" y="1556388"/>
            <a:ext cx="320530" cy="321342"/>
            <a:chOff x="6617400" y="931125"/>
            <a:chExt cx="483600" cy="484825"/>
          </a:xfrm>
        </p:grpSpPr>
        <p:sp>
          <p:nvSpPr>
            <p:cNvPr id="395" name="Google Shape;395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1091682" y="2055360"/>
            <a:ext cx="309196" cy="216934"/>
            <a:chOff x="559275" y="1683950"/>
            <a:chExt cx="466500" cy="327300"/>
          </a:xfrm>
        </p:grpSpPr>
        <p:sp>
          <p:nvSpPr>
            <p:cNvPr id="398" name="Google Shape;398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1538459" y="2012477"/>
            <a:ext cx="309196" cy="302717"/>
            <a:chOff x="1233350" y="1619250"/>
            <a:chExt cx="466500" cy="456725"/>
          </a:xfrm>
        </p:grpSpPr>
        <p:sp>
          <p:nvSpPr>
            <p:cNvPr id="401" name="Google Shape;401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1994946" y="2018939"/>
            <a:ext cx="289776" cy="289776"/>
            <a:chOff x="1922075" y="1629000"/>
            <a:chExt cx="437200" cy="437200"/>
          </a:xfrm>
        </p:grpSpPr>
        <p:sp>
          <p:nvSpPr>
            <p:cNvPr id="406" name="Google Shape;406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2440513" y="2017730"/>
            <a:ext cx="292195" cy="292195"/>
            <a:chOff x="2594325" y="1627175"/>
            <a:chExt cx="440850" cy="440850"/>
          </a:xfrm>
        </p:grpSpPr>
        <p:sp>
          <p:nvSpPr>
            <p:cNvPr id="409" name="Google Shape;409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9"/>
          <p:cNvSpPr/>
          <p:nvPr/>
        </p:nvSpPr>
        <p:spPr>
          <a:xfrm>
            <a:off x="2900456" y="2030795"/>
            <a:ext cx="266313" cy="266296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361590" y="1995874"/>
            <a:ext cx="237150" cy="335907"/>
            <a:chOff x="3984000" y="1594200"/>
            <a:chExt cx="357800" cy="506800"/>
          </a:xfrm>
        </p:grpSpPr>
        <p:sp>
          <p:nvSpPr>
            <p:cNvPr id="414" name="Google Shape;414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3770719" y="2067904"/>
            <a:ext cx="312444" cy="191847"/>
            <a:chOff x="4601275" y="1702875"/>
            <a:chExt cx="471400" cy="289450"/>
          </a:xfrm>
        </p:grpSpPr>
        <p:sp>
          <p:nvSpPr>
            <p:cNvPr id="417" name="Google Shape;417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4232476" y="2020961"/>
            <a:ext cx="282485" cy="285733"/>
            <a:chOff x="5297950" y="1632050"/>
            <a:chExt cx="426200" cy="431100"/>
          </a:xfrm>
        </p:grpSpPr>
        <p:sp>
          <p:nvSpPr>
            <p:cNvPr id="423" name="Google Shape;423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4678441" y="2012477"/>
            <a:ext cx="284109" cy="302717"/>
            <a:chOff x="5970800" y="1619250"/>
            <a:chExt cx="428650" cy="456725"/>
          </a:xfrm>
        </p:grpSpPr>
        <p:sp>
          <p:nvSpPr>
            <p:cNvPr id="426" name="Google Shape;426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5112276" y="2008832"/>
            <a:ext cx="318492" cy="290572"/>
            <a:chOff x="6625350" y="1613750"/>
            <a:chExt cx="480525" cy="438400"/>
          </a:xfrm>
        </p:grpSpPr>
        <p:sp>
          <p:nvSpPr>
            <p:cNvPr id="432" name="Google Shape;432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1126081" y="2481507"/>
            <a:ext cx="240398" cy="258210"/>
            <a:chOff x="611175" y="2326900"/>
            <a:chExt cx="362700" cy="389575"/>
          </a:xfrm>
        </p:grpSpPr>
        <p:sp>
          <p:nvSpPr>
            <p:cNvPr id="438" name="Google Shape;438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9"/>
          <p:cNvSpPr/>
          <p:nvPr/>
        </p:nvSpPr>
        <p:spPr>
          <a:xfrm>
            <a:off x="1566467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013290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2460113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9"/>
          <p:cNvGrpSpPr/>
          <p:nvPr/>
        </p:nvGrpSpPr>
        <p:grpSpPr>
          <a:xfrm>
            <a:off x="2965799" y="2440231"/>
            <a:ext cx="135178" cy="337531"/>
            <a:chOff x="3386850" y="2264625"/>
            <a:chExt cx="203950" cy="509250"/>
          </a:xfrm>
        </p:grpSpPr>
        <p:sp>
          <p:nvSpPr>
            <p:cNvPr id="446" name="Google Shape;446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3871498" y="2483131"/>
            <a:ext cx="110886" cy="251731"/>
            <a:chOff x="4753325" y="2329350"/>
            <a:chExt cx="167300" cy="379800"/>
          </a:xfrm>
        </p:grpSpPr>
        <p:sp>
          <p:nvSpPr>
            <p:cNvPr id="449" name="Google Shape;449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3422683" y="2441839"/>
            <a:ext cx="114963" cy="334300"/>
            <a:chOff x="4076175" y="2267050"/>
            <a:chExt cx="173450" cy="504375"/>
          </a:xfrm>
        </p:grpSpPr>
        <p:sp>
          <p:nvSpPr>
            <p:cNvPr id="452" name="Google Shape;452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9"/>
          <p:cNvSpPr/>
          <p:nvPr/>
        </p:nvSpPr>
        <p:spPr>
          <a:xfrm>
            <a:off x="4247405" y="2477201"/>
            <a:ext cx="253355" cy="2671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39"/>
          <p:cNvGrpSpPr/>
          <p:nvPr/>
        </p:nvGrpSpPr>
        <p:grpSpPr>
          <a:xfrm>
            <a:off x="4681274" y="2481905"/>
            <a:ext cx="278442" cy="257398"/>
            <a:chOff x="5975075" y="2327500"/>
            <a:chExt cx="420100" cy="388350"/>
          </a:xfrm>
        </p:grpSpPr>
        <p:sp>
          <p:nvSpPr>
            <p:cNvPr id="456" name="Google Shape;456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>
            <a:off x="5181870" y="2474217"/>
            <a:ext cx="170804" cy="278442"/>
            <a:chOff x="6730350" y="2315900"/>
            <a:chExt cx="257700" cy="420100"/>
          </a:xfrm>
        </p:grpSpPr>
        <p:sp>
          <p:nvSpPr>
            <p:cNvPr id="459" name="Google Shape;459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1202966" y="2899552"/>
            <a:ext cx="86628" cy="315675"/>
            <a:chOff x="727175" y="2957625"/>
            <a:chExt cx="130700" cy="476275"/>
          </a:xfrm>
        </p:grpSpPr>
        <p:sp>
          <p:nvSpPr>
            <p:cNvPr id="465" name="Google Shape;465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9"/>
          <p:cNvSpPr/>
          <p:nvPr/>
        </p:nvSpPr>
        <p:spPr>
          <a:xfrm>
            <a:off x="2007224" y="2887200"/>
            <a:ext cx="265485" cy="340762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1594804" y="2887200"/>
            <a:ext cx="196686" cy="34076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2433222" y="2909660"/>
            <a:ext cx="306777" cy="295443"/>
            <a:chOff x="2583325" y="2972875"/>
            <a:chExt cx="462850" cy="445750"/>
          </a:xfrm>
        </p:grpSpPr>
        <p:sp>
          <p:nvSpPr>
            <p:cNvPr id="470" name="Google Shape;470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2869477" y="2953785"/>
            <a:ext cx="327821" cy="207208"/>
            <a:chOff x="3241525" y="3039450"/>
            <a:chExt cx="494600" cy="312625"/>
          </a:xfrm>
        </p:grpSpPr>
        <p:sp>
          <p:nvSpPr>
            <p:cNvPr id="473" name="Google Shape;473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3786413" y="2916747"/>
            <a:ext cx="281690" cy="28167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9"/>
          <p:cNvGrpSpPr/>
          <p:nvPr/>
        </p:nvGrpSpPr>
        <p:grpSpPr>
          <a:xfrm>
            <a:off x="4204141" y="2931930"/>
            <a:ext cx="339155" cy="250920"/>
            <a:chOff x="5255200" y="3006475"/>
            <a:chExt cx="511700" cy="378575"/>
          </a:xfrm>
        </p:grpSpPr>
        <p:sp>
          <p:nvSpPr>
            <p:cNvPr id="477" name="Google Shape;477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3342965" y="2917365"/>
            <a:ext cx="274399" cy="280050"/>
            <a:chOff x="3955900" y="2984500"/>
            <a:chExt cx="414000" cy="422525"/>
          </a:xfrm>
        </p:grpSpPr>
        <p:sp>
          <p:nvSpPr>
            <p:cNvPr id="480" name="Google Shape;480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9"/>
          <p:cNvSpPr/>
          <p:nvPr/>
        </p:nvSpPr>
        <p:spPr>
          <a:xfrm>
            <a:off x="1094554" y="3383802"/>
            <a:ext cx="306760" cy="24120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4714065" y="2903788"/>
            <a:ext cx="213687" cy="307589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9"/>
          <p:cNvGrpSpPr/>
          <p:nvPr/>
        </p:nvGrpSpPr>
        <p:grpSpPr>
          <a:xfrm>
            <a:off x="5162450" y="2913305"/>
            <a:ext cx="209644" cy="297879"/>
            <a:chOff x="6701050" y="2978375"/>
            <a:chExt cx="316300" cy="449425"/>
          </a:xfrm>
        </p:grpSpPr>
        <p:sp>
          <p:nvSpPr>
            <p:cNvPr id="486" name="Google Shape;486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1543711" y="3403794"/>
            <a:ext cx="298691" cy="200746"/>
            <a:chOff x="1241275" y="3718400"/>
            <a:chExt cx="450650" cy="302875"/>
          </a:xfrm>
        </p:grpSpPr>
        <p:sp>
          <p:nvSpPr>
            <p:cNvPr id="489" name="Google Shape;489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994548" y="3388417"/>
            <a:ext cx="290572" cy="231897"/>
            <a:chOff x="1921475" y="3695200"/>
            <a:chExt cx="438400" cy="349875"/>
          </a:xfrm>
        </p:grpSpPr>
        <p:sp>
          <p:nvSpPr>
            <p:cNvPr id="494" name="Google Shape;494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9"/>
          <p:cNvGrpSpPr/>
          <p:nvPr/>
        </p:nvGrpSpPr>
        <p:grpSpPr>
          <a:xfrm>
            <a:off x="2444158" y="3384771"/>
            <a:ext cx="284905" cy="238790"/>
            <a:chOff x="2599825" y="3689700"/>
            <a:chExt cx="429850" cy="360275"/>
          </a:xfrm>
        </p:grpSpPr>
        <p:sp>
          <p:nvSpPr>
            <p:cNvPr id="498" name="Google Shape;498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2904688" y="3360082"/>
            <a:ext cx="257398" cy="268732"/>
            <a:chOff x="3294650" y="3652450"/>
            <a:chExt cx="388350" cy="405450"/>
          </a:xfrm>
        </p:grpSpPr>
        <p:sp>
          <p:nvSpPr>
            <p:cNvPr id="501" name="Google Shape;501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3330024" y="3394084"/>
            <a:ext cx="300282" cy="220166"/>
            <a:chOff x="3936375" y="3703750"/>
            <a:chExt cx="453050" cy="332175"/>
          </a:xfrm>
        </p:grpSpPr>
        <p:sp>
          <p:nvSpPr>
            <p:cNvPr id="505" name="Google Shape;505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3776801" y="3394084"/>
            <a:ext cx="300282" cy="220166"/>
            <a:chOff x="4610450" y="3703750"/>
            <a:chExt cx="453050" cy="332175"/>
          </a:xfrm>
        </p:grpSpPr>
        <p:sp>
          <p:nvSpPr>
            <p:cNvPr id="511" name="Google Shape;511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234099" y="3371830"/>
            <a:ext cx="279238" cy="264673"/>
            <a:chOff x="5300400" y="3670175"/>
            <a:chExt cx="421300" cy="399325"/>
          </a:xfrm>
        </p:grpSpPr>
        <p:sp>
          <p:nvSpPr>
            <p:cNvPr id="514" name="Google Shape;514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39"/>
          <p:cNvSpPr/>
          <p:nvPr/>
        </p:nvSpPr>
        <p:spPr>
          <a:xfrm>
            <a:off x="4665493" y="3349001"/>
            <a:ext cx="310820" cy="31080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39"/>
          <p:cNvGrpSpPr/>
          <p:nvPr/>
        </p:nvGrpSpPr>
        <p:grpSpPr>
          <a:xfrm>
            <a:off x="5131696" y="3368582"/>
            <a:ext cx="271151" cy="271168"/>
            <a:chOff x="6654650" y="3665275"/>
            <a:chExt cx="409100" cy="409125"/>
          </a:xfrm>
        </p:grpSpPr>
        <p:sp>
          <p:nvSpPr>
            <p:cNvPr id="521" name="Google Shape;521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1099370" y="3804025"/>
            <a:ext cx="293819" cy="293836"/>
            <a:chOff x="570875" y="4322250"/>
            <a:chExt cx="443300" cy="443325"/>
          </a:xfrm>
        </p:grpSpPr>
        <p:sp>
          <p:nvSpPr>
            <p:cNvPr id="524" name="Google Shape;524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9"/>
          <p:cNvSpPr/>
          <p:nvPr/>
        </p:nvSpPr>
        <p:spPr>
          <a:xfrm>
            <a:off x="1534085" y="3861380"/>
            <a:ext cx="318111" cy="17970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39"/>
          <p:cNvGrpSpPr/>
          <p:nvPr/>
        </p:nvGrpSpPr>
        <p:grpSpPr>
          <a:xfrm>
            <a:off x="2032990" y="3782186"/>
            <a:ext cx="213687" cy="337514"/>
            <a:chOff x="1979475" y="4289300"/>
            <a:chExt cx="322400" cy="509225"/>
          </a:xfrm>
        </p:grpSpPr>
        <p:sp>
          <p:nvSpPr>
            <p:cNvPr id="530" name="Google Shape;530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2460745" y="3786627"/>
            <a:ext cx="252129" cy="328633"/>
            <a:chOff x="2624850" y="4296000"/>
            <a:chExt cx="380400" cy="495825"/>
          </a:xfrm>
        </p:grpSpPr>
        <p:sp>
          <p:nvSpPr>
            <p:cNvPr id="534" name="Google Shape;534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3345672" y="3816454"/>
            <a:ext cx="269528" cy="26954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2898849" y="3833456"/>
            <a:ext cx="269528" cy="23554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9"/>
          <p:cNvSpPr/>
          <p:nvPr/>
        </p:nvSpPr>
        <p:spPr>
          <a:xfrm>
            <a:off x="3791269" y="3815244"/>
            <a:ext cx="271980" cy="271963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39"/>
          <p:cNvGrpSpPr/>
          <p:nvPr/>
        </p:nvGrpSpPr>
        <p:grpSpPr>
          <a:xfrm>
            <a:off x="4217911" y="3819005"/>
            <a:ext cx="311615" cy="263877"/>
            <a:chOff x="5275975" y="4344850"/>
            <a:chExt cx="470150" cy="398125"/>
          </a:xfrm>
        </p:grpSpPr>
        <p:sp>
          <p:nvSpPr>
            <p:cNvPr id="541" name="Google Shape;541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4680871" y="3811201"/>
            <a:ext cx="280066" cy="28005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5123594" y="3797563"/>
            <a:ext cx="287357" cy="306760"/>
            <a:chOff x="6642425" y="4312500"/>
            <a:chExt cx="433550" cy="462825"/>
          </a:xfrm>
        </p:grpSpPr>
        <p:sp>
          <p:nvSpPr>
            <p:cNvPr id="546" name="Google Shape;546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9"/>
          <p:cNvSpPr/>
          <p:nvPr/>
        </p:nvSpPr>
        <p:spPr>
          <a:xfrm>
            <a:off x="1061775" y="4289176"/>
            <a:ext cx="369080" cy="21774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>
            <a:off x="1545733" y="4252840"/>
            <a:ext cx="294631" cy="289776"/>
            <a:chOff x="1244325" y="4999400"/>
            <a:chExt cx="444525" cy="437200"/>
          </a:xfrm>
        </p:grpSpPr>
        <p:sp>
          <p:nvSpPr>
            <p:cNvPr id="551" name="Google Shape;551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018823" y="4243528"/>
            <a:ext cx="242021" cy="308384"/>
            <a:chOff x="1958100" y="4985350"/>
            <a:chExt cx="365150" cy="465275"/>
          </a:xfrm>
        </p:grpSpPr>
        <p:sp>
          <p:nvSpPr>
            <p:cNvPr id="557" name="Google Shape;557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9"/>
          <p:cNvGrpSpPr/>
          <p:nvPr/>
        </p:nvGrpSpPr>
        <p:grpSpPr>
          <a:xfrm>
            <a:off x="2447787" y="4255260"/>
            <a:ext cx="277647" cy="285319"/>
            <a:chOff x="2605300" y="5003050"/>
            <a:chExt cx="418900" cy="430475"/>
          </a:xfrm>
        </p:grpSpPr>
        <p:sp>
          <p:nvSpPr>
            <p:cNvPr id="561" name="Google Shape;561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2867456" y="4261341"/>
            <a:ext cx="331864" cy="272775"/>
            <a:chOff x="3238475" y="5012225"/>
            <a:chExt cx="500700" cy="411550"/>
          </a:xfrm>
        </p:grpSpPr>
        <p:sp>
          <p:nvSpPr>
            <p:cNvPr id="565" name="Google Shape;565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744820" y="4232194"/>
            <a:ext cx="364242" cy="331052"/>
            <a:chOff x="4562200" y="4968250"/>
            <a:chExt cx="549550" cy="499475"/>
          </a:xfrm>
        </p:grpSpPr>
        <p:sp>
          <p:nvSpPr>
            <p:cNvPr id="571" name="Google Shape;571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3353901" y="4250819"/>
            <a:ext cx="252527" cy="293405"/>
            <a:chOff x="3972400" y="4996350"/>
            <a:chExt cx="381000" cy="442675"/>
          </a:xfrm>
        </p:grpSpPr>
        <p:sp>
          <p:nvSpPr>
            <p:cNvPr id="577" name="Google Shape;577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4194845" y="4226129"/>
            <a:ext cx="357763" cy="343181"/>
            <a:chOff x="5241175" y="4959100"/>
            <a:chExt cx="539775" cy="517775"/>
          </a:xfrm>
        </p:grpSpPr>
        <p:sp>
          <p:nvSpPr>
            <p:cNvPr id="580" name="Google Shape;580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9"/>
          <p:cNvSpPr/>
          <p:nvPr/>
        </p:nvSpPr>
        <p:spPr>
          <a:xfrm>
            <a:off x="4663471" y="4311034"/>
            <a:ext cx="314863" cy="17403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9"/>
          <p:cNvGrpSpPr/>
          <p:nvPr/>
        </p:nvGrpSpPr>
        <p:grpSpPr>
          <a:xfrm>
            <a:off x="5151928" y="4277115"/>
            <a:ext cx="229478" cy="263877"/>
            <a:chOff x="6685175" y="5036025"/>
            <a:chExt cx="346225" cy="398125"/>
          </a:xfrm>
        </p:grpSpPr>
        <p:sp>
          <p:nvSpPr>
            <p:cNvPr id="588" name="Google Shape;588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9"/>
          <p:cNvGrpSpPr/>
          <p:nvPr/>
        </p:nvGrpSpPr>
        <p:grpSpPr>
          <a:xfrm>
            <a:off x="5826218" y="2868199"/>
            <a:ext cx="432570" cy="421334"/>
            <a:chOff x="5926225" y="921350"/>
            <a:chExt cx="517800" cy="504350"/>
          </a:xfrm>
        </p:grpSpPr>
        <p:sp>
          <p:nvSpPr>
            <p:cNvPr id="594" name="Google Shape;59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6020138" y="3104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6711205" y="2847579"/>
            <a:ext cx="432570" cy="421334"/>
            <a:chOff x="5926225" y="921350"/>
            <a:chExt cx="517800" cy="504350"/>
          </a:xfrm>
        </p:grpSpPr>
        <p:sp>
          <p:nvSpPr>
            <p:cNvPr id="598" name="Google Shape;59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6905126" y="3083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5826658" y="3596640"/>
            <a:ext cx="909671" cy="886042"/>
            <a:chOff x="5926225" y="921350"/>
            <a:chExt cx="517800" cy="504350"/>
          </a:xfrm>
        </p:grpSpPr>
        <p:sp>
          <p:nvSpPr>
            <p:cNvPr id="602" name="Google Shape;60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00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00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6234250" y="4092992"/>
            <a:ext cx="843176" cy="47631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 txBox="1"/>
          <p:nvPr/>
        </p:nvSpPr>
        <p:spPr>
          <a:xfrm>
            <a:off x="5715175" y="997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3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"/>
          <p:cNvSpPr txBox="1"/>
          <p:nvPr/>
        </p:nvSpPr>
        <p:spPr>
          <a:xfrm>
            <a:off x="2163850" y="1142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808100" y="2374250"/>
            <a:ext cx="76389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00080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0008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0"/>
          <p:cNvSpPr txBox="1"/>
          <p:nvPr/>
        </p:nvSpPr>
        <p:spPr>
          <a:xfrm>
            <a:off x="648975" y="1085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614" name="Google Shape;614;p4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07300" y="903850"/>
            <a:ext cx="7529400" cy="3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0001_IMG_5864.jpg" id="95" name="Google Shape;95;p15"/>
          <p:cNvPicPr preferRelativeResize="0"/>
          <p:nvPr/>
        </p:nvPicPr>
        <p:blipFill rotWithShape="1">
          <a:blip r:embed="rId3">
            <a:alphaModFix amt="16000"/>
          </a:blip>
          <a:srcRect b="6991" l="0" r="0" t="2224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380650" y="2421550"/>
            <a:ext cx="43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380650" y="3563952"/>
            <a:ext cx="4382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Bring the attention of your audience over a key concept using icons or illustrations</a:t>
            </a:r>
            <a:endParaRPr sz="1200"/>
          </a:p>
        </p:txBody>
      </p:sp>
      <p:sp>
        <p:nvSpPr>
          <p:cNvPr id="118" name="Google Shape;118;p18"/>
          <p:cNvSpPr/>
          <p:nvPr/>
        </p:nvSpPr>
        <p:spPr>
          <a:xfrm>
            <a:off x="4772939" y="2263047"/>
            <a:ext cx="195774" cy="186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529951" y="1213292"/>
            <a:ext cx="838737" cy="838952"/>
            <a:chOff x="6654650" y="3665275"/>
            <a:chExt cx="409100" cy="409125"/>
          </a:xfrm>
        </p:grpSpPr>
        <p:sp>
          <p:nvSpPr>
            <p:cNvPr id="120" name="Google Shape;120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8"/>
          <p:cNvGrpSpPr/>
          <p:nvPr/>
        </p:nvGrpSpPr>
        <p:grpSpPr>
          <a:xfrm rot="1056959">
            <a:off x="3721582" y="1872866"/>
            <a:ext cx="554133" cy="554193"/>
            <a:chOff x="570875" y="4322250"/>
            <a:chExt cx="443300" cy="443325"/>
          </a:xfrm>
        </p:grpSpPr>
        <p:sp>
          <p:nvSpPr>
            <p:cNvPr id="123" name="Google Shape;123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8"/>
          <p:cNvSpPr/>
          <p:nvPr/>
        </p:nvSpPr>
        <p:spPr>
          <a:xfrm rot="2466699">
            <a:off x="3783810" y="1375904"/>
            <a:ext cx="272004" cy="2597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366">
            <a:off x="4181608" y="1539322"/>
            <a:ext cx="195747" cy="1869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2926172">
            <a:off x="5368491" y="1687391"/>
            <a:ext cx="146594" cy="13997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29475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3279489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5929502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salin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