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53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45016">
              <a:srgbClr val="FEFCFF"/>
            </a:gs>
            <a:gs pos="82043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Rectangle 2">
            <a:hlinkClick r:id="rId2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595265">
              <a:defRPr sz="1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pp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8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2">
            <a:hlinkClick r:id="rId3"/>
          </p:cNvPr>
          <p:cNvSpPr txBox="1"/>
          <p:nvPr/>
        </p:nvSpPr>
        <p:spPr>
          <a:xfrm>
            <a:off x="4432851" y="6487074"/>
            <a:ext cx="332629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 defTabSz="595265">
              <a:defRPr sz="1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90491" marR="0" indent="-190491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00050" marR="0" indent="-219065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035802" marR="0" indent="-273832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435042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816026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197011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577996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958981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339965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roup"/>
          <p:cNvGrpSpPr/>
          <p:nvPr/>
        </p:nvGrpSpPr>
        <p:grpSpPr>
          <a:xfrm>
            <a:off x="3946044" y="228555"/>
            <a:ext cx="285140" cy="1409288"/>
            <a:chOff x="0" y="0"/>
            <a:chExt cx="285138" cy="1409286"/>
          </a:xfrm>
        </p:grpSpPr>
        <p:sp>
          <p:nvSpPr>
            <p:cNvPr id="1132" name="Triangle"/>
            <p:cNvSpPr/>
            <p:nvPr/>
          </p:nvSpPr>
          <p:spPr>
            <a:xfrm flipH="1">
              <a:off x="0" y="0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51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3" name="Triangle"/>
            <p:cNvSpPr/>
            <p:nvPr/>
          </p:nvSpPr>
          <p:spPr>
            <a:xfrm rot="10800000">
              <a:off x="0" y="1194266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51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37" name="Group"/>
          <p:cNvGrpSpPr/>
          <p:nvPr/>
        </p:nvGrpSpPr>
        <p:grpSpPr>
          <a:xfrm>
            <a:off x="7960816" y="228555"/>
            <a:ext cx="285140" cy="1409288"/>
            <a:chOff x="0" y="0"/>
            <a:chExt cx="285138" cy="1409286"/>
          </a:xfrm>
        </p:grpSpPr>
        <p:sp>
          <p:nvSpPr>
            <p:cNvPr id="1135" name="Triangle"/>
            <p:cNvSpPr/>
            <p:nvPr/>
          </p:nvSpPr>
          <p:spPr>
            <a:xfrm>
              <a:off x="0" y="0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51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6" name="Triangle"/>
            <p:cNvSpPr/>
            <p:nvPr/>
          </p:nvSpPr>
          <p:spPr>
            <a:xfrm rot="10800000" flipH="1">
              <a:off x="0" y="1194266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51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40" name="Group"/>
          <p:cNvGrpSpPr/>
          <p:nvPr/>
        </p:nvGrpSpPr>
        <p:grpSpPr>
          <a:xfrm>
            <a:off x="3946045" y="1787381"/>
            <a:ext cx="285139" cy="1409288"/>
            <a:chOff x="0" y="0"/>
            <a:chExt cx="285138" cy="1409286"/>
          </a:xfrm>
        </p:grpSpPr>
        <p:sp>
          <p:nvSpPr>
            <p:cNvPr id="1138" name="Triangle"/>
            <p:cNvSpPr/>
            <p:nvPr/>
          </p:nvSpPr>
          <p:spPr>
            <a:xfrm flipH="1">
              <a:off x="0" y="0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5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9" name="Triangle"/>
            <p:cNvSpPr/>
            <p:nvPr/>
          </p:nvSpPr>
          <p:spPr>
            <a:xfrm rot="10800000">
              <a:off x="0" y="1194266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5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43" name="Group"/>
          <p:cNvGrpSpPr/>
          <p:nvPr/>
        </p:nvGrpSpPr>
        <p:grpSpPr>
          <a:xfrm>
            <a:off x="7960817" y="1787381"/>
            <a:ext cx="285139" cy="1409288"/>
            <a:chOff x="0" y="0"/>
            <a:chExt cx="285138" cy="1409286"/>
          </a:xfrm>
        </p:grpSpPr>
        <p:sp>
          <p:nvSpPr>
            <p:cNvPr id="1141" name="Triangle"/>
            <p:cNvSpPr/>
            <p:nvPr/>
          </p:nvSpPr>
          <p:spPr>
            <a:xfrm>
              <a:off x="0" y="0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5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42" name="Triangle"/>
            <p:cNvSpPr/>
            <p:nvPr/>
          </p:nvSpPr>
          <p:spPr>
            <a:xfrm rot="10800000" flipH="1">
              <a:off x="0" y="1194266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5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46" name="Group"/>
          <p:cNvGrpSpPr/>
          <p:nvPr/>
        </p:nvGrpSpPr>
        <p:grpSpPr>
          <a:xfrm>
            <a:off x="3946044" y="3337067"/>
            <a:ext cx="285140" cy="1409288"/>
            <a:chOff x="0" y="0"/>
            <a:chExt cx="285138" cy="1409286"/>
          </a:xfrm>
        </p:grpSpPr>
        <p:sp>
          <p:nvSpPr>
            <p:cNvPr id="1144" name="Triangle"/>
            <p:cNvSpPr/>
            <p:nvPr/>
          </p:nvSpPr>
          <p:spPr>
            <a:xfrm flipH="1">
              <a:off x="0" y="0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A4F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45" name="Triangle"/>
            <p:cNvSpPr/>
            <p:nvPr/>
          </p:nvSpPr>
          <p:spPr>
            <a:xfrm rot="10800000">
              <a:off x="0" y="1194266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A4F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49" name="Group"/>
          <p:cNvGrpSpPr/>
          <p:nvPr/>
        </p:nvGrpSpPr>
        <p:grpSpPr>
          <a:xfrm>
            <a:off x="7960816" y="3337067"/>
            <a:ext cx="285140" cy="1409288"/>
            <a:chOff x="0" y="0"/>
            <a:chExt cx="285138" cy="1409286"/>
          </a:xfrm>
        </p:grpSpPr>
        <p:sp>
          <p:nvSpPr>
            <p:cNvPr id="1147" name="Triangle"/>
            <p:cNvSpPr/>
            <p:nvPr/>
          </p:nvSpPr>
          <p:spPr>
            <a:xfrm>
              <a:off x="0" y="0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A4F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48" name="Triangle"/>
            <p:cNvSpPr/>
            <p:nvPr/>
          </p:nvSpPr>
          <p:spPr>
            <a:xfrm rot="10800000" flipH="1">
              <a:off x="0" y="1194266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A4F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52" name="Group"/>
          <p:cNvGrpSpPr/>
          <p:nvPr/>
        </p:nvGrpSpPr>
        <p:grpSpPr>
          <a:xfrm>
            <a:off x="3946044" y="4889580"/>
            <a:ext cx="285139" cy="1409288"/>
            <a:chOff x="0" y="0"/>
            <a:chExt cx="285138" cy="1409286"/>
          </a:xfrm>
        </p:grpSpPr>
        <p:sp>
          <p:nvSpPr>
            <p:cNvPr id="1150" name="Triangle"/>
            <p:cNvSpPr/>
            <p:nvPr/>
          </p:nvSpPr>
          <p:spPr>
            <a:xfrm flipH="1">
              <a:off x="0" y="0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13E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1" name="Triangle"/>
            <p:cNvSpPr/>
            <p:nvPr/>
          </p:nvSpPr>
          <p:spPr>
            <a:xfrm rot="10800000">
              <a:off x="0" y="1194266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13E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55" name="Group"/>
          <p:cNvGrpSpPr/>
          <p:nvPr/>
        </p:nvGrpSpPr>
        <p:grpSpPr>
          <a:xfrm>
            <a:off x="7960817" y="4889580"/>
            <a:ext cx="285139" cy="1409288"/>
            <a:chOff x="0" y="0"/>
            <a:chExt cx="285138" cy="1409286"/>
          </a:xfrm>
        </p:grpSpPr>
        <p:sp>
          <p:nvSpPr>
            <p:cNvPr id="1153" name="Triangle"/>
            <p:cNvSpPr/>
            <p:nvPr/>
          </p:nvSpPr>
          <p:spPr>
            <a:xfrm>
              <a:off x="0" y="0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13E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4" name="Triangle"/>
            <p:cNvSpPr/>
            <p:nvPr/>
          </p:nvSpPr>
          <p:spPr>
            <a:xfrm rot="10800000" flipH="1">
              <a:off x="0" y="1194266"/>
              <a:ext cx="285139" cy="2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13E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156" name="Picture1.png" descr="Picture1.png"/>
          <p:cNvPicPr>
            <a:picLocks/>
          </p:cNvPicPr>
          <p:nvPr/>
        </p:nvPicPr>
        <p:blipFill>
          <a:blip r:embed="rId2">
            <a:alphaModFix amt="75393"/>
            <a:extLst/>
          </a:blip>
          <a:stretch>
            <a:fillRect/>
          </a:stretch>
        </p:blipFill>
        <p:spPr>
          <a:xfrm flipH="1">
            <a:off x="7958695" y="-518494"/>
            <a:ext cx="178167" cy="7546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7" name="Picture1.png" descr="Picture1.png"/>
          <p:cNvPicPr>
            <a:picLocks/>
          </p:cNvPicPr>
          <p:nvPr/>
        </p:nvPicPr>
        <p:blipFill>
          <a:blip r:embed="rId2">
            <a:alphaModFix amt="75393"/>
            <a:extLst/>
          </a:blip>
          <a:stretch>
            <a:fillRect/>
          </a:stretch>
        </p:blipFill>
        <p:spPr>
          <a:xfrm>
            <a:off x="4053018" y="-416397"/>
            <a:ext cx="178166" cy="7546720"/>
          </a:xfrm>
          <a:prstGeom prst="rect">
            <a:avLst/>
          </a:prstGeom>
          <a:ln w="12700">
            <a:miter lim="400000"/>
          </a:ln>
        </p:spPr>
      </p:pic>
      <p:sp>
        <p:nvSpPr>
          <p:cNvPr id="1158" name="Rectangle"/>
          <p:cNvSpPr/>
          <p:nvPr/>
        </p:nvSpPr>
        <p:spPr>
          <a:xfrm>
            <a:off x="3950131" y="442458"/>
            <a:ext cx="4291738" cy="980724"/>
          </a:xfrm>
          <a:prstGeom prst="rect">
            <a:avLst/>
          </a:prstGeom>
          <a:gradFill>
            <a:gsLst>
              <a:gs pos="0">
                <a:srgbClr val="FF3D67"/>
              </a:gs>
              <a:gs pos="100000">
                <a:srgbClr val="BF153A"/>
              </a:gs>
            </a:gsLst>
            <a:lin ang="13282711"/>
          </a:gradFill>
          <a:ln w="12700">
            <a:miter lim="400000"/>
          </a:ln>
          <a:effectLst>
            <a:outerShdw blurRad="139700" dist="139091" dir="2846796" rotWithShape="0">
              <a:srgbClr val="000000">
                <a:alpha val="3530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65" name="TextBox 52"/>
          <p:cNvSpPr txBox="1"/>
          <p:nvPr/>
        </p:nvSpPr>
        <p:spPr>
          <a:xfrm>
            <a:off x="4201066" y="681119"/>
            <a:ext cx="11272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OPTION</a:t>
            </a:r>
          </a:p>
        </p:txBody>
      </p:sp>
      <p:sp>
        <p:nvSpPr>
          <p:cNvPr id="1168" name="Rectangle"/>
          <p:cNvSpPr/>
          <p:nvPr/>
        </p:nvSpPr>
        <p:spPr>
          <a:xfrm>
            <a:off x="3950132" y="2001284"/>
            <a:ext cx="4291737" cy="980724"/>
          </a:xfrm>
          <a:prstGeom prst="rect">
            <a:avLst/>
          </a:prstGeom>
          <a:gradFill>
            <a:gsLst>
              <a:gs pos="0">
                <a:srgbClr val="0C64A4"/>
              </a:gs>
              <a:gs pos="100000">
                <a:srgbClr val="00D5FF"/>
              </a:gs>
            </a:gsLst>
            <a:lin ang="13282711"/>
          </a:gradFill>
          <a:ln w="12700">
            <a:miter lim="400000"/>
          </a:ln>
          <a:effectLst>
            <a:outerShdw blurRad="139700" dist="139091" dir="2846796" rotWithShape="0">
              <a:srgbClr val="000000">
                <a:alpha val="3530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72" name="TextBox 52"/>
          <p:cNvSpPr txBox="1"/>
          <p:nvPr/>
        </p:nvSpPr>
        <p:spPr>
          <a:xfrm>
            <a:off x="4118796" y="2387388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OPTION     </a:t>
            </a:r>
          </a:p>
        </p:txBody>
      </p:sp>
      <p:sp>
        <p:nvSpPr>
          <p:cNvPr id="1173" name="TextBox 52"/>
          <p:cNvSpPr txBox="1"/>
          <p:nvPr/>
        </p:nvSpPr>
        <p:spPr>
          <a:xfrm>
            <a:off x="4106588" y="2243273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INFOGRAPHIC     </a:t>
            </a:r>
          </a:p>
        </p:txBody>
      </p:sp>
      <p:sp>
        <p:nvSpPr>
          <p:cNvPr id="1178" name="Rectangle"/>
          <p:cNvSpPr/>
          <p:nvPr/>
        </p:nvSpPr>
        <p:spPr>
          <a:xfrm>
            <a:off x="3950131" y="3550970"/>
            <a:ext cx="4291737" cy="980724"/>
          </a:xfrm>
          <a:prstGeom prst="rect">
            <a:avLst/>
          </a:prstGeom>
          <a:gradFill>
            <a:gsLst>
              <a:gs pos="0">
                <a:srgbClr val="D4FB00"/>
              </a:gs>
              <a:gs pos="100000">
                <a:srgbClr val="1BB25A"/>
              </a:gs>
            </a:gsLst>
            <a:lin ang="13282711"/>
          </a:gradFill>
          <a:ln w="12700">
            <a:miter lim="400000"/>
          </a:ln>
          <a:effectLst>
            <a:outerShdw blurRad="139700" dist="139091" dir="2846796" rotWithShape="0">
              <a:srgbClr val="000000">
                <a:alpha val="3530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82" name="TextBox 52"/>
          <p:cNvSpPr txBox="1"/>
          <p:nvPr/>
        </p:nvSpPr>
        <p:spPr>
          <a:xfrm>
            <a:off x="6957089" y="3921046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OPTION     </a:t>
            </a:r>
          </a:p>
        </p:txBody>
      </p:sp>
      <p:sp>
        <p:nvSpPr>
          <p:cNvPr id="1183" name="TextBox 52"/>
          <p:cNvSpPr txBox="1"/>
          <p:nvPr/>
        </p:nvSpPr>
        <p:spPr>
          <a:xfrm>
            <a:off x="6944880" y="3776931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INFOGRAPHIC     </a:t>
            </a:r>
          </a:p>
        </p:txBody>
      </p:sp>
      <p:sp>
        <p:nvSpPr>
          <p:cNvPr id="1184" name="Rectangle 51"/>
          <p:cNvSpPr txBox="1"/>
          <p:nvPr/>
        </p:nvSpPr>
        <p:spPr>
          <a:xfrm>
            <a:off x="4298157" y="4055135"/>
            <a:ext cx="933030" cy="19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475" tIns="21475" rIns="21475" bIns="21475">
            <a:spAutoFit/>
          </a:bodyPr>
          <a:lstStyle>
            <a:lvl1pPr algn="ctr" defTabSz="214760">
              <a:defRPr sz="500">
                <a:solidFill>
                  <a:srgbClr val="FFFFFF"/>
                </a:solidFill>
              </a:defRPr>
            </a:lvl1pPr>
          </a:lstStyle>
          <a:p>
            <a:r>
              <a:t>TINYPPT designed template for presentation in PowerPoint</a:t>
            </a:r>
          </a:p>
        </p:txBody>
      </p:sp>
      <p:sp>
        <p:nvSpPr>
          <p:cNvPr id="1185" name="TextBox 52"/>
          <p:cNvSpPr txBox="1"/>
          <p:nvPr/>
        </p:nvSpPr>
        <p:spPr>
          <a:xfrm>
            <a:off x="4201066" y="3789631"/>
            <a:ext cx="11272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OPTION     </a:t>
            </a:r>
          </a:p>
        </p:txBody>
      </p:sp>
      <p:sp>
        <p:nvSpPr>
          <p:cNvPr id="1188" name="Rectangle"/>
          <p:cNvSpPr/>
          <p:nvPr/>
        </p:nvSpPr>
        <p:spPr>
          <a:xfrm>
            <a:off x="3950131" y="5103483"/>
            <a:ext cx="4291737" cy="980724"/>
          </a:xfrm>
          <a:prstGeom prst="rect">
            <a:avLst/>
          </a:prstGeom>
          <a:gradFill>
            <a:gsLst>
              <a:gs pos="0">
                <a:srgbClr val="FF680C"/>
              </a:gs>
              <a:gs pos="100000">
                <a:srgbClr val="FFBB00"/>
              </a:gs>
            </a:gsLst>
            <a:lin ang="13282711"/>
          </a:gradFill>
          <a:ln w="12700">
            <a:miter lim="400000"/>
          </a:ln>
          <a:effectLst>
            <a:outerShdw blurRad="139700" dist="139091" dir="2846796" rotWithShape="0">
              <a:srgbClr val="000000">
                <a:alpha val="3530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92" name="TextBox 52"/>
          <p:cNvSpPr txBox="1"/>
          <p:nvPr/>
        </p:nvSpPr>
        <p:spPr>
          <a:xfrm>
            <a:off x="4118795" y="5489587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OPTION     </a:t>
            </a:r>
          </a:p>
        </p:txBody>
      </p:sp>
      <p:sp>
        <p:nvSpPr>
          <p:cNvPr id="1193" name="TextBox 52"/>
          <p:cNvSpPr txBox="1"/>
          <p:nvPr/>
        </p:nvSpPr>
        <p:spPr>
          <a:xfrm>
            <a:off x="4106586" y="5345472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INFOGRAPHIC     </a:t>
            </a:r>
          </a:p>
        </p:txBody>
      </p:sp>
      <p:sp>
        <p:nvSpPr>
          <p:cNvPr id="1194" name="Rectangle 51"/>
          <p:cNvSpPr txBox="1"/>
          <p:nvPr/>
        </p:nvSpPr>
        <p:spPr>
          <a:xfrm>
            <a:off x="6985142" y="5608403"/>
            <a:ext cx="933030" cy="19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475" tIns="21475" rIns="21475" bIns="21475">
            <a:spAutoFit/>
          </a:bodyPr>
          <a:lstStyle>
            <a:lvl1pPr algn="ctr" defTabSz="214760">
              <a:defRPr sz="500">
                <a:solidFill>
                  <a:srgbClr val="FFFFFF"/>
                </a:solidFill>
              </a:defRPr>
            </a:lvl1pPr>
          </a:lstStyle>
          <a:p>
            <a:r>
              <a:t>TINYPPT designed template for presentation in PowerPoint</a:t>
            </a:r>
          </a:p>
        </p:txBody>
      </p:sp>
      <p:sp>
        <p:nvSpPr>
          <p:cNvPr id="1195" name="TextBox 52"/>
          <p:cNvSpPr txBox="1"/>
          <p:nvPr/>
        </p:nvSpPr>
        <p:spPr>
          <a:xfrm>
            <a:off x="6888051" y="5342899"/>
            <a:ext cx="11272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OPTION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3" presetClass="entr" presetSubtype="16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1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3" presetClass="entr" presetSubtype="16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1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1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1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1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2" presetClass="entr" presetSubtype="8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1" animBg="1" advAuto="0"/>
      <p:bldP spid="1137" grpId="3" animBg="1" advAuto="0"/>
      <p:bldP spid="1140" grpId="13" animBg="1" advAuto="0"/>
      <p:bldP spid="1143" grpId="11" animBg="1" advAuto="0"/>
      <p:bldP spid="1146" grpId="21" animBg="1" advAuto="0"/>
      <p:bldP spid="1149" grpId="23" animBg="1" advAuto="0"/>
      <p:bldP spid="1152" grpId="33" animBg="1" advAuto="0"/>
      <p:bldP spid="1155" grpId="31" animBg="1" advAuto="0"/>
      <p:bldP spid="1156" grpId="41" animBg="1" advAuto="0"/>
      <p:bldP spid="1157" grpId="42" animBg="1" advAuto="0"/>
      <p:bldP spid="1158" grpId="2" animBg="1" advAuto="0"/>
      <p:bldP spid="1165" grpId="9" animBg="1" advAuto="0"/>
      <p:bldP spid="1168" grpId="12" animBg="1" advAuto="0"/>
      <p:bldP spid="1172" grpId="18" animBg="1" advAuto="0"/>
      <p:bldP spid="1173" grpId="17" animBg="1" advAuto="0"/>
      <p:bldP spid="1178" grpId="22" animBg="1" advAuto="0"/>
      <p:bldP spid="1182" grpId="28" animBg="1" advAuto="0"/>
      <p:bldP spid="1183" grpId="27" animBg="1" advAuto="0"/>
      <p:bldP spid="1184" grpId="30" animBg="1" advAuto="0"/>
      <p:bldP spid="1185" grpId="29" animBg="1" advAuto="0"/>
      <p:bldP spid="1188" grpId="32" animBg="1" advAuto="0"/>
      <p:bldP spid="1192" grpId="38" animBg="1" advAuto="0"/>
      <p:bldP spid="1193" grpId="37" animBg="1" advAuto="0"/>
      <p:bldP spid="1194" grpId="40" animBg="1" advAuto="0"/>
      <p:bldP spid="1195" grpId="39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Avenir Next</vt:lpstr>
      <vt:lpstr>Arial</vt:lpstr>
      <vt:lpstr>Calibri</vt:lpstr>
      <vt:lpstr>Calibri Light</vt:lpstr>
      <vt:lpstr>Century Gothic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10</cp:revision>
  <dcterms:modified xsi:type="dcterms:W3CDTF">2019-06-02T06:41:31Z</dcterms:modified>
</cp:coreProperties>
</file>