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1pPr>
    <a:lvl2pPr marL="0" marR="0" indent="228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2pPr>
    <a:lvl3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3pPr>
    <a:lvl4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4pPr>
    <a:lvl5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5pPr>
    <a:lvl6pPr marL="0" marR="0" indent="1143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6pPr>
    <a:lvl7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7pPr>
    <a:lvl8pPr marL="0" marR="0" indent="1600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8pPr>
    <a:lvl9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Avenir N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55" d="100"/>
          <a:sy n="55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1pPr>
    <a:lvl2pPr indent="228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2pPr>
    <a:lvl3pPr indent="457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3pPr>
    <a:lvl4pPr indent="685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4pPr>
    <a:lvl5pPr indent="9144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5pPr>
    <a:lvl6pPr indent="11430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6pPr>
    <a:lvl7pPr indent="13716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7pPr>
    <a:lvl8pPr indent="16002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8pPr>
    <a:lvl9pPr indent="1828800" algn="ctr" latinLnBrk="0">
      <a:defRPr sz="1200">
        <a:solidFill>
          <a:srgbClr val="FFFFFF"/>
        </a:solidFill>
        <a:latin typeface="+mn-lt"/>
        <a:ea typeface="+mn-ea"/>
        <a:cs typeface="+mn-cs"/>
        <a:sym typeface="Avenir Next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ppt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1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45016">
              <a:srgbClr val="FEFCFF"/>
            </a:gs>
            <a:gs pos="82043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0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9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nyPPT.com">
    <p:bg>
      <p:bgPr>
        <a:gradFill flip="none" rotWithShape="1">
          <a:gsLst>
            <a:gs pos="35000">
              <a:srgbClr val="EAEEF1"/>
            </a:gs>
            <a:gs pos="74000">
              <a:srgbClr val="E0E3E8"/>
            </a:gs>
            <a:gs pos="100000">
              <a:srgbClr val="D0D4D9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"/>
          <p:cNvSpPr/>
          <p:nvPr/>
        </p:nvSpPr>
        <p:spPr>
          <a:xfrm>
            <a:off x="0" y="6540402"/>
            <a:ext cx="12192000" cy="326390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48" name="Rectangle 2">
            <a:hlinkClick r:id="rId2"/>
          </p:cNvPr>
          <p:cNvSpPr txBox="1"/>
          <p:nvPr/>
        </p:nvSpPr>
        <p:spPr>
          <a:xfrm>
            <a:off x="4432851" y="6487074"/>
            <a:ext cx="332629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40" y="6209032"/>
            <a:ext cx="280921" cy="2946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tinyppt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CFF"/>
            </a:gs>
            <a:gs pos="79591">
              <a:srgbClr val="EFF0F4"/>
            </a:gs>
            <a:gs pos="92730">
              <a:srgbClr val="E0E3E8"/>
            </a:gs>
          </a:gsLst>
          <a:lin ang="3702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40402"/>
            <a:ext cx="12192000" cy="326389"/>
          </a:xfrm>
          <a:prstGeom prst="rect">
            <a:avLst/>
          </a:prstGeom>
          <a:solidFill>
            <a:srgbClr val="11122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" name="Rectangle 2">
            <a:hlinkClick r:id="rId7"/>
          </p:cNvPr>
          <p:cNvSpPr txBox="1"/>
          <p:nvPr/>
        </p:nvSpPr>
        <p:spPr>
          <a:xfrm>
            <a:off x="4432851" y="6487074"/>
            <a:ext cx="332629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95265"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t>designed by</a:t>
            </a:r>
            <a:r>
              <a:rPr sz="2000"/>
              <a:t> </a:t>
            </a:r>
            <a:r>
              <a:rPr sz="2000" b="1"/>
              <a:t>tinyPPT.com</a:t>
            </a:r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597139" y="6209031"/>
            <a:ext cx="280922" cy="2946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2147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titleStyle>
    <p:bodyStyle>
      <a:lvl1pPr marL="99386" marR="0" indent="-99386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1pPr>
      <a:lvl2pPr marL="495279" marR="0" indent="-114294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2pPr>
      <a:lvl3pPr marL="904838" marR="0" indent="-142868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3pPr>
      <a:lvl4pPr marL="1295348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4pPr>
      <a:lvl5pPr marL="167633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5pPr>
      <a:lvl6pPr marL="205731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6pPr>
      <a:lvl7pPr marL="2438302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7pPr>
      <a:lvl8pPr marL="2819287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8pPr>
      <a:lvl9pPr marL="3200271" marR="0" indent="-152393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Avenir Next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"/>
          <p:cNvGrpSpPr/>
          <p:nvPr/>
        </p:nvGrpSpPr>
        <p:grpSpPr>
          <a:xfrm>
            <a:off x="-26" y="501983"/>
            <a:ext cx="11649835" cy="2123217"/>
            <a:chOff x="1027752" y="-1"/>
            <a:chExt cx="11840832" cy="2123215"/>
          </a:xfrm>
        </p:grpSpPr>
        <p:grpSp>
          <p:nvGrpSpPr>
            <p:cNvPr id="61" name="Group"/>
            <p:cNvGrpSpPr/>
            <p:nvPr/>
          </p:nvGrpSpPr>
          <p:grpSpPr>
            <a:xfrm>
              <a:off x="1027752" y="21380"/>
              <a:ext cx="5755106" cy="2101834"/>
              <a:chOff x="989945" y="0"/>
              <a:chExt cx="5755104" cy="2101833"/>
            </a:xfrm>
          </p:grpSpPr>
          <p:sp>
            <p:nvSpPr>
              <p:cNvPr id="58" name="Rectangle"/>
              <p:cNvSpPr/>
              <p:nvPr/>
            </p:nvSpPr>
            <p:spPr>
              <a:xfrm>
                <a:off x="989945" y="1461578"/>
                <a:ext cx="3157595" cy="637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Shape"/>
              <p:cNvSpPr/>
              <p:nvPr/>
            </p:nvSpPr>
            <p:spPr>
              <a:xfrm>
                <a:off x="4146317" y="0"/>
                <a:ext cx="805070" cy="2101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Shape"/>
              <p:cNvSpPr/>
              <p:nvPr/>
            </p:nvSpPr>
            <p:spPr>
              <a:xfrm>
                <a:off x="4941254" y="9437"/>
                <a:ext cx="1803797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5" name="Group"/>
            <p:cNvGrpSpPr/>
            <p:nvPr/>
          </p:nvGrpSpPr>
          <p:grpSpPr>
            <a:xfrm>
              <a:off x="1028739" y="-1"/>
              <a:ext cx="11839845" cy="2101836"/>
              <a:chOff x="1028741" y="0"/>
              <a:chExt cx="11839841" cy="2101834"/>
            </a:xfrm>
          </p:grpSpPr>
          <p:sp>
            <p:nvSpPr>
              <p:cNvPr id="62" name="Rectangle"/>
              <p:cNvSpPr/>
              <p:nvPr/>
            </p:nvSpPr>
            <p:spPr>
              <a:xfrm>
                <a:off x="1028741" y="1461578"/>
                <a:ext cx="3141761" cy="637417"/>
              </a:xfrm>
              <a:prstGeom prst="rect">
                <a:avLst/>
              </a:prstGeom>
              <a:gradFill flip="none" rotWithShape="1">
                <a:gsLst>
                  <a:gs pos="2419">
                    <a:srgbClr val="FF8A00"/>
                  </a:gs>
                  <a:gs pos="29316">
                    <a:srgbClr val="FFBA02"/>
                  </a:gs>
                  <a:gs pos="100000">
                    <a:srgbClr val="FFEA03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Shape"/>
              <p:cNvSpPr/>
              <p:nvPr/>
            </p:nvSpPr>
            <p:spPr>
              <a:xfrm>
                <a:off x="4169278" y="0"/>
                <a:ext cx="805070" cy="21018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gradFill flip="none" rotWithShape="1">
                <a:gsLst>
                  <a:gs pos="2419">
                    <a:srgbClr val="FF8A00"/>
                  </a:gs>
                  <a:gs pos="29316">
                    <a:srgbClr val="FFBA02"/>
                  </a:gs>
                  <a:gs pos="100000">
                    <a:srgbClr val="FFEA03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Shape"/>
              <p:cNvSpPr/>
              <p:nvPr/>
            </p:nvSpPr>
            <p:spPr>
              <a:xfrm>
                <a:off x="4964215" y="9437"/>
                <a:ext cx="7904367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419">
                    <a:srgbClr val="FF8A00"/>
                  </a:gs>
                  <a:gs pos="29316">
                    <a:srgbClr val="FFBA02"/>
                  </a:gs>
                  <a:gs pos="100000">
                    <a:srgbClr val="FFEA03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70" name="Group"/>
          <p:cNvGrpSpPr/>
          <p:nvPr/>
        </p:nvGrpSpPr>
        <p:grpSpPr>
          <a:xfrm>
            <a:off x="-2178" y="2670003"/>
            <a:ext cx="11968508" cy="1239742"/>
            <a:chOff x="1041698" y="0"/>
            <a:chExt cx="11968506" cy="1239740"/>
          </a:xfrm>
        </p:grpSpPr>
        <p:sp>
          <p:nvSpPr>
            <p:cNvPr id="67" name="Rectangle"/>
            <p:cNvSpPr/>
            <p:nvPr/>
          </p:nvSpPr>
          <p:spPr>
            <a:xfrm>
              <a:off x="1041698" y="312468"/>
              <a:ext cx="3153859" cy="637418"/>
            </a:xfrm>
            <a:prstGeom prst="rect">
              <a:avLst/>
            </a:prstGeom>
            <a:gradFill flip="none" rotWithShape="1">
              <a:gsLst>
                <a:gs pos="22846">
                  <a:srgbClr val="FF3847"/>
                </a:gs>
                <a:gs pos="63342">
                  <a:srgbClr val="FF7D25"/>
                </a:gs>
                <a:gs pos="100000">
                  <a:srgbClr val="FFC2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68" name="Shape"/>
            <p:cNvSpPr/>
            <p:nvPr/>
          </p:nvSpPr>
          <p:spPr>
            <a:xfrm>
              <a:off x="4186535" y="1102"/>
              <a:ext cx="803210" cy="123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423"/>
                  </a:moveTo>
                  <a:lnTo>
                    <a:pt x="21600" y="0"/>
                  </a:lnTo>
                  <a:lnTo>
                    <a:pt x="21590" y="21600"/>
                  </a:lnTo>
                  <a:lnTo>
                    <a:pt x="42" y="16530"/>
                  </a:lnTo>
                  <a:lnTo>
                    <a:pt x="0" y="5423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FF3847"/>
                </a:gs>
                <a:gs pos="63342">
                  <a:srgbClr val="FF7D25"/>
                </a:gs>
                <a:gs pos="100000">
                  <a:srgbClr val="FFC2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69" name="Shape"/>
            <p:cNvSpPr/>
            <p:nvPr/>
          </p:nvSpPr>
          <p:spPr>
            <a:xfrm>
              <a:off x="4986200" y="0"/>
              <a:ext cx="8024004" cy="1239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687" y="0"/>
                  </a:lnTo>
                  <a:lnTo>
                    <a:pt x="21600" y="11012"/>
                  </a:lnTo>
                  <a:lnTo>
                    <a:pt x="14687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2846">
                  <a:srgbClr val="FF3847"/>
                </a:gs>
                <a:gs pos="63342">
                  <a:srgbClr val="FF7D25"/>
                </a:gs>
                <a:gs pos="100000">
                  <a:srgbClr val="FFC203"/>
                </a:gs>
              </a:gsLst>
              <a:lin ang="2089255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79" name="Group"/>
          <p:cNvGrpSpPr/>
          <p:nvPr/>
        </p:nvGrpSpPr>
        <p:grpSpPr>
          <a:xfrm>
            <a:off x="1747" y="3979945"/>
            <a:ext cx="12087676" cy="2123219"/>
            <a:chOff x="1016085" y="0"/>
            <a:chExt cx="12087672" cy="2123217"/>
          </a:xfrm>
        </p:grpSpPr>
        <p:grpSp>
          <p:nvGrpSpPr>
            <p:cNvPr id="74" name="Group"/>
            <p:cNvGrpSpPr/>
            <p:nvPr/>
          </p:nvGrpSpPr>
          <p:grpSpPr>
            <a:xfrm>
              <a:off x="1019871" y="0"/>
              <a:ext cx="5749546" cy="2101835"/>
              <a:chOff x="995503" y="0"/>
              <a:chExt cx="5749545" cy="2101834"/>
            </a:xfrm>
          </p:grpSpPr>
          <p:sp>
            <p:nvSpPr>
              <p:cNvPr id="71" name="Rectangle"/>
              <p:cNvSpPr/>
              <p:nvPr/>
            </p:nvSpPr>
            <p:spPr>
              <a:xfrm rot="10800000" flipH="1">
                <a:off x="995503" y="2838"/>
                <a:ext cx="3152037" cy="6374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2" name="Shape"/>
              <p:cNvSpPr/>
              <p:nvPr/>
            </p:nvSpPr>
            <p:spPr>
              <a:xfrm rot="10800000" flipH="1">
                <a:off x="4146317" y="0"/>
                <a:ext cx="805070" cy="210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3" name="Shape"/>
              <p:cNvSpPr/>
              <p:nvPr/>
            </p:nvSpPr>
            <p:spPr>
              <a:xfrm rot="10800000" flipH="1">
                <a:off x="4941253" y="852741"/>
                <a:ext cx="1803797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78" name="Group"/>
            <p:cNvGrpSpPr/>
            <p:nvPr/>
          </p:nvGrpSpPr>
          <p:grpSpPr>
            <a:xfrm>
              <a:off x="1016085" y="21380"/>
              <a:ext cx="12087672" cy="2101837"/>
              <a:chOff x="1016085" y="0"/>
              <a:chExt cx="12087670" cy="2101835"/>
            </a:xfrm>
          </p:grpSpPr>
          <p:sp>
            <p:nvSpPr>
              <p:cNvPr id="75" name="Rectangle"/>
              <p:cNvSpPr/>
              <p:nvPr/>
            </p:nvSpPr>
            <p:spPr>
              <a:xfrm rot="10800000" flipH="1">
                <a:off x="1016085" y="2839"/>
                <a:ext cx="3140975" cy="637417"/>
              </a:xfrm>
              <a:prstGeom prst="rect">
                <a:avLst/>
              </a:prstGeom>
              <a:gradFill flip="none" rotWithShape="1">
                <a:gsLst>
                  <a:gs pos="22846">
                    <a:srgbClr val="4FACFE"/>
                  </a:gs>
                  <a:gs pos="63342">
                    <a:srgbClr val="28CFFE"/>
                  </a:gs>
                  <a:gs pos="100000">
                    <a:srgbClr val="00F2FE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6" name="Shape"/>
              <p:cNvSpPr/>
              <p:nvPr/>
            </p:nvSpPr>
            <p:spPr>
              <a:xfrm rot="10800000" flipH="1">
                <a:off x="4155837" y="0"/>
                <a:ext cx="805070" cy="21018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5097"/>
                    </a:moveTo>
                    <a:lnTo>
                      <a:pt x="21600" y="0"/>
                    </a:lnTo>
                    <a:lnTo>
                      <a:pt x="21543" y="12744"/>
                    </a:lnTo>
                    <a:lnTo>
                      <a:pt x="32" y="21600"/>
                    </a:lnTo>
                    <a:lnTo>
                      <a:pt x="0" y="15097"/>
                    </a:lnTo>
                    <a:close/>
                  </a:path>
                </a:pathLst>
              </a:custGeom>
              <a:gradFill flip="none" rotWithShape="1">
                <a:gsLst>
                  <a:gs pos="22846">
                    <a:srgbClr val="4FACFE"/>
                  </a:gs>
                  <a:gs pos="63342">
                    <a:srgbClr val="28CFFE"/>
                  </a:gs>
                  <a:gs pos="100000">
                    <a:srgbClr val="00F2FE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77" name="Shape"/>
              <p:cNvSpPr/>
              <p:nvPr/>
            </p:nvSpPr>
            <p:spPr>
              <a:xfrm rot="10800000" flipH="1">
                <a:off x="4950773" y="852741"/>
                <a:ext cx="8152982" cy="123965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4687" y="0"/>
                    </a:lnTo>
                    <a:lnTo>
                      <a:pt x="21600" y="11012"/>
                    </a:lnTo>
                    <a:lnTo>
                      <a:pt x="14687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2846">
                    <a:srgbClr val="4FACFE"/>
                  </a:gs>
                  <a:gs pos="63342">
                    <a:srgbClr val="28CFFE"/>
                  </a:gs>
                  <a:gs pos="100000">
                    <a:srgbClr val="00F2FE"/>
                  </a:gs>
                </a:gsLst>
                <a:lin ang="208925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</p:grpSp>
      </p:grpSp>
      <p:pic>
        <p:nvPicPr>
          <p:cNvPr id="102" name="Picture1.png" descr="Picture1.png"/>
          <p:cNvPicPr>
            <a:picLocks noChangeAspect="1"/>
          </p:cNvPicPr>
          <p:nvPr/>
        </p:nvPicPr>
        <p:blipFill>
          <a:blip r:embed="rId2">
            <a:alphaModFix amt="53757"/>
            <a:extLst/>
          </a:blip>
          <a:stretch>
            <a:fillRect/>
          </a:stretch>
        </p:blipFill>
        <p:spPr>
          <a:xfrm flipH="1">
            <a:off x="3142534" y="1036137"/>
            <a:ext cx="173552" cy="4507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1.png" descr="Picture1.png"/>
          <p:cNvPicPr>
            <a:picLocks noChangeAspect="1"/>
          </p:cNvPicPr>
          <p:nvPr/>
        </p:nvPicPr>
        <p:blipFill>
          <a:blip r:embed="rId2">
            <a:alphaModFix amt="53757"/>
            <a:extLst/>
          </a:blip>
          <a:stretch>
            <a:fillRect/>
          </a:stretch>
        </p:blipFill>
        <p:spPr>
          <a:xfrm flipH="1">
            <a:off x="3946411" y="-651385"/>
            <a:ext cx="178168" cy="785468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52"/>
          <p:cNvSpPr txBox="1"/>
          <p:nvPr/>
        </p:nvSpPr>
        <p:spPr>
          <a:xfrm>
            <a:off x="1507176" y="2116529"/>
            <a:ext cx="15123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07" name="TextBox 114"/>
          <p:cNvSpPr txBox="1"/>
          <p:nvPr/>
        </p:nvSpPr>
        <p:spPr>
          <a:xfrm>
            <a:off x="4310482" y="510838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01</a:t>
            </a:r>
          </a:p>
        </p:txBody>
      </p:sp>
      <p:sp>
        <p:nvSpPr>
          <p:cNvPr id="108" name="TextBox 52"/>
          <p:cNvSpPr txBox="1"/>
          <p:nvPr/>
        </p:nvSpPr>
        <p:spPr>
          <a:xfrm>
            <a:off x="1507176" y="3132594"/>
            <a:ext cx="15123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09" name="TextBox 52"/>
          <p:cNvSpPr txBox="1"/>
          <p:nvPr/>
        </p:nvSpPr>
        <p:spPr>
          <a:xfrm>
            <a:off x="1507176" y="4165960"/>
            <a:ext cx="15123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10" name="TextBox 52"/>
          <p:cNvSpPr txBox="1"/>
          <p:nvPr/>
        </p:nvSpPr>
        <p:spPr>
          <a:xfrm>
            <a:off x="9309675" y="2127723"/>
            <a:ext cx="1512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11" name="TextBox 52"/>
          <p:cNvSpPr txBox="1"/>
          <p:nvPr/>
        </p:nvSpPr>
        <p:spPr>
          <a:xfrm>
            <a:off x="9309675" y="3143788"/>
            <a:ext cx="1512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12" name="TextBox 52"/>
          <p:cNvSpPr txBox="1"/>
          <p:nvPr/>
        </p:nvSpPr>
        <p:spPr>
          <a:xfrm>
            <a:off x="9309675" y="4177155"/>
            <a:ext cx="151235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INFOGRAPHIC     </a:t>
            </a:r>
          </a:p>
        </p:txBody>
      </p:sp>
      <p:sp>
        <p:nvSpPr>
          <p:cNvPr id="113" name="TextBox 52"/>
          <p:cNvSpPr txBox="1"/>
          <p:nvPr/>
        </p:nvSpPr>
        <p:spPr>
          <a:xfrm>
            <a:off x="4124642" y="1242915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114" name="TextBox 52"/>
          <p:cNvSpPr txBox="1"/>
          <p:nvPr/>
        </p:nvSpPr>
        <p:spPr>
          <a:xfrm>
            <a:off x="4087033" y="1074229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INFOGRAPHIC     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215834" y="522743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rPr dirty="0"/>
              <a:t>04</a:t>
            </a:r>
          </a:p>
        </p:txBody>
      </p:sp>
      <p:sp>
        <p:nvSpPr>
          <p:cNvPr id="116" name="TextBox 52"/>
          <p:cNvSpPr txBox="1"/>
          <p:nvPr/>
        </p:nvSpPr>
        <p:spPr>
          <a:xfrm>
            <a:off x="7029994" y="1254820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/>
              <a:t>OPTION     </a:t>
            </a:r>
          </a:p>
        </p:txBody>
      </p:sp>
      <p:sp>
        <p:nvSpPr>
          <p:cNvPr id="117" name="TextBox 52"/>
          <p:cNvSpPr txBox="1"/>
          <p:nvPr/>
        </p:nvSpPr>
        <p:spPr>
          <a:xfrm>
            <a:off x="6992385" y="1086134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118" name="TextBox 114"/>
          <p:cNvSpPr txBox="1"/>
          <p:nvPr/>
        </p:nvSpPr>
        <p:spPr>
          <a:xfrm>
            <a:off x="4300807" y="2681122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02</a:t>
            </a:r>
          </a:p>
        </p:txBody>
      </p:sp>
      <p:sp>
        <p:nvSpPr>
          <p:cNvPr id="119" name="TextBox 52"/>
          <p:cNvSpPr txBox="1"/>
          <p:nvPr/>
        </p:nvSpPr>
        <p:spPr>
          <a:xfrm>
            <a:off x="4114967" y="3413199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/>
              <a:t>OPTION     </a:t>
            </a:r>
          </a:p>
        </p:txBody>
      </p:sp>
      <p:sp>
        <p:nvSpPr>
          <p:cNvPr id="120" name="TextBox 52"/>
          <p:cNvSpPr txBox="1"/>
          <p:nvPr/>
        </p:nvSpPr>
        <p:spPr>
          <a:xfrm>
            <a:off x="4077358" y="3244513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121" name="TextBox 114"/>
          <p:cNvSpPr txBox="1"/>
          <p:nvPr/>
        </p:nvSpPr>
        <p:spPr>
          <a:xfrm>
            <a:off x="7206159" y="2693027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05</a:t>
            </a:r>
          </a:p>
        </p:txBody>
      </p:sp>
      <p:sp>
        <p:nvSpPr>
          <p:cNvPr id="122" name="TextBox 52"/>
          <p:cNvSpPr txBox="1"/>
          <p:nvPr/>
        </p:nvSpPr>
        <p:spPr>
          <a:xfrm>
            <a:off x="7020318" y="3425104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rPr dirty="0"/>
              <a:t>OPTION     </a:t>
            </a:r>
          </a:p>
        </p:txBody>
      </p:sp>
      <p:sp>
        <p:nvSpPr>
          <p:cNvPr id="123" name="TextBox 52"/>
          <p:cNvSpPr txBox="1"/>
          <p:nvPr/>
        </p:nvSpPr>
        <p:spPr>
          <a:xfrm>
            <a:off x="6982710" y="3256418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124" name="TextBox 114"/>
          <p:cNvSpPr txBox="1"/>
          <p:nvPr/>
        </p:nvSpPr>
        <p:spPr>
          <a:xfrm>
            <a:off x="4282251" y="4881867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03</a:t>
            </a:r>
          </a:p>
        </p:txBody>
      </p:sp>
      <p:sp>
        <p:nvSpPr>
          <p:cNvPr id="125" name="TextBox 52"/>
          <p:cNvSpPr txBox="1"/>
          <p:nvPr/>
        </p:nvSpPr>
        <p:spPr>
          <a:xfrm>
            <a:off x="4096411" y="5613943"/>
            <a:ext cx="112721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126" name="TextBox 52"/>
          <p:cNvSpPr txBox="1"/>
          <p:nvPr/>
        </p:nvSpPr>
        <p:spPr>
          <a:xfrm>
            <a:off x="4058803" y="5445257"/>
            <a:ext cx="120242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  <p:sp>
        <p:nvSpPr>
          <p:cNvPr id="127" name="TextBox 114"/>
          <p:cNvSpPr txBox="1"/>
          <p:nvPr/>
        </p:nvSpPr>
        <p:spPr>
          <a:xfrm>
            <a:off x="7187603" y="4893772"/>
            <a:ext cx="644264" cy="701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r>
              <a:t>06</a:t>
            </a:r>
          </a:p>
        </p:txBody>
      </p:sp>
      <p:sp>
        <p:nvSpPr>
          <p:cNvPr id="128" name="TextBox 52"/>
          <p:cNvSpPr txBox="1"/>
          <p:nvPr/>
        </p:nvSpPr>
        <p:spPr>
          <a:xfrm>
            <a:off x="7001763" y="5625848"/>
            <a:ext cx="112721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/>
            </a:lvl1pPr>
          </a:lstStyle>
          <a:p>
            <a:r>
              <a:t>OPTION     </a:t>
            </a:r>
          </a:p>
        </p:txBody>
      </p:sp>
      <p:sp>
        <p:nvSpPr>
          <p:cNvPr id="129" name="TextBox 52"/>
          <p:cNvSpPr txBox="1"/>
          <p:nvPr/>
        </p:nvSpPr>
        <p:spPr>
          <a:xfrm>
            <a:off x="6964154" y="5457162"/>
            <a:ext cx="1202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INFOGRAPHIC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6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1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6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6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00"/>
                            </p:stCondLst>
                            <p:childTnLst>
                              <p:par>
                                <p:cTn id="26" presetID="22" presetClass="entr" presetSubtype="1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6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00"/>
                            </p:stCondLst>
                            <p:childTnLst>
                              <p:par>
                                <p:cTn id="30" presetID="2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6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6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22" presetClass="entr" presetSubtype="1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6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"/>
                            </p:stCondLst>
                            <p:childTnLst>
                              <p:par>
                                <p:cTn id="43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6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22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6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6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6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"/>
                            </p:stCondLst>
                            <p:childTnLst>
                              <p:par>
                                <p:cTn id="60" presetID="2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"/>
                            </p:stCondLst>
                            <p:childTnLst>
                              <p:par>
                                <p:cTn id="64" presetID="22" presetClass="entr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"/>
                            </p:stCondLst>
                            <p:childTnLst>
                              <p:par>
                                <p:cTn id="68" presetID="22" presetClass="entr" presetSubtype="1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6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400"/>
                            </p:stCondLst>
                            <p:childTnLst>
                              <p:par>
                                <p:cTn id="72" presetID="22" presetClass="entr" presetSubtype="1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6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1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6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600"/>
                            </p:stCondLst>
                            <p:childTnLst>
                              <p:par>
                                <p:cTn id="80" presetID="22" presetClass="entr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6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00"/>
                            </p:stCondLst>
                            <p:childTnLst>
                              <p:par>
                                <p:cTn id="84" presetID="22" presetClass="entr" presetSubtype="1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6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800"/>
                            </p:stCondLst>
                            <p:childTnLst>
                              <p:par>
                                <p:cTn id="88" presetID="22" presetClass="entr" presetSubtype="1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6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400"/>
                            </p:stCondLst>
                            <p:childTnLst>
                              <p:par>
                                <p:cTn id="92" presetID="22" presetClass="entr" presetSubtype="1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6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600"/>
                            </p:stCondLst>
                            <p:childTnLst>
                              <p:par>
                                <p:cTn id="100" presetID="22" presetClass="entr" presetSubtype="1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200"/>
                            </p:stCondLst>
                            <p:childTnLst>
                              <p:par>
                                <p:cTn id="104" presetID="22" presetClass="entr" presetSubtype="1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800"/>
                            </p:stCondLst>
                            <p:childTnLst>
                              <p:par>
                                <p:cTn id="108" presetID="22" presetClass="entr" presetSubtype="1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6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400"/>
                            </p:stCondLst>
                            <p:childTnLst>
                              <p:par>
                                <p:cTn id="112" presetID="22" presetClass="entr" presetSubtype="8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6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0"/>
                            </p:stCondLst>
                            <p:childTnLst>
                              <p:par>
                                <p:cTn id="116" presetID="22" presetClass="entr" presetSubtype="1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6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600"/>
                            </p:stCondLst>
                            <p:childTnLst>
                              <p:par>
                                <p:cTn id="120" presetID="22" presetClass="entr" presetSubtype="1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6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5" animBg="1" advAuto="0"/>
      <p:bldP spid="70" grpId="10" animBg="1" advAuto="0"/>
      <p:bldP spid="79" grpId="15" animBg="1" advAuto="0"/>
      <p:bldP spid="102" grpId="3" animBg="1" advAuto="0"/>
      <p:bldP spid="104" grpId="2" animBg="1" advAuto="0"/>
      <p:bldP spid="106" grpId="6" animBg="1" advAuto="0"/>
      <p:bldP spid="107" grpId="7" animBg="1" advAuto="0"/>
      <p:bldP spid="108" grpId="11" animBg="1" advAuto="0"/>
      <p:bldP spid="109" grpId="16" animBg="1" advAuto="0"/>
      <p:bldP spid="110" grpId="21" animBg="1" advAuto="0"/>
      <p:bldP spid="111" grpId="26" animBg="1" advAuto="0"/>
      <p:bldP spid="112" grpId="31" animBg="1" advAuto="0"/>
      <p:bldP spid="113" grpId="9" animBg="1" advAuto="0"/>
      <p:bldP spid="114" grpId="8" animBg="1" advAuto="0"/>
      <p:bldP spid="115" grpId="22" animBg="1" advAuto="0"/>
      <p:bldP spid="116" grpId="24" animBg="1" advAuto="0"/>
      <p:bldP spid="117" grpId="23" animBg="1" advAuto="0"/>
      <p:bldP spid="118" grpId="12" animBg="1" advAuto="0"/>
      <p:bldP spid="119" grpId="14" animBg="1" advAuto="0"/>
      <p:bldP spid="120" grpId="13" animBg="1" advAuto="0"/>
      <p:bldP spid="121" grpId="27" animBg="1" advAuto="0"/>
      <p:bldP spid="122" grpId="29" animBg="1" advAuto="0"/>
      <p:bldP spid="123" grpId="28" animBg="1" advAuto="0"/>
      <p:bldP spid="124" grpId="17" animBg="1" advAuto="0"/>
      <p:bldP spid="125" grpId="19" animBg="1" advAuto="0"/>
      <p:bldP spid="126" grpId="18" animBg="1" advAuto="0"/>
      <p:bldP spid="127" grpId="32" animBg="1" advAuto="0"/>
      <p:bldP spid="128" grpId="34" animBg="1" advAuto="0"/>
      <p:bldP spid="129" grpId="33" animBg="1" advAuto="0"/>
    </p:bldLst>
  </p:timing>
</p:sld>
</file>

<file path=ppt/theme/theme1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inyPPT.com">
  <a:themeElements>
    <a:clrScheme name="tiny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inyPPT.com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tiny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22846">
              <a:srgbClr val="FF3847"/>
            </a:gs>
            <a:gs pos="63342">
              <a:srgbClr val="FF7D25"/>
            </a:gs>
            <a:gs pos="100000">
              <a:srgbClr val="FFC203"/>
            </a:gs>
          </a:gsLst>
          <a:lin ang="2089255" scaled="0"/>
        </a:gra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6350" cap="flat">
          <a:solidFill>
            <a:srgbClr val="000000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venir N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Next</vt:lpstr>
      <vt:lpstr>Arial</vt:lpstr>
      <vt:lpstr>Century Gothic</vt:lpstr>
      <vt:lpstr>Impact</vt:lpstr>
      <vt:lpstr>tinyPPT.com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3</cp:revision>
  <dcterms:modified xsi:type="dcterms:W3CDTF">2019-05-30T14:21:24Z</dcterms:modified>
</cp:coreProperties>
</file>