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venir Next"/>
      </a:defRPr>
    </a:lvl1pPr>
    <a:lvl2pPr marL="0" marR="0" indent="22860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venir Next"/>
      </a:defRPr>
    </a:lvl2pPr>
    <a:lvl3pPr marL="0" marR="0" indent="45720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venir Next"/>
      </a:defRPr>
    </a:lvl3pPr>
    <a:lvl4pPr marL="0" marR="0" indent="68580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venir Next"/>
      </a:defRPr>
    </a:lvl4pPr>
    <a:lvl5pPr marL="0" marR="0" indent="91440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venir Next"/>
      </a:defRPr>
    </a:lvl5pPr>
    <a:lvl6pPr marL="0" marR="0" indent="114300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venir Next"/>
      </a:defRPr>
    </a:lvl6pPr>
    <a:lvl7pPr marL="0" marR="0" indent="137160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venir Next"/>
      </a:defRPr>
    </a:lvl7pPr>
    <a:lvl8pPr marL="0" marR="0" indent="160020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venir Next"/>
      </a:defRPr>
    </a:lvl8pPr>
    <a:lvl9pPr marL="0" marR="0" indent="182880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venir Nex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6" name="Shape 5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notesStyle>
    <a:lvl1pPr algn="ctr" latinLnBrk="0">
      <a:defRPr sz="1200">
        <a:solidFill>
          <a:srgbClr val="FFFFFF"/>
        </a:solidFill>
        <a:latin typeface="+mn-lt"/>
        <a:ea typeface="+mn-ea"/>
        <a:cs typeface="+mn-cs"/>
        <a:sym typeface="Avenir Next"/>
      </a:defRPr>
    </a:lvl1pPr>
    <a:lvl2pPr indent="228600" algn="ctr" latinLnBrk="0">
      <a:defRPr sz="1200">
        <a:solidFill>
          <a:srgbClr val="FFFFFF"/>
        </a:solidFill>
        <a:latin typeface="+mn-lt"/>
        <a:ea typeface="+mn-ea"/>
        <a:cs typeface="+mn-cs"/>
        <a:sym typeface="Avenir Next"/>
      </a:defRPr>
    </a:lvl2pPr>
    <a:lvl3pPr indent="457200" algn="ctr" latinLnBrk="0">
      <a:defRPr sz="1200">
        <a:solidFill>
          <a:srgbClr val="FFFFFF"/>
        </a:solidFill>
        <a:latin typeface="+mn-lt"/>
        <a:ea typeface="+mn-ea"/>
        <a:cs typeface="+mn-cs"/>
        <a:sym typeface="Avenir Next"/>
      </a:defRPr>
    </a:lvl3pPr>
    <a:lvl4pPr indent="685800" algn="ctr" latinLnBrk="0">
      <a:defRPr sz="1200">
        <a:solidFill>
          <a:srgbClr val="FFFFFF"/>
        </a:solidFill>
        <a:latin typeface="+mn-lt"/>
        <a:ea typeface="+mn-ea"/>
        <a:cs typeface="+mn-cs"/>
        <a:sym typeface="Avenir Next"/>
      </a:defRPr>
    </a:lvl4pPr>
    <a:lvl5pPr indent="914400" algn="ctr" latinLnBrk="0">
      <a:defRPr sz="1200">
        <a:solidFill>
          <a:srgbClr val="FFFFFF"/>
        </a:solidFill>
        <a:latin typeface="+mn-lt"/>
        <a:ea typeface="+mn-ea"/>
        <a:cs typeface="+mn-cs"/>
        <a:sym typeface="Avenir Next"/>
      </a:defRPr>
    </a:lvl5pPr>
    <a:lvl6pPr indent="1143000" algn="ctr" latinLnBrk="0">
      <a:defRPr sz="1200">
        <a:solidFill>
          <a:srgbClr val="FFFFFF"/>
        </a:solidFill>
        <a:latin typeface="+mn-lt"/>
        <a:ea typeface="+mn-ea"/>
        <a:cs typeface="+mn-cs"/>
        <a:sym typeface="Avenir Next"/>
      </a:defRPr>
    </a:lvl6pPr>
    <a:lvl7pPr indent="1371600" algn="ctr" latinLnBrk="0">
      <a:defRPr sz="1200">
        <a:solidFill>
          <a:srgbClr val="FFFFFF"/>
        </a:solidFill>
        <a:latin typeface="+mn-lt"/>
        <a:ea typeface="+mn-ea"/>
        <a:cs typeface="+mn-cs"/>
        <a:sym typeface="Avenir Next"/>
      </a:defRPr>
    </a:lvl7pPr>
    <a:lvl8pPr indent="1600200" algn="ctr" latinLnBrk="0">
      <a:defRPr sz="1200">
        <a:solidFill>
          <a:srgbClr val="FFFFFF"/>
        </a:solidFill>
        <a:latin typeface="+mn-lt"/>
        <a:ea typeface="+mn-ea"/>
        <a:cs typeface="+mn-cs"/>
        <a:sym typeface="Avenir Next"/>
      </a:defRPr>
    </a:lvl8pPr>
    <a:lvl9pPr indent="1828800" algn="ctr" latinLnBrk="0">
      <a:defRPr sz="1200">
        <a:solidFill>
          <a:srgbClr val="FFFFFF"/>
        </a:solidFill>
        <a:latin typeface="+mn-lt"/>
        <a:ea typeface="+mn-ea"/>
        <a:cs typeface="+mn-cs"/>
        <a:sym typeface="Avenir Next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s://tinyppt.com/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s://tinyppt.com/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s://tinyppt.com/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s://tinyppt.com/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nyPPT.c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nyPPT.com">
    <p:bg>
      <p:bgPr>
        <a:gradFill flip="none" rotWithShape="1">
          <a:gsLst>
            <a:gs pos="35000">
              <a:srgbClr val="EAEEF1"/>
            </a:gs>
            <a:gs pos="74000">
              <a:srgbClr val="E0E3E8"/>
            </a:gs>
            <a:gs pos="100000">
              <a:srgbClr val="D0D4D9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"/>
          <p:cNvSpPr/>
          <p:nvPr/>
        </p:nvSpPr>
        <p:spPr>
          <a:xfrm>
            <a:off x="0" y="6540402"/>
            <a:ext cx="12192000" cy="326390"/>
          </a:xfrm>
          <a:prstGeom prst="rect">
            <a:avLst/>
          </a:prstGeom>
          <a:solidFill>
            <a:srgbClr val="111224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endParaRPr/>
          </a:p>
        </p:txBody>
      </p:sp>
      <p:sp>
        <p:nvSpPr>
          <p:cNvPr id="21" name="Rectangle 2">
            <a:hlinkClick r:id="rId2"/>
          </p:cNvPr>
          <p:cNvSpPr txBox="1"/>
          <p:nvPr/>
        </p:nvSpPr>
        <p:spPr>
          <a:xfrm>
            <a:off x="4432851" y="6487074"/>
            <a:ext cx="3326298" cy="396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 defTabSz="595265">
              <a:defRPr sz="1400"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t>designed by</a:t>
            </a:r>
            <a:r>
              <a:rPr sz="2000"/>
              <a:t> </a:t>
            </a:r>
            <a:r>
              <a:rPr sz="2000" b="1"/>
              <a:t>tinyPPT.com</a:t>
            </a:r>
          </a:p>
        </p:txBody>
      </p:sp>
      <p:sp>
        <p:nvSpPr>
          <p:cNvPr id="2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597140" y="6209032"/>
            <a:ext cx="280921" cy="294637"/>
          </a:xfrm>
          <a:prstGeom prst="rect">
            <a:avLst/>
          </a:prstGeom>
        </p:spPr>
        <p:txBody>
          <a:bodyPr lIns="45718" tIns="45718" rIns="45718" bIns="45718"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nyPPT.com">
    <p:bg>
      <p:bgPr>
        <a:gradFill flip="none" rotWithShape="1">
          <a:gsLst>
            <a:gs pos="45016">
              <a:srgbClr val="FEFCFF"/>
            </a:gs>
            <a:gs pos="82043">
              <a:srgbClr val="E0E3E8"/>
            </a:gs>
            <a:gs pos="100000">
              <a:srgbClr val="D0D4D9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"/>
          <p:cNvSpPr/>
          <p:nvPr/>
        </p:nvSpPr>
        <p:spPr>
          <a:xfrm>
            <a:off x="0" y="6540402"/>
            <a:ext cx="12192000" cy="326390"/>
          </a:xfrm>
          <a:prstGeom prst="rect">
            <a:avLst/>
          </a:prstGeom>
          <a:solidFill>
            <a:srgbClr val="111224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endParaRPr/>
          </a:p>
        </p:txBody>
      </p:sp>
      <p:sp>
        <p:nvSpPr>
          <p:cNvPr id="30" name="Rectangle 2">
            <a:hlinkClick r:id="rId2"/>
          </p:cNvPr>
          <p:cNvSpPr txBox="1"/>
          <p:nvPr/>
        </p:nvSpPr>
        <p:spPr>
          <a:xfrm>
            <a:off x="4432851" y="6487074"/>
            <a:ext cx="3326298" cy="396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 defTabSz="595265">
              <a:defRPr sz="1400"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t>designed by</a:t>
            </a:r>
            <a:r>
              <a:rPr sz="2000"/>
              <a:t> </a:t>
            </a:r>
            <a:r>
              <a:rPr sz="2000" b="1"/>
              <a:t>tinyPPT.com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597140" y="6209032"/>
            <a:ext cx="280921" cy="294637"/>
          </a:xfrm>
          <a:prstGeom prst="rect">
            <a:avLst/>
          </a:prstGeom>
        </p:spPr>
        <p:txBody>
          <a:bodyPr lIns="45718" tIns="45718" rIns="45718" bIns="45718"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nyPPT.com">
    <p:bg>
      <p:bgPr>
        <a:gradFill flip="none" rotWithShape="1">
          <a:gsLst>
            <a:gs pos="35000">
              <a:srgbClr val="EAEEF1"/>
            </a:gs>
            <a:gs pos="74000">
              <a:srgbClr val="E0E3E8"/>
            </a:gs>
            <a:gs pos="100000">
              <a:srgbClr val="D0D4D9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1"/>
          <p:cNvSpPr/>
          <p:nvPr/>
        </p:nvSpPr>
        <p:spPr>
          <a:xfrm>
            <a:off x="0" y="6540402"/>
            <a:ext cx="12192000" cy="326390"/>
          </a:xfrm>
          <a:prstGeom prst="rect">
            <a:avLst/>
          </a:prstGeom>
          <a:solidFill>
            <a:srgbClr val="111224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endParaRPr/>
          </a:p>
        </p:txBody>
      </p:sp>
      <p:sp>
        <p:nvSpPr>
          <p:cNvPr id="39" name="Rectangle 2">
            <a:hlinkClick r:id="rId2"/>
          </p:cNvPr>
          <p:cNvSpPr txBox="1"/>
          <p:nvPr/>
        </p:nvSpPr>
        <p:spPr>
          <a:xfrm>
            <a:off x="4432851" y="6487074"/>
            <a:ext cx="3326298" cy="396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 defTabSz="595265">
              <a:defRPr sz="1400"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t>designed by</a:t>
            </a:r>
            <a:r>
              <a:rPr sz="2000"/>
              <a:t> </a:t>
            </a:r>
            <a:r>
              <a:rPr sz="2000" b="1"/>
              <a:t>tinyPPT.com</a:t>
            </a:r>
          </a:p>
        </p:txBody>
      </p:sp>
      <p:sp>
        <p:nvSpPr>
          <p:cNvPr id="4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597140" y="6209032"/>
            <a:ext cx="280921" cy="294637"/>
          </a:xfrm>
          <a:prstGeom prst="rect">
            <a:avLst/>
          </a:prstGeom>
        </p:spPr>
        <p:txBody>
          <a:bodyPr lIns="45718" tIns="45718" rIns="45718" bIns="45718"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nyPPT.com">
    <p:bg>
      <p:bgPr>
        <a:gradFill flip="none" rotWithShape="1">
          <a:gsLst>
            <a:gs pos="35000">
              <a:srgbClr val="EAEEF1"/>
            </a:gs>
            <a:gs pos="74000">
              <a:srgbClr val="E0E3E8"/>
            </a:gs>
            <a:gs pos="100000">
              <a:srgbClr val="D0D4D9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1"/>
          <p:cNvSpPr/>
          <p:nvPr/>
        </p:nvSpPr>
        <p:spPr>
          <a:xfrm>
            <a:off x="0" y="6540402"/>
            <a:ext cx="12192000" cy="326390"/>
          </a:xfrm>
          <a:prstGeom prst="rect">
            <a:avLst/>
          </a:prstGeom>
          <a:solidFill>
            <a:srgbClr val="111224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endParaRPr/>
          </a:p>
        </p:txBody>
      </p:sp>
      <p:sp>
        <p:nvSpPr>
          <p:cNvPr id="48" name="Rectangle 2">
            <a:hlinkClick r:id="rId2"/>
          </p:cNvPr>
          <p:cNvSpPr txBox="1"/>
          <p:nvPr/>
        </p:nvSpPr>
        <p:spPr>
          <a:xfrm>
            <a:off x="4432851" y="6487074"/>
            <a:ext cx="3326298" cy="396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 defTabSz="595265">
              <a:defRPr sz="1400"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t>designed by</a:t>
            </a:r>
            <a:r>
              <a:rPr sz="2000"/>
              <a:t> </a:t>
            </a:r>
            <a:r>
              <a:rPr sz="2000" b="1"/>
              <a:t>tinyPPT.com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597140" y="6209032"/>
            <a:ext cx="280921" cy="294637"/>
          </a:xfrm>
          <a:prstGeom prst="rect">
            <a:avLst/>
          </a:prstGeom>
        </p:spPr>
        <p:txBody>
          <a:bodyPr lIns="45718" tIns="45718" rIns="45718" bIns="45718"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hyperlink" Target="https://tinyppt.com/" TargetMode="Externa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EFCFF"/>
            </a:gs>
            <a:gs pos="79591">
              <a:srgbClr val="EFF0F4"/>
            </a:gs>
            <a:gs pos="92730">
              <a:srgbClr val="E0E3E8"/>
            </a:gs>
          </a:gsLst>
          <a:lin ang="3702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540402"/>
            <a:ext cx="12192000" cy="326389"/>
          </a:xfrm>
          <a:prstGeom prst="rect">
            <a:avLst/>
          </a:prstGeom>
          <a:solidFill>
            <a:srgbClr val="111224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endParaRPr/>
          </a:p>
        </p:txBody>
      </p:sp>
      <p:sp>
        <p:nvSpPr>
          <p:cNvPr id="3" name="Rectangle 2">
            <a:hlinkClick r:id="rId7"/>
          </p:cNvPr>
          <p:cNvSpPr txBox="1"/>
          <p:nvPr/>
        </p:nvSpPr>
        <p:spPr>
          <a:xfrm>
            <a:off x="4432851" y="6487074"/>
            <a:ext cx="3326298" cy="396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 defTabSz="595265">
              <a:defRPr sz="1400"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t>designed by</a:t>
            </a:r>
            <a:r>
              <a:rPr sz="2000"/>
              <a:t> </a:t>
            </a:r>
            <a:r>
              <a:rPr sz="2000" b="1"/>
              <a:t>tinyPPT.com</a:t>
            </a:r>
          </a:p>
        </p:txBody>
      </p:sp>
      <p:sp>
        <p:nvSpPr>
          <p:cNvPr id="4" name="Title Text"/>
          <p:cNvSpPr txBox="1">
            <a:spLocks noGrp="1"/>
          </p:cNvSpPr>
          <p:nvPr>
            <p:ph type="title"/>
          </p:nvPr>
        </p:nvSpPr>
        <p:spPr>
          <a:xfrm>
            <a:off x="1826683" y="769937"/>
            <a:ext cx="9753601" cy="16684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 anchor="ctr"/>
          <a:lstStyle/>
          <a:p>
            <a:r>
              <a:t>Title Text</a:t>
            </a:r>
          </a:p>
        </p:txBody>
      </p:sp>
      <p:sp>
        <p:nvSpPr>
          <p:cNvPr id="5" name="Body Level One…"/>
          <p:cNvSpPr txBox="1">
            <a:spLocks noGrp="1"/>
          </p:cNvSpPr>
          <p:nvPr>
            <p:ph type="body" idx="1"/>
          </p:nvPr>
        </p:nvSpPr>
        <p:spPr>
          <a:xfrm>
            <a:off x="6805083" y="2438400"/>
            <a:ext cx="4775201" cy="4419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597139" y="6209031"/>
            <a:ext cx="280922" cy="2946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ransition spd="med"/>
  <p:txStyles>
    <p:titleStyle>
      <a:lvl1pPr marL="0" marR="0" indent="0" algn="ctr" defTabSz="21476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Next"/>
        </a:defRPr>
      </a:lvl1pPr>
      <a:lvl2pPr marL="0" marR="0" indent="0" algn="ctr" defTabSz="21476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Next"/>
        </a:defRPr>
      </a:lvl2pPr>
      <a:lvl3pPr marL="0" marR="0" indent="0" algn="ctr" defTabSz="21476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Next"/>
        </a:defRPr>
      </a:lvl3pPr>
      <a:lvl4pPr marL="0" marR="0" indent="0" algn="ctr" defTabSz="21476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Next"/>
        </a:defRPr>
      </a:lvl4pPr>
      <a:lvl5pPr marL="0" marR="0" indent="0" algn="ctr" defTabSz="21476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Next"/>
        </a:defRPr>
      </a:lvl5pPr>
      <a:lvl6pPr marL="0" marR="0" indent="0" algn="ctr" defTabSz="21476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Next"/>
        </a:defRPr>
      </a:lvl6pPr>
      <a:lvl7pPr marL="0" marR="0" indent="0" algn="ctr" defTabSz="21476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Next"/>
        </a:defRPr>
      </a:lvl7pPr>
      <a:lvl8pPr marL="0" marR="0" indent="0" algn="ctr" defTabSz="21476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Next"/>
        </a:defRPr>
      </a:lvl8pPr>
      <a:lvl9pPr marL="0" marR="0" indent="0" algn="ctr" defTabSz="21476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Next"/>
        </a:defRPr>
      </a:lvl9pPr>
    </p:titleStyle>
    <p:bodyStyle>
      <a:lvl1pPr marL="99386" marR="0" indent="-99386" algn="ct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 typeface="Arial"/>
        <a:buChar char="•"/>
        <a:tabLst/>
        <a:defRPr sz="1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Next"/>
        </a:defRPr>
      </a:lvl1pPr>
      <a:lvl2pPr marL="495279" marR="0" indent="-114294" algn="ct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 typeface="Arial"/>
        <a:buChar char="•"/>
        <a:tabLst/>
        <a:defRPr sz="1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Next"/>
        </a:defRPr>
      </a:lvl2pPr>
      <a:lvl3pPr marL="904838" marR="0" indent="-142868" algn="ct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 typeface="Arial"/>
        <a:buChar char="•"/>
        <a:tabLst/>
        <a:defRPr sz="1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Next"/>
        </a:defRPr>
      </a:lvl3pPr>
      <a:lvl4pPr marL="1295348" marR="0" indent="-152393" algn="ct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 typeface="Arial"/>
        <a:buChar char="•"/>
        <a:tabLst/>
        <a:defRPr sz="1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Next"/>
        </a:defRPr>
      </a:lvl4pPr>
      <a:lvl5pPr marL="1676332" marR="0" indent="-152393" algn="ct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 typeface="Arial"/>
        <a:buChar char="•"/>
        <a:tabLst/>
        <a:defRPr sz="1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Next"/>
        </a:defRPr>
      </a:lvl5pPr>
      <a:lvl6pPr marL="2057317" marR="0" indent="-152393" algn="ct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 typeface="Arial"/>
        <a:buChar char="•"/>
        <a:tabLst/>
        <a:defRPr sz="1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Next"/>
        </a:defRPr>
      </a:lvl6pPr>
      <a:lvl7pPr marL="2438302" marR="0" indent="-152393" algn="ct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 typeface="Arial"/>
        <a:buChar char="•"/>
        <a:tabLst/>
        <a:defRPr sz="1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Next"/>
        </a:defRPr>
      </a:lvl7pPr>
      <a:lvl8pPr marL="2819287" marR="0" indent="-152393" algn="ct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 typeface="Arial"/>
        <a:buChar char="•"/>
        <a:tabLst/>
        <a:defRPr sz="1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Next"/>
        </a:defRPr>
      </a:lvl8pPr>
      <a:lvl9pPr marL="3200271" marR="0" indent="-152393" algn="ct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 typeface="Arial"/>
        <a:buChar char="•"/>
        <a:tabLst/>
        <a:defRPr sz="1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Next"/>
        </a:defRPr>
      </a:lvl9pPr>
    </p:bodyStyle>
    <p:otherStyle>
      <a:lvl1pPr marL="0" marR="0" indent="0" algn="ct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Next"/>
        </a:defRPr>
      </a:lvl1pPr>
      <a:lvl2pPr marL="0" marR="0" indent="0" algn="ct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Next"/>
        </a:defRPr>
      </a:lvl2pPr>
      <a:lvl3pPr marL="0" marR="0" indent="0" algn="ct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Next"/>
        </a:defRPr>
      </a:lvl3pPr>
      <a:lvl4pPr marL="0" marR="0" indent="0" algn="ct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Next"/>
        </a:defRPr>
      </a:lvl4pPr>
      <a:lvl5pPr marL="0" marR="0" indent="0" algn="ct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Next"/>
        </a:defRPr>
      </a:lvl5pPr>
      <a:lvl6pPr marL="0" marR="0" indent="0" algn="ct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Next"/>
        </a:defRPr>
      </a:lvl6pPr>
      <a:lvl7pPr marL="0" marR="0" indent="0" algn="ct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Next"/>
        </a:defRPr>
      </a:lvl7pPr>
      <a:lvl8pPr marL="0" marR="0" indent="0" algn="ct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Next"/>
        </a:defRPr>
      </a:lvl8pPr>
      <a:lvl9pPr marL="0" marR="0" indent="0" algn="ct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Nex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roup"/>
          <p:cNvGrpSpPr/>
          <p:nvPr/>
        </p:nvGrpSpPr>
        <p:grpSpPr>
          <a:xfrm>
            <a:off x="-26" y="501984"/>
            <a:ext cx="5755106" cy="2123215"/>
            <a:chOff x="1027752" y="0"/>
            <a:chExt cx="5755104" cy="2123213"/>
          </a:xfrm>
        </p:grpSpPr>
        <p:grpSp>
          <p:nvGrpSpPr>
            <p:cNvPr id="61" name="Group"/>
            <p:cNvGrpSpPr/>
            <p:nvPr/>
          </p:nvGrpSpPr>
          <p:grpSpPr>
            <a:xfrm>
              <a:off x="1027752" y="21380"/>
              <a:ext cx="5755106" cy="2101834"/>
              <a:chOff x="989945" y="0"/>
              <a:chExt cx="5755104" cy="2101833"/>
            </a:xfrm>
          </p:grpSpPr>
          <p:sp>
            <p:nvSpPr>
              <p:cNvPr id="58" name="Rectangle"/>
              <p:cNvSpPr/>
              <p:nvPr/>
            </p:nvSpPr>
            <p:spPr>
              <a:xfrm>
                <a:off x="989945" y="1461578"/>
                <a:ext cx="3157595" cy="637418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59" name="Shape"/>
              <p:cNvSpPr/>
              <p:nvPr/>
            </p:nvSpPr>
            <p:spPr>
              <a:xfrm>
                <a:off x="4146317" y="0"/>
                <a:ext cx="805070" cy="210183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5097"/>
                    </a:moveTo>
                    <a:lnTo>
                      <a:pt x="21600" y="0"/>
                    </a:lnTo>
                    <a:lnTo>
                      <a:pt x="21543" y="12744"/>
                    </a:lnTo>
                    <a:lnTo>
                      <a:pt x="32" y="21600"/>
                    </a:lnTo>
                    <a:lnTo>
                      <a:pt x="0" y="15097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60" name="Shape"/>
              <p:cNvSpPr/>
              <p:nvPr/>
            </p:nvSpPr>
            <p:spPr>
              <a:xfrm>
                <a:off x="4941254" y="9437"/>
                <a:ext cx="1803797" cy="123965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14687" y="0"/>
                    </a:lnTo>
                    <a:lnTo>
                      <a:pt x="21600" y="11012"/>
                    </a:lnTo>
                    <a:lnTo>
                      <a:pt x="14687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endParaRPr/>
              </a:p>
            </p:txBody>
          </p:sp>
        </p:grpSp>
        <p:grpSp>
          <p:nvGrpSpPr>
            <p:cNvPr id="65" name="Group"/>
            <p:cNvGrpSpPr/>
            <p:nvPr/>
          </p:nvGrpSpPr>
          <p:grpSpPr>
            <a:xfrm>
              <a:off x="1028739" y="-1"/>
              <a:ext cx="5739271" cy="2101835"/>
              <a:chOff x="1028741" y="0"/>
              <a:chExt cx="5739269" cy="2101833"/>
            </a:xfrm>
          </p:grpSpPr>
          <p:sp>
            <p:nvSpPr>
              <p:cNvPr id="62" name="Rectangle"/>
              <p:cNvSpPr/>
              <p:nvPr/>
            </p:nvSpPr>
            <p:spPr>
              <a:xfrm>
                <a:off x="1028741" y="1461578"/>
                <a:ext cx="3141761" cy="637417"/>
              </a:xfrm>
              <a:prstGeom prst="rect">
                <a:avLst/>
              </a:prstGeom>
              <a:gradFill flip="none" rotWithShape="1">
                <a:gsLst>
                  <a:gs pos="2419">
                    <a:srgbClr val="FF8A00"/>
                  </a:gs>
                  <a:gs pos="29316">
                    <a:srgbClr val="FFBA02"/>
                  </a:gs>
                  <a:gs pos="100000">
                    <a:srgbClr val="FFEA03"/>
                  </a:gs>
                </a:gsLst>
                <a:lin ang="2089255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63" name="Shape"/>
              <p:cNvSpPr/>
              <p:nvPr/>
            </p:nvSpPr>
            <p:spPr>
              <a:xfrm>
                <a:off x="4169278" y="0"/>
                <a:ext cx="805070" cy="210183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5097"/>
                    </a:moveTo>
                    <a:lnTo>
                      <a:pt x="21600" y="0"/>
                    </a:lnTo>
                    <a:lnTo>
                      <a:pt x="21543" y="12744"/>
                    </a:lnTo>
                    <a:lnTo>
                      <a:pt x="32" y="21600"/>
                    </a:lnTo>
                    <a:lnTo>
                      <a:pt x="0" y="15097"/>
                    </a:lnTo>
                    <a:close/>
                  </a:path>
                </a:pathLst>
              </a:custGeom>
              <a:gradFill flip="none" rotWithShape="1">
                <a:gsLst>
                  <a:gs pos="2419">
                    <a:srgbClr val="FF8A00"/>
                  </a:gs>
                  <a:gs pos="29316">
                    <a:srgbClr val="FFBA02"/>
                  </a:gs>
                  <a:gs pos="100000">
                    <a:srgbClr val="FFEA03"/>
                  </a:gs>
                </a:gsLst>
                <a:lin ang="2089255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64" name="Shape"/>
              <p:cNvSpPr/>
              <p:nvPr/>
            </p:nvSpPr>
            <p:spPr>
              <a:xfrm>
                <a:off x="4964215" y="9437"/>
                <a:ext cx="1803796" cy="123965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14687" y="0"/>
                    </a:lnTo>
                    <a:lnTo>
                      <a:pt x="21600" y="11012"/>
                    </a:lnTo>
                    <a:lnTo>
                      <a:pt x="14687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2419">
                    <a:srgbClr val="FF8A00"/>
                  </a:gs>
                  <a:gs pos="29316">
                    <a:srgbClr val="FFBA02"/>
                  </a:gs>
                  <a:gs pos="100000">
                    <a:srgbClr val="FFEA03"/>
                  </a:gs>
                </a:gsLst>
                <a:lin ang="2089255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endParaRPr/>
              </a:p>
            </p:txBody>
          </p:sp>
        </p:grpSp>
      </p:grpSp>
      <p:grpSp>
        <p:nvGrpSpPr>
          <p:cNvPr id="70" name="Group"/>
          <p:cNvGrpSpPr/>
          <p:nvPr/>
        </p:nvGrpSpPr>
        <p:grpSpPr>
          <a:xfrm>
            <a:off x="-2178" y="2670003"/>
            <a:ext cx="5748298" cy="1239741"/>
            <a:chOff x="1041698" y="0"/>
            <a:chExt cx="5748297" cy="1239739"/>
          </a:xfrm>
        </p:grpSpPr>
        <p:sp>
          <p:nvSpPr>
            <p:cNvPr id="67" name="Rectangle"/>
            <p:cNvSpPr/>
            <p:nvPr/>
          </p:nvSpPr>
          <p:spPr>
            <a:xfrm>
              <a:off x="1041698" y="312468"/>
              <a:ext cx="3153859" cy="637418"/>
            </a:xfrm>
            <a:prstGeom prst="rect">
              <a:avLst/>
            </a:prstGeom>
            <a:gradFill flip="none" rotWithShape="1">
              <a:gsLst>
                <a:gs pos="22846">
                  <a:srgbClr val="FF3847"/>
                </a:gs>
                <a:gs pos="63342">
                  <a:srgbClr val="FF7D25"/>
                </a:gs>
                <a:gs pos="100000">
                  <a:srgbClr val="FFC203"/>
                </a:gs>
              </a:gsLst>
              <a:lin ang="2089255" scaled="0"/>
            </a:gra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endParaRPr/>
            </a:p>
          </p:txBody>
        </p:sp>
        <p:sp>
          <p:nvSpPr>
            <p:cNvPr id="68" name="Shape"/>
            <p:cNvSpPr/>
            <p:nvPr/>
          </p:nvSpPr>
          <p:spPr>
            <a:xfrm>
              <a:off x="4186535" y="1102"/>
              <a:ext cx="803210" cy="12386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423"/>
                  </a:moveTo>
                  <a:lnTo>
                    <a:pt x="21600" y="0"/>
                  </a:lnTo>
                  <a:lnTo>
                    <a:pt x="21590" y="21600"/>
                  </a:lnTo>
                  <a:lnTo>
                    <a:pt x="42" y="16530"/>
                  </a:lnTo>
                  <a:lnTo>
                    <a:pt x="0" y="5423"/>
                  </a:lnTo>
                  <a:close/>
                </a:path>
              </a:pathLst>
            </a:custGeom>
            <a:gradFill flip="none" rotWithShape="1">
              <a:gsLst>
                <a:gs pos="22846">
                  <a:srgbClr val="FF3847"/>
                </a:gs>
                <a:gs pos="63342">
                  <a:srgbClr val="FF7D25"/>
                </a:gs>
                <a:gs pos="100000">
                  <a:srgbClr val="FFC203"/>
                </a:gs>
              </a:gsLst>
              <a:lin ang="2089255" scaled="0"/>
            </a:gra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endParaRPr/>
            </a:p>
          </p:txBody>
        </p:sp>
        <p:sp>
          <p:nvSpPr>
            <p:cNvPr id="69" name="Shape"/>
            <p:cNvSpPr/>
            <p:nvPr/>
          </p:nvSpPr>
          <p:spPr>
            <a:xfrm>
              <a:off x="4986201" y="0"/>
              <a:ext cx="1803796" cy="12396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4687" y="0"/>
                  </a:lnTo>
                  <a:lnTo>
                    <a:pt x="21600" y="11012"/>
                  </a:lnTo>
                  <a:lnTo>
                    <a:pt x="14687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22846">
                  <a:srgbClr val="FF3847"/>
                </a:gs>
                <a:gs pos="63342">
                  <a:srgbClr val="FF7D25"/>
                </a:gs>
                <a:gs pos="100000">
                  <a:srgbClr val="FFC203"/>
                </a:gs>
              </a:gsLst>
              <a:lin ang="2089255" scaled="0"/>
            </a:gra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79" name="Group"/>
          <p:cNvGrpSpPr/>
          <p:nvPr/>
        </p:nvGrpSpPr>
        <p:grpSpPr>
          <a:xfrm>
            <a:off x="1747" y="3979945"/>
            <a:ext cx="5753332" cy="2123216"/>
            <a:chOff x="1016085" y="0"/>
            <a:chExt cx="5753330" cy="2123214"/>
          </a:xfrm>
        </p:grpSpPr>
        <p:grpSp>
          <p:nvGrpSpPr>
            <p:cNvPr id="74" name="Group"/>
            <p:cNvGrpSpPr/>
            <p:nvPr/>
          </p:nvGrpSpPr>
          <p:grpSpPr>
            <a:xfrm>
              <a:off x="1019871" y="0"/>
              <a:ext cx="5749546" cy="2101835"/>
              <a:chOff x="995503" y="0"/>
              <a:chExt cx="5749545" cy="2101834"/>
            </a:xfrm>
          </p:grpSpPr>
          <p:sp>
            <p:nvSpPr>
              <p:cNvPr id="71" name="Rectangle"/>
              <p:cNvSpPr/>
              <p:nvPr/>
            </p:nvSpPr>
            <p:spPr>
              <a:xfrm rot="10800000" flipH="1">
                <a:off x="995503" y="2838"/>
                <a:ext cx="3152037" cy="637418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72" name="Shape"/>
              <p:cNvSpPr/>
              <p:nvPr/>
            </p:nvSpPr>
            <p:spPr>
              <a:xfrm rot="10800000" flipH="1">
                <a:off x="4146317" y="0"/>
                <a:ext cx="805070" cy="210183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5097"/>
                    </a:moveTo>
                    <a:lnTo>
                      <a:pt x="21600" y="0"/>
                    </a:lnTo>
                    <a:lnTo>
                      <a:pt x="21543" y="12744"/>
                    </a:lnTo>
                    <a:lnTo>
                      <a:pt x="32" y="21600"/>
                    </a:lnTo>
                    <a:lnTo>
                      <a:pt x="0" y="15097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73" name="Shape"/>
              <p:cNvSpPr/>
              <p:nvPr/>
            </p:nvSpPr>
            <p:spPr>
              <a:xfrm rot="10800000" flipH="1">
                <a:off x="4941253" y="852741"/>
                <a:ext cx="1803797" cy="123965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14687" y="0"/>
                    </a:lnTo>
                    <a:lnTo>
                      <a:pt x="21600" y="11012"/>
                    </a:lnTo>
                    <a:lnTo>
                      <a:pt x="14687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endParaRPr/>
              </a:p>
            </p:txBody>
          </p:sp>
        </p:grpSp>
        <p:grpSp>
          <p:nvGrpSpPr>
            <p:cNvPr id="78" name="Group"/>
            <p:cNvGrpSpPr/>
            <p:nvPr/>
          </p:nvGrpSpPr>
          <p:grpSpPr>
            <a:xfrm>
              <a:off x="1016085" y="21380"/>
              <a:ext cx="5738484" cy="2101836"/>
              <a:chOff x="1016085" y="0"/>
              <a:chExt cx="5738483" cy="2101834"/>
            </a:xfrm>
          </p:grpSpPr>
          <p:sp>
            <p:nvSpPr>
              <p:cNvPr id="75" name="Rectangle"/>
              <p:cNvSpPr/>
              <p:nvPr/>
            </p:nvSpPr>
            <p:spPr>
              <a:xfrm rot="10800000" flipH="1">
                <a:off x="1016085" y="2839"/>
                <a:ext cx="3140975" cy="637417"/>
              </a:xfrm>
              <a:prstGeom prst="rect">
                <a:avLst/>
              </a:prstGeom>
              <a:gradFill flip="none" rotWithShape="1">
                <a:gsLst>
                  <a:gs pos="22846">
                    <a:srgbClr val="4FACFE"/>
                  </a:gs>
                  <a:gs pos="63342">
                    <a:srgbClr val="28CFFE"/>
                  </a:gs>
                  <a:gs pos="100000">
                    <a:srgbClr val="00F2FE"/>
                  </a:gs>
                </a:gsLst>
                <a:lin ang="2089255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76" name="Shape"/>
              <p:cNvSpPr/>
              <p:nvPr/>
            </p:nvSpPr>
            <p:spPr>
              <a:xfrm rot="10800000" flipH="1">
                <a:off x="4155837" y="0"/>
                <a:ext cx="805070" cy="210183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5097"/>
                    </a:moveTo>
                    <a:lnTo>
                      <a:pt x="21600" y="0"/>
                    </a:lnTo>
                    <a:lnTo>
                      <a:pt x="21543" y="12744"/>
                    </a:lnTo>
                    <a:lnTo>
                      <a:pt x="32" y="21600"/>
                    </a:lnTo>
                    <a:lnTo>
                      <a:pt x="0" y="15097"/>
                    </a:lnTo>
                    <a:close/>
                  </a:path>
                </a:pathLst>
              </a:custGeom>
              <a:gradFill flip="none" rotWithShape="1">
                <a:gsLst>
                  <a:gs pos="22846">
                    <a:srgbClr val="4FACFE"/>
                  </a:gs>
                  <a:gs pos="63342">
                    <a:srgbClr val="28CFFE"/>
                  </a:gs>
                  <a:gs pos="100000">
                    <a:srgbClr val="00F2FE"/>
                  </a:gs>
                </a:gsLst>
                <a:lin ang="2089255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77" name="Shape"/>
              <p:cNvSpPr/>
              <p:nvPr/>
            </p:nvSpPr>
            <p:spPr>
              <a:xfrm rot="10800000" flipH="1">
                <a:off x="4950773" y="852741"/>
                <a:ext cx="1803796" cy="123965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14687" y="0"/>
                    </a:lnTo>
                    <a:lnTo>
                      <a:pt x="21600" y="11012"/>
                    </a:lnTo>
                    <a:lnTo>
                      <a:pt x="14687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22846">
                    <a:srgbClr val="4FACFE"/>
                  </a:gs>
                  <a:gs pos="63342">
                    <a:srgbClr val="28CFFE"/>
                  </a:gs>
                  <a:gs pos="100000">
                    <a:srgbClr val="00F2FE"/>
                  </a:gs>
                </a:gsLst>
                <a:lin ang="2089255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endParaRPr/>
              </a:p>
            </p:txBody>
          </p:sp>
        </p:grpSp>
      </p:grpSp>
      <p:grpSp>
        <p:nvGrpSpPr>
          <p:cNvPr id="88" name="Group"/>
          <p:cNvGrpSpPr/>
          <p:nvPr/>
        </p:nvGrpSpPr>
        <p:grpSpPr>
          <a:xfrm>
            <a:off x="6467672" y="501983"/>
            <a:ext cx="5744274" cy="2123217"/>
            <a:chOff x="-1" y="-1"/>
            <a:chExt cx="5744273" cy="2123215"/>
          </a:xfrm>
        </p:grpSpPr>
        <p:grpSp>
          <p:nvGrpSpPr>
            <p:cNvPr id="83" name="Group"/>
            <p:cNvGrpSpPr/>
            <p:nvPr/>
          </p:nvGrpSpPr>
          <p:grpSpPr>
            <a:xfrm>
              <a:off x="-1" y="21380"/>
              <a:ext cx="5744272" cy="2101834"/>
              <a:chOff x="0" y="0"/>
              <a:chExt cx="5744270" cy="2101833"/>
            </a:xfrm>
          </p:grpSpPr>
          <p:sp>
            <p:nvSpPr>
              <p:cNvPr id="80" name="Rectangle"/>
              <p:cNvSpPr/>
              <p:nvPr/>
            </p:nvSpPr>
            <p:spPr>
              <a:xfrm flipH="1">
                <a:off x="2597510" y="1461578"/>
                <a:ext cx="3146761" cy="637418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81" name="Shape"/>
              <p:cNvSpPr/>
              <p:nvPr/>
            </p:nvSpPr>
            <p:spPr>
              <a:xfrm flipH="1">
                <a:off x="1793663" y="0"/>
                <a:ext cx="805070" cy="210183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5097"/>
                    </a:moveTo>
                    <a:lnTo>
                      <a:pt x="21600" y="0"/>
                    </a:lnTo>
                    <a:lnTo>
                      <a:pt x="21543" y="12744"/>
                    </a:lnTo>
                    <a:lnTo>
                      <a:pt x="32" y="21600"/>
                    </a:lnTo>
                    <a:lnTo>
                      <a:pt x="0" y="15097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82" name="Shape"/>
              <p:cNvSpPr/>
              <p:nvPr/>
            </p:nvSpPr>
            <p:spPr>
              <a:xfrm flipH="1">
                <a:off x="-1" y="9437"/>
                <a:ext cx="1803797" cy="123965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14687" y="0"/>
                    </a:lnTo>
                    <a:lnTo>
                      <a:pt x="21600" y="11012"/>
                    </a:lnTo>
                    <a:lnTo>
                      <a:pt x="14687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endParaRPr/>
              </a:p>
            </p:txBody>
          </p:sp>
        </p:grpSp>
        <p:grpSp>
          <p:nvGrpSpPr>
            <p:cNvPr id="87" name="Group"/>
            <p:cNvGrpSpPr/>
            <p:nvPr/>
          </p:nvGrpSpPr>
          <p:grpSpPr>
            <a:xfrm>
              <a:off x="14847" y="-1"/>
              <a:ext cx="5729425" cy="2101836"/>
              <a:chOff x="0" y="0"/>
              <a:chExt cx="5729423" cy="2101834"/>
            </a:xfrm>
          </p:grpSpPr>
          <p:sp>
            <p:nvSpPr>
              <p:cNvPr id="84" name="Rectangle"/>
              <p:cNvSpPr/>
              <p:nvPr/>
            </p:nvSpPr>
            <p:spPr>
              <a:xfrm flipH="1">
                <a:off x="2597509" y="1461578"/>
                <a:ext cx="3131914" cy="637417"/>
              </a:xfrm>
              <a:prstGeom prst="rect">
                <a:avLst/>
              </a:prstGeom>
              <a:gradFill flip="none" rotWithShape="1">
                <a:gsLst>
                  <a:gs pos="1890">
                    <a:srgbClr val="FF2A70"/>
                  </a:gs>
                  <a:gs pos="64135">
                    <a:srgbClr val="E1359B"/>
                  </a:gs>
                  <a:gs pos="98899">
                    <a:srgbClr val="C23FC6"/>
                  </a:gs>
                </a:gsLst>
                <a:lin ang="2089255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endParaRPr dirty="0"/>
              </a:p>
            </p:txBody>
          </p:sp>
          <p:sp>
            <p:nvSpPr>
              <p:cNvPr id="85" name="Shape"/>
              <p:cNvSpPr/>
              <p:nvPr/>
            </p:nvSpPr>
            <p:spPr>
              <a:xfrm flipH="1">
                <a:off x="1793663" y="0"/>
                <a:ext cx="805070" cy="210183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5097"/>
                    </a:moveTo>
                    <a:lnTo>
                      <a:pt x="21600" y="0"/>
                    </a:lnTo>
                    <a:lnTo>
                      <a:pt x="21543" y="12744"/>
                    </a:lnTo>
                    <a:lnTo>
                      <a:pt x="32" y="21600"/>
                    </a:lnTo>
                    <a:lnTo>
                      <a:pt x="0" y="15097"/>
                    </a:lnTo>
                    <a:close/>
                  </a:path>
                </a:pathLst>
              </a:custGeom>
              <a:gradFill flip="none" rotWithShape="1">
                <a:gsLst>
                  <a:gs pos="1890">
                    <a:srgbClr val="FF2A70"/>
                  </a:gs>
                  <a:gs pos="64135">
                    <a:srgbClr val="E1359B"/>
                  </a:gs>
                  <a:gs pos="98899">
                    <a:srgbClr val="C23FC6"/>
                  </a:gs>
                </a:gsLst>
                <a:lin ang="2089255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86" name="Shape"/>
              <p:cNvSpPr/>
              <p:nvPr/>
            </p:nvSpPr>
            <p:spPr>
              <a:xfrm flipH="1">
                <a:off x="0" y="9437"/>
                <a:ext cx="1803796" cy="123965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14687" y="0"/>
                    </a:lnTo>
                    <a:lnTo>
                      <a:pt x="21600" y="11012"/>
                    </a:lnTo>
                    <a:lnTo>
                      <a:pt x="14687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1890">
                    <a:srgbClr val="FF2A70"/>
                  </a:gs>
                  <a:gs pos="64135">
                    <a:srgbClr val="E1359B"/>
                  </a:gs>
                  <a:gs pos="98899">
                    <a:srgbClr val="C23FC6"/>
                  </a:gs>
                </a:gsLst>
                <a:lin ang="2089255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endParaRPr/>
              </a:p>
            </p:txBody>
          </p:sp>
        </p:grpSp>
      </p:grpSp>
      <p:grpSp>
        <p:nvGrpSpPr>
          <p:cNvPr id="92" name="Group"/>
          <p:cNvGrpSpPr/>
          <p:nvPr/>
        </p:nvGrpSpPr>
        <p:grpSpPr>
          <a:xfrm>
            <a:off x="6484056" y="2670003"/>
            <a:ext cx="5715803" cy="1239741"/>
            <a:chOff x="0" y="0"/>
            <a:chExt cx="5715801" cy="1239739"/>
          </a:xfrm>
        </p:grpSpPr>
        <p:sp>
          <p:nvSpPr>
            <p:cNvPr id="89" name="Rectangle"/>
            <p:cNvSpPr/>
            <p:nvPr/>
          </p:nvSpPr>
          <p:spPr>
            <a:xfrm flipH="1">
              <a:off x="2594440" y="312468"/>
              <a:ext cx="3121362" cy="637418"/>
            </a:xfrm>
            <a:prstGeom prst="rect">
              <a:avLst/>
            </a:prstGeom>
            <a:gradFill flip="none" rotWithShape="1">
              <a:gsLst>
                <a:gs pos="22846">
                  <a:srgbClr val="6428AA"/>
                </a:gs>
                <a:gs pos="63240">
                  <a:srgbClr val="863DC8"/>
                </a:gs>
                <a:gs pos="99804">
                  <a:srgbClr val="A852E6"/>
                </a:gs>
              </a:gsLst>
              <a:lin ang="2089255" scaled="0"/>
            </a:gra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endParaRPr/>
            </a:p>
          </p:txBody>
        </p:sp>
        <p:sp>
          <p:nvSpPr>
            <p:cNvPr id="90" name="Shape"/>
            <p:cNvSpPr/>
            <p:nvPr/>
          </p:nvSpPr>
          <p:spPr>
            <a:xfrm flipH="1">
              <a:off x="1800251" y="1102"/>
              <a:ext cx="803210" cy="12386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423"/>
                  </a:moveTo>
                  <a:lnTo>
                    <a:pt x="21600" y="0"/>
                  </a:lnTo>
                  <a:lnTo>
                    <a:pt x="21590" y="21600"/>
                  </a:lnTo>
                  <a:lnTo>
                    <a:pt x="42" y="16530"/>
                  </a:lnTo>
                  <a:lnTo>
                    <a:pt x="0" y="5423"/>
                  </a:lnTo>
                  <a:close/>
                </a:path>
              </a:pathLst>
            </a:custGeom>
            <a:gradFill flip="none" rotWithShape="1">
              <a:gsLst>
                <a:gs pos="22846">
                  <a:srgbClr val="6428AA"/>
                </a:gs>
                <a:gs pos="63240">
                  <a:srgbClr val="863DC8"/>
                </a:gs>
                <a:gs pos="99804">
                  <a:srgbClr val="A852E6"/>
                </a:gs>
              </a:gsLst>
              <a:lin ang="2089255" scaled="0"/>
            </a:gra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endParaRPr/>
            </a:p>
          </p:txBody>
        </p:sp>
        <p:sp>
          <p:nvSpPr>
            <p:cNvPr id="91" name="Shape"/>
            <p:cNvSpPr/>
            <p:nvPr/>
          </p:nvSpPr>
          <p:spPr>
            <a:xfrm flipH="1">
              <a:off x="0" y="0"/>
              <a:ext cx="1803795" cy="12396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4687" y="0"/>
                  </a:lnTo>
                  <a:lnTo>
                    <a:pt x="21600" y="11012"/>
                  </a:lnTo>
                  <a:lnTo>
                    <a:pt x="14687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22846">
                  <a:srgbClr val="6428AA"/>
                </a:gs>
                <a:gs pos="63240">
                  <a:srgbClr val="863DC8"/>
                </a:gs>
                <a:gs pos="99804">
                  <a:srgbClr val="A852E6"/>
                </a:gs>
              </a:gsLst>
              <a:lin ang="2089255" scaled="0"/>
            </a:gra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01" name="Group"/>
          <p:cNvGrpSpPr/>
          <p:nvPr/>
        </p:nvGrpSpPr>
        <p:grpSpPr>
          <a:xfrm>
            <a:off x="6467673" y="3979945"/>
            <a:ext cx="5731671" cy="2123216"/>
            <a:chOff x="0" y="0"/>
            <a:chExt cx="5731670" cy="2123214"/>
          </a:xfrm>
        </p:grpSpPr>
        <p:grpSp>
          <p:nvGrpSpPr>
            <p:cNvPr id="96" name="Group"/>
            <p:cNvGrpSpPr/>
            <p:nvPr/>
          </p:nvGrpSpPr>
          <p:grpSpPr>
            <a:xfrm>
              <a:off x="-1" y="0"/>
              <a:ext cx="5702209" cy="2101835"/>
              <a:chOff x="0" y="0"/>
              <a:chExt cx="5702207" cy="2101834"/>
            </a:xfrm>
          </p:grpSpPr>
          <p:sp>
            <p:nvSpPr>
              <p:cNvPr id="93" name="Rectangle"/>
              <p:cNvSpPr/>
              <p:nvPr/>
            </p:nvSpPr>
            <p:spPr>
              <a:xfrm rot="10800000">
                <a:off x="2597510" y="2838"/>
                <a:ext cx="3104698" cy="637418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94" name="Shape"/>
              <p:cNvSpPr/>
              <p:nvPr/>
            </p:nvSpPr>
            <p:spPr>
              <a:xfrm rot="10800000">
                <a:off x="1793663" y="0"/>
                <a:ext cx="805070" cy="210183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5097"/>
                    </a:moveTo>
                    <a:lnTo>
                      <a:pt x="21600" y="0"/>
                    </a:lnTo>
                    <a:lnTo>
                      <a:pt x="21543" y="12744"/>
                    </a:lnTo>
                    <a:lnTo>
                      <a:pt x="32" y="21600"/>
                    </a:lnTo>
                    <a:lnTo>
                      <a:pt x="0" y="15097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95" name="Shape"/>
              <p:cNvSpPr/>
              <p:nvPr/>
            </p:nvSpPr>
            <p:spPr>
              <a:xfrm rot="10800000">
                <a:off x="-1" y="852741"/>
                <a:ext cx="1803797" cy="123965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14687" y="0"/>
                    </a:lnTo>
                    <a:lnTo>
                      <a:pt x="21600" y="11012"/>
                    </a:lnTo>
                    <a:lnTo>
                      <a:pt x="14687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endParaRPr/>
              </a:p>
            </p:txBody>
          </p:sp>
        </p:grpSp>
        <p:grpSp>
          <p:nvGrpSpPr>
            <p:cNvPr id="100" name="Group"/>
            <p:cNvGrpSpPr/>
            <p:nvPr/>
          </p:nvGrpSpPr>
          <p:grpSpPr>
            <a:xfrm>
              <a:off x="14847" y="21380"/>
              <a:ext cx="5716823" cy="2101836"/>
              <a:chOff x="0" y="0"/>
              <a:chExt cx="5716822" cy="2101834"/>
            </a:xfrm>
          </p:grpSpPr>
          <p:sp>
            <p:nvSpPr>
              <p:cNvPr id="97" name="Rectangle"/>
              <p:cNvSpPr/>
              <p:nvPr/>
            </p:nvSpPr>
            <p:spPr>
              <a:xfrm rot="10800000">
                <a:off x="2597510" y="2839"/>
                <a:ext cx="3119313" cy="637417"/>
              </a:xfrm>
              <a:prstGeom prst="rect">
                <a:avLst/>
              </a:prstGeom>
              <a:gradFill flip="none" rotWithShape="1">
                <a:gsLst>
                  <a:gs pos="2419">
                    <a:srgbClr val="0CB100"/>
                  </a:gs>
                  <a:gs pos="40625">
                    <a:srgbClr val="85CE02"/>
                  </a:gs>
                  <a:gs pos="100000">
                    <a:srgbClr val="FFEA03"/>
                  </a:gs>
                </a:gsLst>
                <a:lin ang="2089255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98" name="Shape"/>
              <p:cNvSpPr/>
              <p:nvPr/>
            </p:nvSpPr>
            <p:spPr>
              <a:xfrm rot="10800000">
                <a:off x="1793663" y="0"/>
                <a:ext cx="805070" cy="210183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5097"/>
                    </a:moveTo>
                    <a:lnTo>
                      <a:pt x="21600" y="0"/>
                    </a:lnTo>
                    <a:lnTo>
                      <a:pt x="21543" y="12744"/>
                    </a:lnTo>
                    <a:lnTo>
                      <a:pt x="32" y="21600"/>
                    </a:lnTo>
                    <a:lnTo>
                      <a:pt x="0" y="15097"/>
                    </a:lnTo>
                    <a:close/>
                  </a:path>
                </a:pathLst>
              </a:custGeom>
              <a:gradFill flip="none" rotWithShape="1">
                <a:gsLst>
                  <a:gs pos="2419">
                    <a:srgbClr val="0CB100"/>
                  </a:gs>
                  <a:gs pos="40625">
                    <a:srgbClr val="85CE02"/>
                  </a:gs>
                  <a:gs pos="100000">
                    <a:srgbClr val="FFEA03"/>
                  </a:gs>
                </a:gsLst>
                <a:lin ang="2089255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99" name="Shape"/>
              <p:cNvSpPr/>
              <p:nvPr/>
            </p:nvSpPr>
            <p:spPr>
              <a:xfrm rot="10800000">
                <a:off x="0" y="852741"/>
                <a:ext cx="1803796" cy="123965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14687" y="0"/>
                    </a:lnTo>
                    <a:lnTo>
                      <a:pt x="21600" y="11012"/>
                    </a:lnTo>
                    <a:lnTo>
                      <a:pt x="14687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2419">
                    <a:srgbClr val="0CB100"/>
                  </a:gs>
                  <a:gs pos="40625">
                    <a:srgbClr val="85CE02"/>
                  </a:gs>
                  <a:gs pos="100000">
                    <a:srgbClr val="FFEA03"/>
                  </a:gs>
                </a:gsLst>
                <a:lin ang="2089255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endParaRPr/>
              </a:p>
            </p:txBody>
          </p:sp>
        </p:grpSp>
      </p:grpSp>
      <p:pic>
        <p:nvPicPr>
          <p:cNvPr id="102" name="Picture1.png" descr="Picture1.png"/>
          <p:cNvPicPr>
            <a:picLocks noChangeAspect="1"/>
          </p:cNvPicPr>
          <p:nvPr/>
        </p:nvPicPr>
        <p:blipFill>
          <a:blip r:embed="rId2">
            <a:alphaModFix amt="53757"/>
            <a:extLst/>
          </a:blip>
          <a:stretch>
            <a:fillRect/>
          </a:stretch>
        </p:blipFill>
        <p:spPr>
          <a:xfrm flipH="1">
            <a:off x="3142534" y="1036137"/>
            <a:ext cx="173552" cy="4507470"/>
          </a:xfrm>
          <a:prstGeom prst="rect">
            <a:avLst/>
          </a:prstGeom>
          <a:ln w="12700">
            <a:miter lim="400000"/>
          </a:ln>
        </p:spPr>
      </p:pic>
      <p:pic>
        <p:nvPicPr>
          <p:cNvPr id="103" name="Picture1.png" descr="Picture1.png"/>
          <p:cNvPicPr>
            <a:picLocks noChangeAspect="1"/>
          </p:cNvPicPr>
          <p:nvPr/>
        </p:nvPicPr>
        <p:blipFill>
          <a:blip r:embed="rId2">
            <a:alphaModFix amt="53757"/>
            <a:extLst/>
          </a:blip>
          <a:stretch>
            <a:fillRect/>
          </a:stretch>
        </p:blipFill>
        <p:spPr>
          <a:xfrm>
            <a:off x="8915293" y="1036137"/>
            <a:ext cx="173552" cy="4507470"/>
          </a:xfrm>
          <a:prstGeom prst="rect">
            <a:avLst/>
          </a:prstGeom>
          <a:ln w="12700">
            <a:miter lim="400000"/>
          </a:ln>
        </p:spPr>
      </p:pic>
      <p:pic>
        <p:nvPicPr>
          <p:cNvPr id="104" name="Picture1.png" descr="Picture1.png"/>
          <p:cNvPicPr>
            <a:picLocks noChangeAspect="1"/>
          </p:cNvPicPr>
          <p:nvPr/>
        </p:nvPicPr>
        <p:blipFill>
          <a:blip r:embed="rId2">
            <a:alphaModFix amt="53757"/>
            <a:extLst/>
          </a:blip>
          <a:stretch>
            <a:fillRect/>
          </a:stretch>
        </p:blipFill>
        <p:spPr>
          <a:xfrm flipH="1">
            <a:off x="3946411" y="-651385"/>
            <a:ext cx="178168" cy="7854686"/>
          </a:xfrm>
          <a:prstGeom prst="rect">
            <a:avLst/>
          </a:prstGeom>
          <a:ln w="12700">
            <a:miter lim="400000"/>
          </a:ln>
        </p:spPr>
      </p:pic>
      <p:pic>
        <p:nvPicPr>
          <p:cNvPr id="105" name="Picture1.png" descr="Picture1.png"/>
          <p:cNvPicPr>
            <a:picLocks noChangeAspect="1"/>
          </p:cNvPicPr>
          <p:nvPr/>
        </p:nvPicPr>
        <p:blipFill>
          <a:blip r:embed="rId2">
            <a:alphaModFix amt="53757"/>
            <a:extLst/>
          </a:blip>
          <a:stretch>
            <a:fillRect/>
          </a:stretch>
        </p:blipFill>
        <p:spPr>
          <a:xfrm>
            <a:off x="8115574" y="-659334"/>
            <a:ext cx="178168" cy="7854687"/>
          </a:xfrm>
          <a:prstGeom prst="rect">
            <a:avLst/>
          </a:prstGeom>
          <a:ln w="12700">
            <a:miter lim="400000"/>
          </a:ln>
        </p:spPr>
      </p:pic>
      <p:sp>
        <p:nvSpPr>
          <p:cNvPr id="106" name="TextBox 52"/>
          <p:cNvSpPr txBox="1"/>
          <p:nvPr/>
        </p:nvSpPr>
        <p:spPr>
          <a:xfrm>
            <a:off x="1507176" y="2116529"/>
            <a:ext cx="1512349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1400"/>
            </a:lvl1pPr>
          </a:lstStyle>
          <a:p>
            <a:r>
              <a:t>INFOGRAPHIC     </a:t>
            </a:r>
          </a:p>
        </p:txBody>
      </p:sp>
      <p:sp>
        <p:nvSpPr>
          <p:cNvPr id="107" name="TextBox 114"/>
          <p:cNvSpPr txBox="1"/>
          <p:nvPr/>
        </p:nvSpPr>
        <p:spPr>
          <a:xfrm>
            <a:off x="4310482" y="510838"/>
            <a:ext cx="644264" cy="701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4000">
                <a:latin typeface="Impact"/>
                <a:ea typeface="Impact"/>
                <a:cs typeface="Impact"/>
                <a:sym typeface="Impact"/>
              </a:defRPr>
            </a:lvl1pPr>
          </a:lstStyle>
          <a:p>
            <a:r>
              <a:t>01</a:t>
            </a:r>
          </a:p>
        </p:txBody>
      </p:sp>
      <p:sp>
        <p:nvSpPr>
          <p:cNvPr id="108" name="TextBox 52"/>
          <p:cNvSpPr txBox="1"/>
          <p:nvPr/>
        </p:nvSpPr>
        <p:spPr>
          <a:xfrm>
            <a:off x="1507176" y="3132594"/>
            <a:ext cx="1512349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1400"/>
            </a:lvl1pPr>
          </a:lstStyle>
          <a:p>
            <a:r>
              <a:t>INFOGRAPHIC     </a:t>
            </a:r>
          </a:p>
        </p:txBody>
      </p:sp>
      <p:sp>
        <p:nvSpPr>
          <p:cNvPr id="109" name="TextBox 52"/>
          <p:cNvSpPr txBox="1"/>
          <p:nvPr/>
        </p:nvSpPr>
        <p:spPr>
          <a:xfrm>
            <a:off x="1507176" y="4165960"/>
            <a:ext cx="1512349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1400"/>
            </a:lvl1pPr>
          </a:lstStyle>
          <a:p>
            <a:r>
              <a:t>INFOGRAPHIC     </a:t>
            </a:r>
          </a:p>
        </p:txBody>
      </p:sp>
      <p:sp>
        <p:nvSpPr>
          <p:cNvPr id="110" name="TextBox 52"/>
          <p:cNvSpPr txBox="1"/>
          <p:nvPr/>
        </p:nvSpPr>
        <p:spPr>
          <a:xfrm>
            <a:off x="9309675" y="2127723"/>
            <a:ext cx="1512350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1400"/>
            </a:lvl1pPr>
          </a:lstStyle>
          <a:p>
            <a:r>
              <a:t>INFOGRAPHIC     </a:t>
            </a:r>
          </a:p>
        </p:txBody>
      </p:sp>
      <p:sp>
        <p:nvSpPr>
          <p:cNvPr id="111" name="TextBox 52"/>
          <p:cNvSpPr txBox="1"/>
          <p:nvPr/>
        </p:nvSpPr>
        <p:spPr>
          <a:xfrm>
            <a:off x="9309675" y="3143788"/>
            <a:ext cx="1512350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1400"/>
            </a:lvl1pPr>
          </a:lstStyle>
          <a:p>
            <a:r>
              <a:t>INFOGRAPHIC     </a:t>
            </a:r>
          </a:p>
        </p:txBody>
      </p:sp>
      <p:sp>
        <p:nvSpPr>
          <p:cNvPr id="112" name="TextBox 52"/>
          <p:cNvSpPr txBox="1"/>
          <p:nvPr/>
        </p:nvSpPr>
        <p:spPr>
          <a:xfrm>
            <a:off x="9309675" y="4177155"/>
            <a:ext cx="1512350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1400"/>
            </a:lvl1pPr>
          </a:lstStyle>
          <a:p>
            <a:r>
              <a:t>INFOGRAPHIC     </a:t>
            </a:r>
          </a:p>
        </p:txBody>
      </p:sp>
      <p:sp>
        <p:nvSpPr>
          <p:cNvPr id="113" name="TextBox 52"/>
          <p:cNvSpPr txBox="1"/>
          <p:nvPr/>
        </p:nvSpPr>
        <p:spPr>
          <a:xfrm>
            <a:off x="4124642" y="1242915"/>
            <a:ext cx="1127212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2100"/>
            </a:lvl1pPr>
          </a:lstStyle>
          <a:p>
            <a:r>
              <a:t>OPTION     </a:t>
            </a:r>
          </a:p>
        </p:txBody>
      </p:sp>
      <p:sp>
        <p:nvSpPr>
          <p:cNvPr id="114" name="TextBox 52"/>
          <p:cNvSpPr txBox="1"/>
          <p:nvPr/>
        </p:nvSpPr>
        <p:spPr>
          <a:xfrm>
            <a:off x="4087033" y="1074229"/>
            <a:ext cx="1202429" cy="29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r>
              <a:t>INFOGRAPHIC     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7215834" y="522743"/>
            <a:ext cx="644264" cy="701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4000">
                <a:latin typeface="Impact"/>
                <a:ea typeface="Impact"/>
                <a:cs typeface="Impact"/>
                <a:sym typeface="Impact"/>
              </a:defRPr>
            </a:lvl1pPr>
          </a:lstStyle>
          <a:p>
            <a:r>
              <a:t>04</a:t>
            </a:r>
          </a:p>
        </p:txBody>
      </p:sp>
      <p:sp>
        <p:nvSpPr>
          <p:cNvPr id="116" name="TextBox 52"/>
          <p:cNvSpPr txBox="1"/>
          <p:nvPr/>
        </p:nvSpPr>
        <p:spPr>
          <a:xfrm>
            <a:off x="7029994" y="1254820"/>
            <a:ext cx="1127211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2100"/>
            </a:lvl1pPr>
          </a:lstStyle>
          <a:p>
            <a:r>
              <a:t>OPTION     </a:t>
            </a:r>
          </a:p>
        </p:txBody>
      </p:sp>
      <p:sp>
        <p:nvSpPr>
          <p:cNvPr id="117" name="TextBox 52"/>
          <p:cNvSpPr txBox="1"/>
          <p:nvPr/>
        </p:nvSpPr>
        <p:spPr>
          <a:xfrm>
            <a:off x="6992385" y="1086134"/>
            <a:ext cx="1202429" cy="29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r>
              <a:t>INFOGRAPHIC     </a:t>
            </a:r>
          </a:p>
        </p:txBody>
      </p:sp>
      <p:sp>
        <p:nvSpPr>
          <p:cNvPr id="118" name="TextBox 114"/>
          <p:cNvSpPr txBox="1"/>
          <p:nvPr/>
        </p:nvSpPr>
        <p:spPr>
          <a:xfrm>
            <a:off x="4300807" y="2681122"/>
            <a:ext cx="644264" cy="701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4000">
                <a:latin typeface="Impact"/>
                <a:ea typeface="Impact"/>
                <a:cs typeface="Impact"/>
                <a:sym typeface="Impact"/>
              </a:defRPr>
            </a:lvl1pPr>
          </a:lstStyle>
          <a:p>
            <a:r>
              <a:t>02</a:t>
            </a:r>
          </a:p>
        </p:txBody>
      </p:sp>
      <p:sp>
        <p:nvSpPr>
          <p:cNvPr id="119" name="TextBox 52"/>
          <p:cNvSpPr txBox="1"/>
          <p:nvPr/>
        </p:nvSpPr>
        <p:spPr>
          <a:xfrm>
            <a:off x="4114967" y="3413199"/>
            <a:ext cx="1127211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2100"/>
            </a:lvl1pPr>
          </a:lstStyle>
          <a:p>
            <a:r>
              <a:t>OPTION     </a:t>
            </a:r>
          </a:p>
        </p:txBody>
      </p:sp>
      <p:sp>
        <p:nvSpPr>
          <p:cNvPr id="120" name="TextBox 52"/>
          <p:cNvSpPr txBox="1"/>
          <p:nvPr/>
        </p:nvSpPr>
        <p:spPr>
          <a:xfrm>
            <a:off x="4077358" y="3244513"/>
            <a:ext cx="1202429" cy="29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r>
              <a:t>INFOGRAPHIC     </a:t>
            </a:r>
          </a:p>
        </p:txBody>
      </p:sp>
      <p:sp>
        <p:nvSpPr>
          <p:cNvPr id="121" name="TextBox 114"/>
          <p:cNvSpPr txBox="1"/>
          <p:nvPr/>
        </p:nvSpPr>
        <p:spPr>
          <a:xfrm>
            <a:off x="7206159" y="2693027"/>
            <a:ext cx="644264" cy="701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4000">
                <a:latin typeface="Impact"/>
                <a:ea typeface="Impact"/>
                <a:cs typeface="Impact"/>
                <a:sym typeface="Impact"/>
              </a:defRPr>
            </a:lvl1pPr>
          </a:lstStyle>
          <a:p>
            <a:r>
              <a:t>05</a:t>
            </a:r>
          </a:p>
        </p:txBody>
      </p:sp>
      <p:sp>
        <p:nvSpPr>
          <p:cNvPr id="122" name="TextBox 52"/>
          <p:cNvSpPr txBox="1"/>
          <p:nvPr/>
        </p:nvSpPr>
        <p:spPr>
          <a:xfrm>
            <a:off x="7020318" y="3425104"/>
            <a:ext cx="1127212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2100"/>
            </a:lvl1pPr>
          </a:lstStyle>
          <a:p>
            <a:r>
              <a:t>OPTION     </a:t>
            </a:r>
          </a:p>
        </p:txBody>
      </p:sp>
      <p:sp>
        <p:nvSpPr>
          <p:cNvPr id="123" name="TextBox 52"/>
          <p:cNvSpPr txBox="1"/>
          <p:nvPr/>
        </p:nvSpPr>
        <p:spPr>
          <a:xfrm>
            <a:off x="6982710" y="3256418"/>
            <a:ext cx="1202428" cy="29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r>
              <a:t>INFOGRAPHIC     </a:t>
            </a:r>
          </a:p>
        </p:txBody>
      </p:sp>
      <p:sp>
        <p:nvSpPr>
          <p:cNvPr id="124" name="TextBox 114"/>
          <p:cNvSpPr txBox="1"/>
          <p:nvPr/>
        </p:nvSpPr>
        <p:spPr>
          <a:xfrm>
            <a:off x="4282251" y="4881867"/>
            <a:ext cx="644264" cy="701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4000">
                <a:latin typeface="Impact"/>
                <a:ea typeface="Impact"/>
                <a:cs typeface="Impact"/>
                <a:sym typeface="Impact"/>
              </a:defRPr>
            </a:lvl1pPr>
          </a:lstStyle>
          <a:p>
            <a:r>
              <a:t>03</a:t>
            </a:r>
          </a:p>
        </p:txBody>
      </p:sp>
      <p:sp>
        <p:nvSpPr>
          <p:cNvPr id="125" name="TextBox 52"/>
          <p:cNvSpPr txBox="1"/>
          <p:nvPr/>
        </p:nvSpPr>
        <p:spPr>
          <a:xfrm>
            <a:off x="4096411" y="5613943"/>
            <a:ext cx="1127212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2100"/>
            </a:lvl1pPr>
          </a:lstStyle>
          <a:p>
            <a:r>
              <a:t>OPTION     </a:t>
            </a:r>
          </a:p>
        </p:txBody>
      </p:sp>
      <p:sp>
        <p:nvSpPr>
          <p:cNvPr id="126" name="TextBox 52"/>
          <p:cNvSpPr txBox="1"/>
          <p:nvPr/>
        </p:nvSpPr>
        <p:spPr>
          <a:xfrm>
            <a:off x="4058803" y="5445257"/>
            <a:ext cx="1202428" cy="29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r>
              <a:t>INFOGRAPHIC     </a:t>
            </a:r>
          </a:p>
        </p:txBody>
      </p:sp>
      <p:sp>
        <p:nvSpPr>
          <p:cNvPr id="127" name="TextBox 114"/>
          <p:cNvSpPr txBox="1"/>
          <p:nvPr/>
        </p:nvSpPr>
        <p:spPr>
          <a:xfrm>
            <a:off x="7187603" y="4893772"/>
            <a:ext cx="644264" cy="701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4000">
                <a:latin typeface="Impact"/>
                <a:ea typeface="Impact"/>
                <a:cs typeface="Impact"/>
                <a:sym typeface="Impact"/>
              </a:defRPr>
            </a:lvl1pPr>
          </a:lstStyle>
          <a:p>
            <a:r>
              <a:t>06</a:t>
            </a:r>
          </a:p>
        </p:txBody>
      </p:sp>
      <p:sp>
        <p:nvSpPr>
          <p:cNvPr id="128" name="TextBox 52"/>
          <p:cNvSpPr txBox="1"/>
          <p:nvPr/>
        </p:nvSpPr>
        <p:spPr>
          <a:xfrm>
            <a:off x="7001763" y="5625848"/>
            <a:ext cx="1127211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2100"/>
            </a:lvl1pPr>
          </a:lstStyle>
          <a:p>
            <a:r>
              <a:t>OPTION     </a:t>
            </a:r>
          </a:p>
        </p:txBody>
      </p:sp>
      <p:sp>
        <p:nvSpPr>
          <p:cNvPr id="129" name="TextBox 52"/>
          <p:cNvSpPr txBox="1"/>
          <p:nvPr/>
        </p:nvSpPr>
        <p:spPr>
          <a:xfrm>
            <a:off x="6964154" y="5457162"/>
            <a:ext cx="1202429" cy="29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r>
              <a:t>INFOGRAPHIC    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6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600"/>
                            </p:stCondLst>
                            <p:childTnLst>
                              <p:par>
                                <p:cTn id="9" presetID="22" presetClass="entr" presetSubtype="8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6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00"/>
                            </p:stCondLst>
                            <p:childTnLst>
                              <p:par>
                                <p:cTn id="13" presetID="22" presetClass="entr" presetSubtype="8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6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800"/>
                            </p:stCondLst>
                            <p:childTnLst>
                              <p:par>
                                <p:cTn id="17" presetID="22" presetClass="entr" presetSubtype="2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6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6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600"/>
                            </p:stCondLst>
                            <p:childTnLst>
                              <p:par>
                                <p:cTn id="26" presetID="22" presetClass="entr" presetSubtype="1" fill="hold" grpId="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6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200"/>
                            </p:stCondLst>
                            <p:childTnLst>
                              <p:par>
                                <p:cTn id="30" presetID="22" presetClass="entr" presetSubtype="8" fill="hold" grpId="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6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800"/>
                            </p:stCondLst>
                            <p:childTnLst>
                              <p:par>
                                <p:cTn id="34" presetID="22" presetClass="entr" presetSubtype="1" fill="hold" grpId="8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6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400"/>
                            </p:stCondLst>
                            <p:childTnLst>
                              <p:par>
                                <p:cTn id="38" presetID="22" presetClass="entr" presetSubtype="1" fill="hold" grpId="9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6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1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6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600"/>
                            </p:stCondLst>
                            <p:childTnLst>
                              <p:par>
                                <p:cTn id="47" presetID="22" presetClass="entr" presetSubtype="1" fill="hold" grpId="1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6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200"/>
                            </p:stCondLst>
                            <p:childTnLst>
                              <p:par>
                                <p:cTn id="51" presetID="22" presetClass="entr" presetSubtype="8" fill="hold" grpId="1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6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800"/>
                            </p:stCondLst>
                            <p:childTnLst>
                              <p:par>
                                <p:cTn id="55" presetID="22" presetClass="entr" presetSubtype="1" fill="hold" grpId="1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6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400"/>
                            </p:stCondLst>
                            <p:childTnLst>
                              <p:par>
                                <p:cTn id="59" presetID="22" presetClass="entr" presetSubtype="1" fill="hold" grpId="1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6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1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5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6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00"/>
                            </p:stCondLst>
                            <p:childTnLst>
                              <p:par>
                                <p:cTn id="68" presetID="22" presetClass="entr" presetSubtype="1" fill="hold" grpId="1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9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6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200"/>
                            </p:stCondLst>
                            <p:childTnLst>
                              <p:par>
                                <p:cTn id="72" presetID="22" presetClass="entr" presetSubtype="8" fill="hold" grpId="1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3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6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800"/>
                            </p:stCondLst>
                            <p:childTnLst>
                              <p:par>
                                <p:cTn id="76" presetID="22" presetClass="entr" presetSubtype="1" fill="hold" grpId="18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7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6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400"/>
                            </p:stCondLst>
                            <p:childTnLst>
                              <p:par>
                                <p:cTn id="80" presetID="22" presetClass="entr" presetSubtype="1" fill="hold" grpId="19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1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6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2" fill="hold" grpId="2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6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7" dur="6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600"/>
                            </p:stCondLst>
                            <p:childTnLst>
                              <p:par>
                                <p:cTn id="89" presetID="22" presetClass="entr" presetSubtype="1" fill="hold" grpId="2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6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200"/>
                            </p:stCondLst>
                            <p:childTnLst>
                              <p:par>
                                <p:cTn id="93" presetID="22" presetClass="entr" presetSubtype="8" fill="hold" grpId="2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4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6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800"/>
                            </p:stCondLst>
                            <p:childTnLst>
                              <p:par>
                                <p:cTn id="97" presetID="22" presetClass="entr" presetSubtype="1" fill="hold" grpId="2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8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6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2400"/>
                            </p:stCondLst>
                            <p:childTnLst>
                              <p:par>
                                <p:cTn id="101" presetID="22" presetClass="entr" presetSubtype="1" fill="hold" grpId="2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2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6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2" fill="hold" grpId="2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7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8" dur="6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600"/>
                            </p:stCondLst>
                            <p:childTnLst>
                              <p:par>
                                <p:cTn id="110" presetID="22" presetClass="entr" presetSubtype="1" fill="hold" grpId="2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1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2" dur="6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200"/>
                            </p:stCondLst>
                            <p:childTnLst>
                              <p:par>
                                <p:cTn id="114" presetID="22" presetClass="entr" presetSubtype="8" fill="hold" grpId="2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5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6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800"/>
                            </p:stCondLst>
                            <p:childTnLst>
                              <p:par>
                                <p:cTn id="118" presetID="22" presetClass="entr" presetSubtype="1" fill="hold" grpId="28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9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0" dur="6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2400"/>
                            </p:stCondLst>
                            <p:childTnLst>
                              <p:par>
                                <p:cTn id="122" presetID="22" presetClass="entr" presetSubtype="1" fill="hold" grpId="29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3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4" dur="6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2" fill="hold" grpId="3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8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9" dur="6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600"/>
                            </p:stCondLst>
                            <p:childTnLst>
                              <p:par>
                                <p:cTn id="131" presetID="22" presetClass="entr" presetSubtype="1" fill="hold" grpId="3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2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3" dur="6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1200"/>
                            </p:stCondLst>
                            <p:childTnLst>
                              <p:par>
                                <p:cTn id="135" presetID="22" presetClass="entr" presetSubtype="8" fill="hold" grpId="3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6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6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1800"/>
                            </p:stCondLst>
                            <p:childTnLst>
                              <p:par>
                                <p:cTn id="139" presetID="22" presetClass="entr" presetSubtype="1" fill="hold" grpId="3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1" dur="6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2400"/>
                            </p:stCondLst>
                            <p:childTnLst>
                              <p:par>
                                <p:cTn id="143" presetID="22" presetClass="entr" presetSubtype="1" fill="hold" grpId="3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4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5" dur="6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5" animBg="1" advAuto="0"/>
      <p:bldP spid="70" grpId="10" animBg="1" advAuto="0"/>
      <p:bldP spid="79" grpId="15" animBg="1" advAuto="0"/>
      <p:bldP spid="88" grpId="20" animBg="1" advAuto="0"/>
      <p:bldP spid="92" grpId="25" animBg="1" advAuto="0"/>
      <p:bldP spid="101" grpId="30" animBg="1" advAuto="0"/>
      <p:bldP spid="102" grpId="3" animBg="1" advAuto="0"/>
      <p:bldP spid="103" grpId="4" animBg="1" advAuto="0"/>
      <p:bldP spid="104" grpId="2" animBg="1" advAuto="0"/>
      <p:bldP spid="105" grpId="1" animBg="1" advAuto="0"/>
      <p:bldP spid="106" grpId="6" animBg="1" advAuto="0"/>
      <p:bldP spid="107" grpId="7" animBg="1" advAuto="0"/>
      <p:bldP spid="108" grpId="11" animBg="1" advAuto="0"/>
      <p:bldP spid="109" grpId="16" animBg="1" advAuto="0"/>
      <p:bldP spid="110" grpId="21" animBg="1" advAuto="0"/>
      <p:bldP spid="111" grpId="26" animBg="1" advAuto="0"/>
      <p:bldP spid="112" grpId="31" animBg="1" advAuto="0"/>
      <p:bldP spid="113" grpId="9" animBg="1" advAuto="0"/>
      <p:bldP spid="114" grpId="8" animBg="1" advAuto="0"/>
      <p:bldP spid="115" grpId="22" animBg="1" advAuto="0"/>
      <p:bldP spid="116" grpId="24" animBg="1" advAuto="0"/>
      <p:bldP spid="117" grpId="23" animBg="1" advAuto="0"/>
      <p:bldP spid="118" grpId="12" animBg="1" advAuto="0"/>
      <p:bldP spid="119" grpId="14" animBg="1" advAuto="0"/>
      <p:bldP spid="120" grpId="13" animBg="1" advAuto="0"/>
      <p:bldP spid="121" grpId="27" animBg="1" advAuto="0"/>
      <p:bldP spid="122" grpId="29" animBg="1" advAuto="0"/>
      <p:bldP spid="123" grpId="28" animBg="1" advAuto="0"/>
      <p:bldP spid="124" grpId="17" animBg="1" advAuto="0"/>
      <p:bldP spid="125" grpId="19" animBg="1" advAuto="0"/>
      <p:bldP spid="126" grpId="18" animBg="1" advAuto="0"/>
      <p:bldP spid="127" grpId="32" animBg="1" advAuto="0"/>
      <p:bldP spid="128" grpId="34" animBg="1" advAuto="0"/>
      <p:bldP spid="129" grpId="33" animBg="1" advAuto="0"/>
    </p:bldLst>
  </p:timing>
</p:sld>
</file>

<file path=ppt/theme/theme1.xml><?xml version="1.0" encoding="utf-8"?>
<a:theme xmlns:a="http://schemas.openxmlformats.org/drawingml/2006/main" name="tinyPPT.com">
  <a:themeElements>
    <a:clrScheme name="tinyPPT.com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tinyPPT.com">
      <a:majorFont>
        <a:latin typeface="Avenir Next"/>
        <a:ea typeface="Avenir Next"/>
        <a:cs typeface="Avenir Next"/>
      </a:majorFont>
      <a:minorFont>
        <a:latin typeface="Avenir Next"/>
        <a:ea typeface="Avenir Next"/>
        <a:cs typeface="Avenir Next"/>
      </a:minorFont>
    </a:fontScheme>
    <a:fmtScheme name="tinyPPT.c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22846">
              <a:srgbClr val="FF3847"/>
            </a:gs>
            <a:gs pos="63342">
              <a:srgbClr val="FF7D25"/>
            </a:gs>
            <a:gs pos="100000">
              <a:srgbClr val="FFC203"/>
            </a:gs>
          </a:gsLst>
          <a:lin ang="2089255" scaled="0"/>
        </a:gra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ctr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Avenir Nex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6350" cap="flat">
          <a:solidFill>
            <a:srgbClr val="000000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ctr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Avenir Nex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tinyPPT.com">
  <a:themeElements>
    <a:clrScheme name="tinyPPT.com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tinyPPT.com">
      <a:majorFont>
        <a:latin typeface="Avenir Next"/>
        <a:ea typeface="Avenir Next"/>
        <a:cs typeface="Avenir Next"/>
      </a:majorFont>
      <a:minorFont>
        <a:latin typeface="Avenir Next"/>
        <a:ea typeface="Avenir Next"/>
        <a:cs typeface="Avenir Next"/>
      </a:minorFont>
    </a:fontScheme>
    <a:fmtScheme name="tinyPPT.c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22846">
              <a:srgbClr val="FF3847"/>
            </a:gs>
            <a:gs pos="63342">
              <a:srgbClr val="FF7D25"/>
            </a:gs>
            <a:gs pos="100000">
              <a:srgbClr val="FFC203"/>
            </a:gs>
          </a:gsLst>
          <a:lin ang="2089255" scaled="0"/>
        </a:gra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ctr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Avenir Nex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6350" cap="flat">
          <a:solidFill>
            <a:srgbClr val="000000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ctr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Avenir Nex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</Words>
  <Application>Microsoft Macintosh PowerPoint</Application>
  <PresentationFormat>Widescreen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Avenir Next</vt:lpstr>
      <vt:lpstr>Century Gothic</vt:lpstr>
      <vt:lpstr>Impact</vt:lpstr>
      <vt:lpstr>tinyPPT.com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Microsoft Office User</cp:lastModifiedBy>
  <cp:revision>1</cp:revision>
  <dcterms:modified xsi:type="dcterms:W3CDTF">2019-05-05T14:25:55Z</dcterms:modified>
</cp:coreProperties>
</file>