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1pPr>
    <a:lvl2pPr indent="228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2pPr>
    <a:lvl3pPr indent="457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3pPr>
    <a:lvl4pPr indent="685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4pPr>
    <a:lvl5pPr indent="9144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5pPr>
    <a:lvl6pPr indent="11430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6pPr>
    <a:lvl7pPr indent="1371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7pPr>
    <a:lvl8pPr indent="1600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8pPr>
    <a:lvl9pPr indent="1828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1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45016">
              <a:srgbClr val="FEFCFF"/>
            </a:gs>
            <a:gs pos="82043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9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8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tinyppt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CFF"/>
            </a:gs>
            <a:gs pos="79591">
              <a:srgbClr val="EFF0F4"/>
            </a:gs>
            <a:gs pos="92730">
              <a:srgbClr val="E0E3E8"/>
            </a:gs>
          </a:gsLst>
          <a:lin ang="3702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9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" name="Rectangle 2">
            <a:hlinkClick r:id="rId7"/>
          </p:cNvPr>
          <p:cNvSpPr txBox="1"/>
          <p:nvPr/>
        </p:nvSpPr>
        <p:spPr>
          <a:xfrm>
            <a:off x="4432851" y="6487074"/>
            <a:ext cx="332629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39" y="6209031"/>
            <a:ext cx="28092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99386" marR="0" indent="-99386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495279" marR="0" indent="-114294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904838" marR="0" indent="-142868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1295348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167633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205731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243830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281928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3200271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"/>
          <p:cNvSpPr/>
          <p:nvPr/>
        </p:nvSpPr>
        <p:spPr>
          <a:xfrm>
            <a:off x="9383639" y="1929545"/>
            <a:ext cx="186785" cy="35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07" h="20269" extrusionOk="0">
                <a:moveTo>
                  <a:pt x="0" y="323"/>
                </a:moveTo>
                <a:lnTo>
                  <a:pt x="130" y="20269"/>
                </a:lnTo>
                <a:cubicBezTo>
                  <a:pt x="5092" y="19298"/>
                  <a:pt x="9622" y="17783"/>
                  <a:pt x="13429" y="15823"/>
                </a:cubicBezTo>
                <a:cubicBezTo>
                  <a:pt x="16711" y="14133"/>
                  <a:pt x="19443" y="12084"/>
                  <a:pt x="20057" y="9670"/>
                </a:cubicBezTo>
                <a:cubicBezTo>
                  <a:pt x="21600" y="3599"/>
                  <a:pt x="11021" y="-1331"/>
                  <a:pt x="0" y="323"/>
                </a:cubicBezTo>
                <a:close/>
              </a:path>
            </a:pathLst>
          </a:custGeom>
          <a:gradFill>
            <a:gsLst>
              <a:gs pos="0">
                <a:srgbClr val="407700"/>
              </a:gs>
              <a:gs pos="100000">
                <a:srgbClr val="000000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" name="Shape"/>
          <p:cNvSpPr/>
          <p:nvPr/>
        </p:nvSpPr>
        <p:spPr>
          <a:xfrm>
            <a:off x="9382396" y="3169093"/>
            <a:ext cx="189270" cy="350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01" h="20124" extrusionOk="0">
                <a:moveTo>
                  <a:pt x="0" y="363"/>
                </a:moveTo>
                <a:lnTo>
                  <a:pt x="124" y="20124"/>
                </a:lnTo>
                <a:cubicBezTo>
                  <a:pt x="4802" y="19108"/>
                  <a:pt x="9097" y="17614"/>
                  <a:pt x="12790" y="15719"/>
                </a:cubicBezTo>
                <a:cubicBezTo>
                  <a:pt x="15728" y="14211"/>
                  <a:pt x="18289" y="12420"/>
                  <a:pt x="19141" y="10245"/>
                </a:cubicBezTo>
                <a:cubicBezTo>
                  <a:pt x="21600" y="3967"/>
                  <a:pt x="11057" y="-1476"/>
                  <a:pt x="0" y="363"/>
                </a:cubicBezTo>
                <a:close/>
              </a:path>
            </a:pathLst>
          </a:custGeom>
          <a:gradFill>
            <a:gsLst>
              <a:gs pos="0">
                <a:srgbClr val="A7A7A7"/>
              </a:gs>
              <a:gs pos="100000">
                <a:srgbClr val="000000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0" name="Shape"/>
          <p:cNvSpPr/>
          <p:nvPr/>
        </p:nvSpPr>
        <p:spPr>
          <a:xfrm>
            <a:off x="9382396" y="4396679"/>
            <a:ext cx="189270" cy="350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01" h="20124" extrusionOk="0">
                <a:moveTo>
                  <a:pt x="0" y="363"/>
                </a:moveTo>
                <a:lnTo>
                  <a:pt x="124" y="20124"/>
                </a:lnTo>
                <a:cubicBezTo>
                  <a:pt x="4802" y="19108"/>
                  <a:pt x="9097" y="17614"/>
                  <a:pt x="12790" y="15719"/>
                </a:cubicBezTo>
                <a:cubicBezTo>
                  <a:pt x="15728" y="14211"/>
                  <a:pt x="18289" y="12420"/>
                  <a:pt x="19141" y="10245"/>
                </a:cubicBezTo>
                <a:cubicBezTo>
                  <a:pt x="21600" y="3967"/>
                  <a:pt x="11057" y="-1476"/>
                  <a:pt x="0" y="363"/>
                </a:cubicBezTo>
                <a:close/>
              </a:path>
            </a:pathLst>
          </a:custGeom>
          <a:gradFill>
            <a:gsLst>
              <a:gs pos="0">
                <a:srgbClr val="44433F"/>
              </a:gs>
              <a:gs pos="100000">
                <a:srgbClr val="000000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1" name="Shape"/>
          <p:cNvSpPr/>
          <p:nvPr/>
        </p:nvSpPr>
        <p:spPr>
          <a:xfrm>
            <a:off x="9382396" y="5692888"/>
            <a:ext cx="189270" cy="350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01" h="20124" extrusionOk="0">
                <a:moveTo>
                  <a:pt x="0" y="363"/>
                </a:moveTo>
                <a:lnTo>
                  <a:pt x="124" y="20124"/>
                </a:lnTo>
                <a:cubicBezTo>
                  <a:pt x="4802" y="19108"/>
                  <a:pt x="9097" y="17614"/>
                  <a:pt x="12790" y="15719"/>
                </a:cubicBezTo>
                <a:cubicBezTo>
                  <a:pt x="15728" y="14211"/>
                  <a:pt x="18289" y="12420"/>
                  <a:pt x="19141" y="10245"/>
                </a:cubicBezTo>
                <a:cubicBezTo>
                  <a:pt x="21600" y="3967"/>
                  <a:pt x="11057" y="-1476"/>
                  <a:pt x="0" y="363"/>
                </a:cubicBezTo>
                <a:close/>
              </a:path>
            </a:pathLst>
          </a:custGeom>
          <a:gradFill>
            <a:gsLst>
              <a:gs pos="0">
                <a:srgbClr val="004479"/>
              </a:gs>
              <a:gs pos="100000">
                <a:srgbClr val="18324E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2" name="Picture1.png" descr="Picture1.png"/>
          <p:cNvPicPr>
            <a:picLocks noChangeAspect="1"/>
          </p:cNvPicPr>
          <p:nvPr/>
        </p:nvPicPr>
        <p:blipFill>
          <a:blip r:embed="rId2">
            <a:alphaModFix amt="74555"/>
            <a:extLst/>
          </a:blip>
          <a:stretch>
            <a:fillRect/>
          </a:stretch>
        </p:blipFill>
        <p:spPr>
          <a:xfrm rot="10800000">
            <a:off x="9382396" y="-318112"/>
            <a:ext cx="195250" cy="7503581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Rectangle"/>
          <p:cNvSpPr/>
          <p:nvPr/>
        </p:nvSpPr>
        <p:spPr>
          <a:xfrm>
            <a:off x="2690566" y="4514269"/>
            <a:ext cx="4672295" cy="1257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901" y="1099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4" name="Shape"/>
          <p:cNvSpPr/>
          <p:nvPr/>
        </p:nvSpPr>
        <p:spPr>
          <a:xfrm>
            <a:off x="7877788" y="4470456"/>
            <a:ext cx="1693591" cy="1345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41" y="0"/>
                </a:moveTo>
                <a:lnTo>
                  <a:pt x="21600" y="15"/>
                </a:lnTo>
                <a:lnTo>
                  <a:pt x="21585" y="21600"/>
                </a:lnTo>
                <a:cubicBezTo>
                  <a:pt x="21417" y="21296"/>
                  <a:pt x="21207" y="21033"/>
                  <a:pt x="20964" y="20824"/>
                </a:cubicBezTo>
                <a:cubicBezTo>
                  <a:pt x="20607" y="20516"/>
                  <a:pt x="20191" y="20333"/>
                  <a:pt x="19759" y="20293"/>
                </a:cubicBezTo>
                <a:cubicBezTo>
                  <a:pt x="19068" y="20240"/>
                  <a:pt x="18377" y="20203"/>
                  <a:pt x="17685" y="20184"/>
                </a:cubicBezTo>
                <a:cubicBezTo>
                  <a:pt x="16369" y="20146"/>
                  <a:pt x="15053" y="20169"/>
                  <a:pt x="13737" y="20184"/>
                </a:cubicBezTo>
                <a:cubicBezTo>
                  <a:pt x="11105" y="20214"/>
                  <a:pt x="8473" y="20214"/>
                  <a:pt x="5841" y="20184"/>
                </a:cubicBezTo>
                <a:lnTo>
                  <a:pt x="0" y="10077"/>
                </a:lnTo>
                <a:lnTo>
                  <a:pt x="5841" y="0"/>
                </a:ln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5" name="Rectangle"/>
          <p:cNvSpPr/>
          <p:nvPr/>
        </p:nvSpPr>
        <p:spPr>
          <a:xfrm>
            <a:off x="2690566" y="3257669"/>
            <a:ext cx="4672295" cy="1257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909" y="1142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3892">
                <a:srgbClr val="21C885"/>
              </a:gs>
              <a:gs pos="50473">
                <a:srgbClr val="7FE478"/>
              </a:gs>
              <a:gs pos="100000">
                <a:srgbClr val="DEFF6B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6" name="Shape"/>
          <p:cNvSpPr/>
          <p:nvPr/>
        </p:nvSpPr>
        <p:spPr>
          <a:xfrm>
            <a:off x="7873021" y="3214716"/>
            <a:ext cx="1696763" cy="1343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30" y="0"/>
                </a:moveTo>
                <a:lnTo>
                  <a:pt x="21592" y="0"/>
                </a:lnTo>
                <a:lnTo>
                  <a:pt x="21600" y="21600"/>
                </a:lnTo>
                <a:cubicBezTo>
                  <a:pt x="21407" y="21311"/>
                  <a:pt x="21179" y="21061"/>
                  <a:pt x="20925" y="20860"/>
                </a:cubicBezTo>
                <a:cubicBezTo>
                  <a:pt x="20560" y="20572"/>
                  <a:pt x="20149" y="20391"/>
                  <a:pt x="19722" y="20328"/>
                </a:cubicBezTo>
                <a:cubicBezTo>
                  <a:pt x="19032" y="20275"/>
                  <a:pt x="18342" y="20239"/>
                  <a:pt x="17652" y="20219"/>
                </a:cubicBezTo>
                <a:cubicBezTo>
                  <a:pt x="16338" y="20181"/>
                  <a:pt x="15025" y="20204"/>
                  <a:pt x="13711" y="20219"/>
                </a:cubicBezTo>
                <a:cubicBezTo>
                  <a:pt x="11084" y="20249"/>
                  <a:pt x="8457" y="20249"/>
                  <a:pt x="5830" y="20219"/>
                </a:cubicBezTo>
                <a:lnTo>
                  <a:pt x="0" y="10095"/>
                </a:lnTo>
                <a:lnTo>
                  <a:pt x="5830" y="0"/>
                </a:lnTo>
                <a:close/>
              </a:path>
            </a:pathLst>
          </a:custGeom>
          <a:gradFill>
            <a:gsLst>
              <a:gs pos="23892">
                <a:srgbClr val="21C885"/>
              </a:gs>
              <a:gs pos="50473">
                <a:srgbClr val="7FE478"/>
              </a:gs>
              <a:gs pos="100000">
                <a:srgbClr val="DEFF6B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7" name="Rectangle"/>
          <p:cNvSpPr/>
          <p:nvPr/>
        </p:nvSpPr>
        <p:spPr>
          <a:xfrm>
            <a:off x="2690566" y="2012707"/>
            <a:ext cx="4672295" cy="1257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834" y="1080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8" name="Shape"/>
          <p:cNvSpPr/>
          <p:nvPr/>
        </p:nvSpPr>
        <p:spPr>
          <a:xfrm>
            <a:off x="7873190" y="1960733"/>
            <a:ext cx="1697712" cy="1345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7" y="0"/>
                </a:moveTo>
                <a:lnTo>
                  <a:pt x="21580" y="0"/>
                </a:lnTo>
                <a:lnTo>
                  <a:pt x="21600" y="21600"/>
                </a:lnTo>
                <a:cubicBezTo>
                  <a:pt x="21407" y="21295"/>
                  <a:pt x="21175" y="21033"/>
                  <a:pt x="20913" y="20824"/>
                </a:cubicBezTo>
                <a:cubicBezTo>
                  <a:pt x="20550" y="20534"/>
                  <a:pt x="20139" y="20352"/>
                  <a:pt x="19711" y="20293"/>
                </a:cubicBezTo>
                <a:cubicBezTo>
                  <a:pt x="19022" y="20240"/>
                  <a:pt x="18332" y="20204"/>
                  <a:pt x="17642" y="20184"/>
                </a:cubicBezTo>
                <a:cubicBezTo>
                  <a:pt x="16329" y="20146"/>
                  <a:pt x="15016" y="20169"/>
                  <a:pt x="13703" y="20184"/>
                </a:cubicBezTo>
                <a:cubicBezTo>
                  <a:pt x="11078" y="20214"/>
                  <a:pt x="8452" y="20214"/>
                  <a:pt x="5827" y="20184"/>
                </a:cubicBezTo>
                <a:lnTo>
                  <a:pt x="0" y="10077"/>
                </a:lnTo>
                <a:lnTo>
                  <a:pt x="5827" y="0"/>
                </a:lnTo>
                <a:close/>
              </a:path>
            </a:pathLst>
          </a:cu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9" name="Rectangle"/>
          <p:cNvSpPr/>
          <p:nvPr/>
        </p:nvSpPr>
        <p:spPr>
          <a:xfrm>
            <a:off x="2690557" y="756968"/>
            <a:ext cx="4672296" cy="1257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023" y="105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70" name="Shape"/>
          <p:cNvSpPr/>
          <p:nvPr/>
        </p:nvSpPr>
        <p:spPr>
          <a:xfrm>
            <a:off x="7873182" y="709750"/>
            <a:ext cx="1699156" cy="1343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2" y="0"/>
                </a:moveTo>
                <a:lnTo>
                  <a:pt x="21562" y="0"/>
                </a:lnTo>
                <a:lnTo>
                  <a:pt x="21600" y="21600"/>
                </a:lnTo>
                <a:cubicBezTo>
                  <a:pt x="21396" y="21307"/>
                  <a:pt x="21159" y="21055"/>
                  <a:pt x="20896" y="20853"/>
                </a:cubicBezTo>
                <a:cubicBezTo>
                  <a:pt x="20529" y="20571"/>
                  <a:pt x="20120" y="20390"/>
                  <a:pt x="19694" y="20321"/>
                </a:cubicBezTo>
                <a:cubicBezTo>
                  <a:pt x="19006" y="20268"/>
                  <a:pt x="18316" y="20231"/>
                  <a:pt x="17627" y="20212"/>
                </a:cubicBezTo>
                <a:cubicBezTo>
                  <a:pt x="16315" y="20174"/>
                  <a:pt x="15003" y="20196"/>
                  <a:pt x="13692" y="20212"/>
                </a:cubicBezTo>
                <a:cubicBezTo>
                  <a:pt x="11068" y="20242"/>
                  <a:pt x="8445" y="20242"/>
                  <a:pt x="5822" y="20212"/>
                </a:cubicBezTo>
                <a:lnTo>
                  <a:pt x="0" y="10091"/>
                </a:lnTo>
                <a:lnTo>
                  <a:pt x="5822" y="0"/>
                </a:lnTo>
                <a:close/>
              </a:path>
            </a:pathLst>
          </a:cu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pic>
        <p:nvPicPr>
          <p:cNvPr id="71" name="Picture1.png" descr="Picture1.png"/>
          <p:cNvPicPr>
            <a:picLocks noChangeAspect="1"/>
          </p:cNvPicPr>
          <p:nvPr/>
        </p:nvPicPr>
        <p:blipFill>
          <a:blip r:embed="rId2">
            <a:alphaModFix amt="56445"/>
            <a:extLst/>
          </a:blip>
          <a:stretch>
            <a:fillRect/>
          </a:stretch>
        </p:blipFill>
        <p:spPr>
          <a:xfrm rot="10800000" flipH="1">
            <a:off x="7167612" y="-327469"/>
            <a:ext cx="195250" cy="7503581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extBox 52"/>
          <p:cNvSpPr txBox="1"/>
          <p:nvPr/>
        </p:nvSpPr>
        <p:spPr>
          <a:xfrm>
            <a:off x="4681154" y="1220265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73" name="TextBox 52"/>
          <p:cNvSpPr txBox="1"/>
          <p:nvPr/>
        </p:nvSpPr>
        <p:spPr>
          <a:xfrm>
            <a:off x="4643546" y="1036114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74" name="TextBox 34"/>
          <p:cNvSpPr txBox="1"/>
          <p:nvPr/>
        </p:nvSpPr>
        <p:spPr>
          <a:xfrm>
            <a:off x="8517414" y="1043913"/>
            <a:ext cx="666726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A</a:t>
            </a:r>
          </a:p>
        </p:txBody>
      </p:sp>
      <p:sp>
        <p:nvSpPr>
          <p:cNvPr id="75" name="TextBox 52"/>
          <p:cNvSpPr txBox="1"/>
          <p:nvPr/>
        </p:nvSpPr>
        <p:spPr>
          <a:xfrm>
            <a:off x="4690356" y="2480028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76" name="TextBox 52"/>
          <p:cNvSpPr txBox="1"/>
          <p:nvPr/>
        </p:nvSpPr>
        <p:spPr>
          <a:xfrm>
            <a:off x="4652748" y="2295876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77" name="TextBox 34"/>
          <p:cNvSpPr txBox="1"/>
          <p:nvPr/>
        </p:nvSpPr>
        <p:spPr>
          <a:xfrm>
            <a:off x="8526616" y="2254593"/>
            <a:ext cx="666726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B</a:t>
            </a:r>
          </a:p>
        </p:txBody>
      </p:sp>
      <p:sp>
        <p:nvSpPr>
          <p:cNvPr id="78" name="TextBox 52"/>
          <p:cNvSpPr txBox="1"/>
          <p:nvPr/>
        </p:nvSpPr>
        <p:spPr>
          <a:xfrm>
            <a:off x="4719191" y="3739790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rPr dirty="0"/>
              <a:t>OPTION     </a:t>
            </a:r>
          </a:p>
        </p:txBody>
      </p:sp>
      <p:sp>
        <p:nvSpPr>
          <p:cNvPr id="79" name="TextBox 52"/>
          <p:cNvSpPr txBox="1"/>
          <p:nvPr/>
        </p:nvSpPr>
        <p:spPr>
          <a:xfrm>
            <a:off x="4681583" y="3555639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80" name="TextBox 34"/>
          <p:cNvSpPr txBox="1"/>
          <p:nvPr/>
        </p:nvSpPr>
        <p:spPr>
          <a:xfrm>
            <a:off x="8555452" y="3494722"/>
            <a:ext cx="666726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C</a:t>
            </a:r>
          </a:p>
        </p:txBody>
      </p:sp>
      <p:sp>
        <p:nvSpPr>
          <p:cNvPr id="81" name="TextBox 52"/>
          <p:cNvSpPr txBox="1"/>
          <p:nvPr/>
        </p:nvSpPr>
        <p:spPr>
          <a:xfrm>
            <a:off x="4738210" y="4981588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82" name="TextBox 52"/>
          <p:cNvSpPr txBox="1"/>
          <p:nvPr/>
        </p:nvSpPr>
        <p:spPr>
          <a:xfrm>
            <a:off x="4700601" y="4797437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83" name="TextBox 34"/>
          <p:cNvSpPr txBox="1"/>
          <p:nvPr/>
        </p:nvSpPr>
        <p:spPr>
          <a:xfrm>
            <a:off x="8584287" y="4746337"/>
            <a:ext cx="666726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D</a:t>
            </a:r>
          </a:p>
        </p:txBody>
      </p:sp>
      <p:sp>
        <p:nvSpPr>
          <p:cNvPr id="84" name="Freeform 70"/>
          <p:cNvSpPr/>
          <p:nvPr/>
        </p:nvSpPr>
        <p:spPr>
          <a:xfrm>
            <a:off x="4112956" y="4855440"/>
            <a:ext cx="328217" cy="5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44" y="0"/>
                </a:moveTo>
                <a:cubicBezTo>
                  <a:pt x="10199" y="715"/>
                  <a:pt x="9639" y="1495"/>
                  <a:pt x="9298" y="2324"/>
                </a:cubicBezTo>
                <a:cubicBezTo>
                  <a:pt x="9813" y="2621"/>
                  <a:pt x="10276" y="2967"/>
                  <a:pt x="10656" y="3337"/>
                </a:cubicBezTo>
                <a:cubicBezTo>
                  <a:pt x="10696" y="3375"/>
                  <a:pt x="10721" y="3413"/>
                  <a:pt x="10761" y="3453"/>
                </a:cubicBezTo>
                <a:lnTo>
                  <a:pt x="10891" y="3337"/>
                </a:lnTo>
                <a:cubicBezTo>
                  <a:pt x="11295" y="2947"/>
                  <a:pt x="11773" y="2581"/>
                  <a:pt x="12328" y="2275"/>
                </a:cubicBezTo>
                <a:cubicBezTo>
                  <a:pt x="12057" y="1471"/>
                  <a:pt x="11590" y="712"/>
                  <a:pt x="10944" y="0"/>
                </a:cubicBezTo>
                <a:close/>
                <a:moveTo>
                  <a:pt x="5772" y="1776"/>
                </a:moveTo>
                <a:cubicBezTo>
                  <a:pt x="5974" y="2729"/>
                  <a:pt x="6315" y="3659"/>
                  <a:pt x="6817" y="4566"/>
                </a:cubicBezTo>
                <a:cubicBezTo>
                  <a:pt x="7795" y="4878"/>
                  <a:pt x="8708" y="5285"/>
                  <a:pt x="9481" y="5778"/>
                </a:cubicBezTo>
                <a:cubicBezTo>
                  <a:pt x="9882" y="6041"/>
                  <a:pt x="10249" y="6340"/>
                  <a:pt x="10578" y="6641"/>
                </a:cubicBezTo>
                <a:cubicBezTo>
                  <a:pt x="10877" y="6374"/>
                  <a:pt x="11193" y="6118"/>
                  <a:pt x="11544" y="5877"/>
                </a:cubicBezTo>
                <a:cubicBezTo>
                  <a:pt x="11197" y="5077"/>
                  <a:pt x="10669" y="4307"/>
                  <a:pt x="9977" y="3603"/>
                </a:cubicBezTo>
                <a:cubicBezTo>
                  <a:pt x="8190" y="1890"/>
                  <a:pt x="5772" y="1776"/>
                  <a:pt x="5772" y="1776"/>
                </a:cubicBezTo>
                <a:close/>
                <a:moveTo>
                  <a:pt x="15776" y="1776"/>
                </a:moveTo>
                <a:cubicBezTo>
                  <a:pt x="15776" y="1776"/>
                  <a:pt x="13360" y="1879"/>
                  <a:pt x="11544" y="3603"/>
                </a:cubicBezTo>
                <a:cubicBezTo>
                  <a:pt x="11428" y="3715"/>
                  <a:pt x="11339" y="3834"/>
                  <a:pt x="11231" y="3951"/>
                </a:cubicBezTo>
                <a:cubicBezTo>
                  <a:pt x="11624" y="4441"/>
                  <a:pt x="11939" y="4954"/>
                  <a:pt x="12197" y="5479"/>
                </a:cubicBezTo>
                <a:cubicBezTo>
                  <a:pt x="12974" y="5051"/>
                  <a:pt x="13846" y="4701"/>
                  <a:pt x="14783" y="4433"/>
                </a:cubicBezTo>
                <a:cubicBezTo>
                  <a:pt x="15245" y="3570"/>
                  <a:pt x="15583" y="2680"/>
                  <a:pt x="15776" y="1776"/>
                </a:cubicBezTo>
                <a:close/>
                <a:moveTo>
                  <a:pt x="2586" y="4317"/>
                </a:moveTo>
                <a:cubicBezTo>
                  <a:pt x="2902" y="5308"/>
                  <a:pt x="3448" y="6266"/>
                  <a:pt x="4205" y="7156"/>
                </a:cubicBezTo>
                <a:cubicBezTo>
                  <a:pt x="5942" y="7439"/>
                  <a:pt x="7580" y="7930"/>
                  <a:pt x="9011" y="8617"/>
                </a:cubicBezTo>
                <a:cubicBezTo>
                  <a:pt x="9670" y="8945"/>
                  <a:pt x="10258" y="9316"/>
                  <a:pt x="10787" y="9729"/>
                </a:cubicBezTo>
                <a:cubicBezTo>
                  <a:pt x="11068" y="9513"/>
                  <a:pt x="11386" y="9311"/>
                  <a:pt x="11701" y="9115"/>
                </a:cubicBezTo>
                <a:cubicBezTo>
                  <a:pt x="11112" y="8010"/>
                  <a:pt x="10136" y="7010"/>
                  <a:pt x="8880" y="6160"/>
                </a:cubicBezTo>
                <a:cubicBezTo>
                  <a:pt x="7168" y="5111"/>
                  <a:pt x="4953" y="4458"/>
                  <a:pt x="2586" y="4317"/>
                </a:cubicBezTo>
                <a:close/>
                <a:moveTo>
                  <a:pt x="18570" y="4317"/>
                </a:moveTo>
                <a:cubicBezTo>
                  <a:pt x="16199" y="4456"/>
                  <a:pt x="13965" y="5109"/>
                  <a:pt x="12250" y="6160"/>
                </a:cubicBezTo>
                <a:cubicBezTo>
                  <a:pt x="11805" y="6447"/>
                  <a:pt x="11401" y="6754"/>
                  <a:pt x="11048" y="7089"/>
                </a:cubicBezTo>
                <a:cubicBezTo>
                  <a:pt x="11555" y="7618"/>
                  <a:pt x="11986" y="8170"/>
                  <a:pt x="12328" y="8750"/>
                </a:cubicBezTo>
                <a:lnTo>
                  <a:pt x="12563" y="8617"/>
                </a:lnTo>
                <a:cubicBezTo>
                  <a:pt x="13850" y="7997"/>
                  <a:pt x="15297" y="7543"/>
                  <a:pt x="16846" y="7255"/>
                </a:cubicBezTo>
                <a:cubicBezTo>
                  <a:pt x="17646" y="6338"/>
                  <a:pt x="18238" y="5344"/>
                  <a:pt x="18570" y="4317"/>
                </a:cubicBezTo>
                <a:close/>
                <a:moveTo>
                  <a:pt x="993" y="7322"/>
                </a:moveTo>
                <a:cubicBezTo>
                  <a:pt x="993" y="7322"/>
                  <a:pt x="1860" y="9803"/>
                  <a:pt x="5067" y="11389"/>
                </a:cubicBezTo>
                <a:lnTo>
                  <a:pt x="5145" y="11423"/>
                </a:lnTo>
                <a:lnTo>
                  <a:pt x="1619" y="11423"/>
                </a:lnTo>
                <a:cubicBezTo>
                  <a:pt x="736" y="11423"/>
                  <a:pt x="0" y="11874"/>
                  <a:pt x="0" y="12435"/>
                </a:cubicBezTo>
                <a:lnTo>
                  <a:pt x="0" y="13448"/>
                </a:lnTo>
                <a:lnTo>
                  <a:pt x="21600" y="13448"/>
                </a:lnTo>
                <a:lnTo>
                  <a:pt x="21600" y="12452"/>
                </a:lnTo>
                <a:cubicBezTo>
                  <a:pt x="21564" y="11890"/>
                  <a:pt x="20839" y="11448"/>
                  <a:pt x="19955" y="11439"/>
                </a:cubicBezTo>
                <a:lnTo>
                  <a:pt x="16455" y="11439"/>
                </a:lnTo>
                <a:lnTo>
                  <a:pt x="16533" y="11406"/>
                </a:lnTo>
                <a:cubicBezTo>
                  <a:pt x="19732" y="9810"/>
                  <a:pt x="20607" y="7338"/>
                  <a:pt x="20607" y="7338"/>
                </a:cubicBezTo>
                <a:cubicBezTo>
                  <a:pt x="20607" y="7338"/>
                  <a:pt x="16266" y="7435"/>
                  <a:pt x="13059" y="9032"/>
                </a:cubicBezTo>
                <a:cubicBezTo>
                  <a:pt x="12400" y="9362"/>
                  <a:pt x="11801" y="9741"/>
                  <a:pt x="11283" y="10161"/>
                </a:cubicBezTo>
                <a:cubicBezTo>
                  <a:pt x="11739" y="10562"/>
                  <a:pt x="12142" y="10995"/>
                  <a:pt x="12485" y="11439"/>
                </a:cubicBezTo>
                <a:lnTo>
                  <a:pt x="11597" y="11439"/>
                </a:lnTo>
                <a:cubicBezTo>
                  <a:pt x="10860" y="10505"/>
                  <a:pt x="9796" y="9669"/>
                  <a:pt x="8515" y="9015"/>
                </a:cubicBezTo>
                <a:cubicBezTo>
                  <a:pt x="5316" y="7419"/>
                  <a:pt x="993" y="7322"/>
                  <a:pt x="993" y="7322"/>
                </a:cubicBezTo>
                <a:close/>
                <a:moveTo>
                  <a:pt x="1567" y="14477"/>
                </a:moveTo>
                <a:lnTo>
                  <a:pt x="3317" y="20753"/>
                </a:lnTo>
                <a:cubicBezTo>
                  <a:pt x="3452" y="21235"/>
                  <a:pt x="4115" y="21595"/>
                  <a:pt x="4884" y="21600"/>
                </a:cubicBezTo>
                <a:lnTo>
                  <a:pt x="16611" y="21600"/>
                </a:lnTo>
                <a:cubicBezTo>
                  <a:pt x="17381" y="21595"/>
                  <a:pt x="18018" y="21235"/>
                  <a:pt x="18152" y="20753"/>
                </a:cubicBezTo>
                <a:lnTo>
                  <a:pt x="19955" y="14477"/>
                </a:lnTo>
                <a:lnTo>
                  <a:pt x="1567" y="144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5" name="Freeform 110"/>
          <p:cNvSpPr/>
          <p:nvPr/>
        </p:nvSpPr>
        <p:spPr>
          <a:xfrm>
            <a:off x="4061362" y="1060878"/>
            <a:ext cx="431405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38" y="0"/>
                </a:moveTo>
                <a:cubicBezTo>
                  <a:pt x="5492" y="0"/>
                  <a:pt x="4650" y="756"/>
                  <a:pt x="4650" y="1693"/>
                </a:cubicBezTo>
                <a:cubicBezTo>
                  <a:pt x="4650" y="2630"/>
                  <a:pt x="5492" y="3386"/>
                  <a:pt x="6538" y="3386"/>
                </a:cubicBezTo>
                <a:cubicBezTo>
                  <a:pt x="7583" y="3386"/>
                  <a:pt x="8425" y="2630"/>
                  <a:pt x="8425" y="1693"/>
                </a:cubicBezTo>
                <a:cubicBezTo>
                  <a:pt x="8425" y="756"/>
                  <a:pt x="7583" y="0"/>
                  <a:pt x="6538" y="0"/>
                </a:cubicBezTo>
                <a:close/>
                <a:moveTo>
                  <a:pt x="17944" y="1907"/>
                </a:moveTo>
                <a:cubicBezTo>
                  <a:pt x="16731" y="1907"/>
                  <a:pt x="15738" y="2779"/>
                  <a:pt x="15738" y="3867"/>
                </a:cubicBezTo>
                <a:cubicBezTo>
                  <a:pt x="15738" y="4955"/>
                  <a:pt x="16731" y="5846"/>
                  <a:pt x="17944" y="5846"/>
                </a:cubicBezTo>
                <a:cubicBezTo>
                  <a:pt x="19157" y="5846"/>
                  <a:pt x="20130" y="4955"/>
                  <a:pt x="20130" y="3867"/>
                </a:cubicBezTo>
                <a:cubicBezTo>
                  <a:pt x="20130" y="2779"/>
                  <a:pt x="19157" y="1907"/>
                  <a:pt x="17944" y="1907"/>
                </a:cubicBezTo>
                <a:close/>
                <a:moveTo>
                  <a:pt x="1351" y="2228"/>
                </a:moveTo>
                <a:cubicBezTo>
                  <a:pt x="847" y="2228"/>
                  <a:pt x="457" y="2595"/>
                  <a:pt x="457" y="3048"/>
                </a:cubicBezTo>
                <a:cubicBezTo>
                  <a:pt x="457" y="3500"/>
                  <a:pt x="847" y="3867"/>
                  <a:pt x="1351" y="3867"/>
                </a:cubicBezTo>
                <a:cubicBezTo>
                  <a:pt x="1855" y="3867"/>
                  <a:pt x="2265" y="3500"/>
                  <a:pt x="2265" y="3048"/>
                </a:cubicBezTo>
                <a:cubicBezTo>
                  <a:pt x="2265" y="2595"/>
                  <a:pt x="1855" y="2228"/>
                  <a:pt x="1351" y="2228"/>
                </a:cubicBezTo>
                <a:close/>
                <a:moveTo>
                  <a:pt x="12320" y="5650"/>
                </a:moveTo>
                <a:cubicBezTo>
                  <a:pt x="9800" y="5650"/>
                  <a:pt x="7750" y="7470"/>
                  <a:pt x="7750" y="9731"/>
                </a:cubicBezTo>
                <a:cubicBezTo>
                  <a:pt x="7750" y="9821"/>
                  <a:pt x="7750" y="9920"/>
                  <a:pt x="7750" y="10016"/>
                </a:cubicBezTo>
                <a:cubicBezTo>
                  <a:pt x="10007" y="9031"/>
                  <a:pt x="12732" y="9863"/>
                  <a:pt x="13830" y="11887"/>
                </a:cubicBezTo>
                <a:cubicBezTo>
                  <a:pt x="14091" y="12367"/>
                  <a:pt x="14231" y="12887"/>
                  <a:pt x="14268" y="13420"/>
                </a:cubicBezTo>
                <a:cubicBezTo>
                  <a:pt x="16539" y="12441"/>
                  <a:pt x="17505" y="10004"/>
                  <a:pt x="16414" y="7966"/>
                </a:cubicBezTo>
                <a:cubicBezTo>
                  <a:pt x="15656" y="6552"/>
                  <a:pt x="14069" y="5654"/>
                  <a:pt x="12320" y="5650"/>
                </a:cubicBezTo>
                <a:close/>
                <a:moveTo>
                  <a:pt x="3636" y="5774"/>
                </a:moveTo>
                <a:cubicBezTo>
                  <a:pt x="2124" y="5774"/>
                  <a:pt x="914" y="6877"/>
                  <a:pt x="914" y="8234"/>
                </a:cubicBezTo>
                <a:cubicBezTo>
                  <a:pt x="914" y="9590"/>
                  <a:pt x="2124" y="10693"/>
                  <a:pt x="3636" y="10693"/>
                </a:cubicBezTo>
                <a:cubicBezTo>
                  <a:pt x="5149" y="10693"/>
                  <a:pt x="6379" y="9590"/>
                  <a:pt x="6379" y="8234"/>
                </a:cubicBezTo>
                <a:cubicBezTo>
                  <a:pt x="6379" y="6877"/>
                  <a:pt x="5149" y="5774"/>
                  <a:pt x="3636" y="5774"/>
                </a:cubicBezTo>
                <a:close/>
                <a:moveTo>
                  <a:pt x="4093" y="6737"/>
                </a:moveTo>
                <a:cubicBezTo>
                  <a:pt x="4766" y="6737"/>
                  <a:pt x="5325" y="7221"/>
                  <a:pt x="5325" y="7824"/>
                </a:cubicBezTo>
                <a:cubicBezTo>
                  <a:pt x="5325" y="7974"/>
                  <a:pt x="5176" y="8109"/>
                  <a:pt x="5008" y="8109"/>
                </a:cubicBezTo>
                <a:cubicBezTo>
                  <a:pt x="4840" y="8109"/>
                  <a:pt x="4709" y="7975"/>
                  <a:pt x="4709" y="7824"/>
                </a:cubicBezTo>
                <a:cubicBezTo>
                  <a:pt x="4709" y="7522"/>
                  <a:pt x="4430" y="7289"/>
                  <a:pt x="4093" y="7289"/>
                </a:cubicBezTo>
                <a:cubicBezTo>
                  <a:pt x="3925" y="7289"/>
                  <a:pt x="3795" y="7155"/>
                  <a:pt x="3795" y="7004"/>
                </a:cubicBezTo>
                <a:cubicBezTo>
                  <a:pt x="3795" y="6853"/>
                  <a:pt x="3925" y="6737"/>
                  <a:pt x="4093" y="6737"/>
                </a:cubicBezTo>
                <a:close/>
                <a:moveTo>
                  <a:pt x="12916" y="6737"/>
                </a:moveTo>
                <a:cubicBezTo>
                  <a:pt x="14429" y="6737"/>
                  <a:pt x="15658" y="7840"/>
                  <a:pt x="15659" y="9196"/>
                </a:cubicBezTo>
                <a:cubicBezTo>
                  <a:pt x="15659" y="9347"/>
                  <a:pt x="15528" y="9463"/>
                  <a:pt x="15360" y="9463"/>
                </a:cubicBezTo>
                <a:cubicBezTo>
                  <a:pt x="15192" y="9463"/>
                  <a:pt x="15042" y="9347"/>
                  <a:pt x="15042" y="9196"/>
                </a:cubicBezTo>
                <a:cubicBezTo>
                  <a:pt x="15042" y="8141"/>
                  <a:pt x="14092" y="7289"/>
                  <a:pt x="12916" y="7289"/>
                </a:cubicBezTo>
                <a:cubicBezTo>
                  <a:pt x="12748" y="7289"/>
                  <a:pt x="12618" y="7155"/>
                  <a:pt x="12618" y="7004"/>
                </a:cubicBezTo>
                <a:cubicBezTo>
                  <a:pt x="12618" y="6853"/>
                  <a:pt x="12748" y="6737"/>
                  <a:pt x="12916" y="6737"/>
                </a:cubicBezTo>
                <a:close/>
                <a:moveTo>
                  <a:pt x="9737" y="10141"/>
                </a:moveTo>
                <a:cubicBezTo>
                  <a:pt x="7553" y="10141"/>
                  <a:pt x="5763" y="11728"/>
                  <a:pt x="5763" y="13687"/>
                </a:cubicBezTo>
                <a:cubicBezTo>
                  <a:pt x="5763" y="15646"/>
                  <a:pt x="7553" y="17234"/>
                  <a:pt x="9737" y="17234"/>
                </a:cubicBezTo>
                <a:cubicBezTo>
                  <a:pt x="11921" y="17234"/>
                  <a:pt x="13691" y="15646"/>
                  <a:pt x="13691" y="13687"/>
                </a:cubicBezTo>
                <a:cubicBezTo>
                  <a:pt x="13691" y="11728"/>
                  <a:pt x="11921" y="10141"/>
                  <a:pt x="9737" y="10141"/>
                </a:cubicBezTo>
                <a:close/>
                <a:moveTo>
                  <a:pt x="10333" y="11246"/>
                </a:moveTo>
                <a:cubicBezTo>
                  <a:pt x="11509" y="11246"/>
                  <a:pt x="12459" y="12098"/>
                  <a:pt x="12459" y="13152"/>
                </a:cubicBezTo>
                <a:cubicBezTo>
                  <a:pt x="12459" y="13303"/>
                  <a:pt x="12329" y="13420"/>
                  <a:pt x="12161" y="13420"/>
                </a:cubicBezTo>
                <a:cubicBezTo>
                  <a:pt x="11993" y="13420"/>
                  <a:pt x="11863" y="13303"/>
                  <a:pt x="11863" y="13152"/>
                </a:cubicBezTo>
                <a:cubicBezTo>
                  <a:pt x="11863" y="12399"/>
                  <a:pt x="11173" y="11780"/>
                  <a:pt x="10333" y="11780"/>
                </a:cubicBezTo>
                <a:cubicBezTo>
                  <a:pt x="10165" y="11780"/>
                  <a:pt x="10035" y="11664"/>
                  <a:pt x="10035" y="11513"/>
                </a:cubicBezTo>
                <a:cubicBezTo>
                  <a:pt x="10035" y="11362"/>
                  <a:pt x="10165" y="11246"/>
                  <a:pt x="10333" y="11246"/>
                </a:cubicBezTo>
                <a:close/>
                <a:moveTo>
                  <a:pt x="19613" y="12867"/>
                </a:moveTo>
                <a:cubicBezTo>
                  <a:pt x="19109" y="12867"/>
                  <a:pt x="18699" y="13235"/>
                  <a:pt x="18699" y="13687"/>
                </a:cubicBezTo>
                <a:cubicBezTo>
                  <a:pt x="18699" y="14139"/>
                  <a:pt x="19109" y="14507"/>
                  <a:pt x="19613" y="14507"/>
                </a:cubicBezTo>
                <a:cubicBezTo>
                  <a:pt x="20117" y="14507"/>
                  <a:pt x="20527" y="14139"/>
                  <a:pt x="20527" y="13687"/>
                </a:cubicBezTo>
                <a:cubicBezTo>
                  <a:pt x="20527" y="13235"/>
                  <a:pt x="20117" y="12867"/>
                  <a:pt x="19613" y="12867"/>
                </a:cubicBezTo>
                <a:close/>
                <a:moveTo>
                  <a:pt x="2424" y="15879"/>
                </a:moveTo>
                <a:cubicBezTo>
                  <a:pt x="1080" y="15879"/>
                  <a:pt x="0" y="16848"/>
                  <a:pt x="0" y="18053"/>
                </a:cubicBezTo>
                <a:cubicBezTo>
                  <a:pt x="0" y="19259"/>
                  <a:pt x="1080" y="20246"/>
                  <a:pt x="2424" y="20246"/>
                </a:cubicBezTo>
                <a:cubicBezTo>
                  <a:pt x="3768" y="20246"/>
                  <a:pt x="4868" y="19259"/>
                  <a:pt x="4868" y="18053"/>
                </a:cubicBezTo>
                <a:cubicBezTo>
                  <a:pt x="4868" y="16848"/>
                  <a:pt x="3768" y="15879"/>
                  <a:pt x="2424" y="15879"/>
                </a:cubicBezTo>
                <a:close/>
                <a:moveTo>
                  <a:pt x="18560" y="16147"/>
                </a:moveTo>
                <a:cubicBezTo>
                  <a:pt x="16879" y="16147"/>
                  <a:pt x="15500" y="17366"/>
                  <a:pt x="15500" y="18873"/>
                </a:cubicBezTo>
                <a:cubicBezTo>
                  <a:pt x="15500" y="20380"/>
                  <a:pt x="16879" y="21600"/>
                  <a:pt x="18560" y="21600"/>
                </a:cubicBezTo>
                <a:cubicBezTo>
                  <a:pt x="20240" y="21600"/>
                  <a:pt x="21600" y="20380"/>
                  <a:pt x="21600" y="18873"/>
                </a:cubicBezTo>
                <a:cubicBezTo>
                  <a:pt x="21600" y="17366"/>
                  <a:pt x="20240" y="16147"/>
                  <a:pt x="18560" y="16147"/>
                </a:cubicBezTo>
                <a:close/>
                <a:moveTo>
                  <a:pt x="18997" y="17198"/>
                </a:moveTo>
                <a:cubicBezTo>
                  <a:pt x="19781" y="17200"/>
                  <a:pt x="20426" y="17760"/>
                  <a:pt x="20428" y="18463"/>
                </a:cubicBezTo>
                <a:cubicBezTo>
                  <a:pt x="20426" y="18639"/>
                  <a:pt x="20266" y="18783"/>
                  <a:pt x="20070" y="18784"/>
                </a:cubicBezTo>
                <a:cubicBezTo>
                  <a:pt x="19874" y="18783"/>
                  <a:pt x="19714" y="18639"/>
                  <a:pt x="19712" y="18463"/>
                </a:cubicBezTo>
                <a:cubicBezTo>
                  <a:pt x="19712" y="18112"/>
                  <a:pt x="19388" y="17840"/>
                  <a:pt x="18997" y="17840"/>
                </a:cubicBezTo>
                <a:cubicBezTo>
                  <a:pt x="18800" y="17840"/>
                  <a:pt x="18659" y="17695"/>
                  <a:pt x="18659" y="17519"/>
                </a:cubicBezTo>
                <a:cubicBezTo>
                  <a:pt x="18659" y="17342"/>
                  <a:pt x="18800" y="17198"/>
                  <a:pt x="18997" y="17198"/>
                </a:cubicBezTo>
                <a:close/>
                <a:moveTo>
                  <a:pt x="7452" y="18873"/>
                </a:moveTo>
                <a:cubicBezTo>
                  <a:pt x="6948" y="18873"/>
                  <a:pt x="6538" y="19241"/>
                  <a:pt x="6538" y="19693"/>
                </a:cubicBezTo>
                <a:cubicBezTo>
                  <a:pt x="6538" y="20145"/>
                  <a:pt x="6948" y="20513"/>
                  <a:pt x="7452" y="20513"/>
                </a:cubicBezTo>
                <a:cubicBezTo>
                  <a:pt x="7956" y="20513"/>
                  <a:pt x="8366" y="20145"/>
                  <a:pt x="8366" y="19693"/>
                </a:cubicBezTo>
                <a:cubicBezTo>
                  <a:pt x="8366" y="19241"/>
                  <a:pt x="7956" y="18873"/>
                  <a:pt x="7452" y="1887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6" name="Freeform 121"/>
          <p:cNvSpPr/>
          <p:nvPr/>
        </p:nvSpPr>
        <p:spPr>
          <a:xfrm>
            <a:off x="4074341" y="2407259"/>
            <a:ext cx="405447" cy="409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2" h="21600" extrusionOk="0">
                <a:moveTo>
                  <a:pt x="3958" y="0"/>
                </a:moveTo>
                <a:cubicBezTo>
                  <a:pt x="3630" y="0"/>
                  <a:pt x="3294" y="141"/>
                  <a:pt x="3038" y="398"/>
                </a:cubicBezTo>
                <a:lnTo>
                  <a:pt x="384" y="3056"/>
                </a:lnTo>
                <a:cubicBezTo>
                  <a:pt x="-128" y="3569"/>
                  <a:pt x="-128" y="4364"/>
                  <a:pt x="384" y="4877"/>
                </a:cubicBezTo>
                <a:lnTo>
                  <a:pt x="2056" y="6551"/>
                </a:lnTo>
                <a:lnTo>
                  <a:pt x="6529" y="2051"/>
                </a:lnTo>
                <a:lnTo>
                  <a:pt x="4857" y="398"/>
                </a:lnTo>
                <a:cubicBezTo>
                  <a:pt x="4601" y="141"/>
                  <a:pt x="4286" y="0"/>
                  <a:pt x="3958" y="0"/>
                </a:cubicBezTo>
                <a:close/>
                <a:moveTo>
                  <a:pt x="17418" y="42"/>
                </a:moveTo>
                <a:cubicBezTo>
                  <a:pt x="17090" y="42"/>
                  <a:pt x="16775" y="162"/>
                  <a:pt x="16519" y="419"/>
                </a:cubicBezTo>
                <a:lnTo>
                  <a:pt x="14847" y="2051"/>
                </a:lnTo>
                <a:lnTo>
                  <a:pt x="19320" y="6551"/>
                </a:lnTo>
                <a:lnTo>
                  <a:pt x="20992" y="4877"/>
                </a:lnTo>
                <a:cubicBezTo>
                  <a:pt x="21472" y="4396"/>
                  <a:pt x="21472" y="3557"/>
                  <a:pt x="20992" y="3077"/>
                </a:cubicBezTo>
                <a:lnTo>
                  <a:pt x="18338" y="419"/>
                </a:lnTo>
                <a:cubicBezTo>
                  <a:pt x="18082" y="162"/>
                  <a:pt x="17746" y="42"/>
                  <a:pt x="17418" y="42"/>
                </a:cubicBezTo>
                <a:close/>
                <a:moveTo>
                  <a:pt x="8765" y="460"/>
                </a:moveTo>
                <a:cubicBezTo>
                  <a:pt x="8413" y="460"/>
                  <a:pt x="8138" y="736"/>
                  <a:pt x="8138" y="1088"/>
                </a:cubicBezTo>
                <a:cubicBezTo>
                  <a:pt x="8138" y="1441"/>
                  <a:pt x="8413" y="1737"/>
                  <a:pt x="8765" y="1737"/>
                </a:cubicBezTo>
                <a:lnTo>
                  <a:pt x="10040" y="1737"/>
                </a:lnTo>
                <a:lnTo>
                  <a:pt x="10040" y="3056"/>
                </a:lnTo>
                <a:cubicBezTo>
                  <a:pt x="5400" y="3376"/>
                  <a:pt x="1722" y="7250"/>
                  <a:pt x="1722" y="11993"/>
                </a:cubicBezTo>
                <a:cubicBezTo>
                  <a:pt x="1722" y="14428"/>
                  <a:pt x="2692" y="16638"/>
                  <a:pt x="4292" y="18272"/>
                </a:cubicBezTo>
                <a:lnTo>
                  <a:pt x="3080" y="20679"/>
                </a:lnTo>
                <a:cubicBezTo>
                  <a:pt x="2920" y="21000"/>
                  <a:pt x="3032" y="21377"/>
                  <a:pt x="3352" y="21537"/>
                </a:cubicBezTo>
                <a:cubicBezTo>
                  <a:pt x="3448" y="21569"/>
                  <a:pt x="3549" y="21600"/>
                  <a:pt x="3644" y="21600"/>
                </a:cubicBezTo>
                <a:cubicBezTo>
                  <a:pt x="3869" y="21600"/>
                  <a:pt x="4102" y="21468"/>
                  <a:pt x="4230" y="21244"/>
                </a:cubicBezTo>
                <a:lnTo>
                  <a:pt x="5275" y="19130"/>
                </a:lnTo>
                <a:cubicBezTo>
                  <a:pt x="6779" y="20284"/>
                  <a:pt x="8640" y="20972"/>
                  <a:pt x="10688" y="20972"/>
                </a:cubicBezTo>
                <a:cubicBezTo>
                  <a:pt x="12736" y="20972"/>
                  <a:pt x="14597" y="20284"/>
                  <a:pt x="16101" y="19130"/>
                </a:cubicBezTo>
                <a:lnTo>
                  <a:pt x="17146" y="21244"/>
                </a:lnTo>
                <a:cubicBezTo>
                  <a:pt x="17274" y="21468"/>
                  <a:pt x="17508" y="21600"/>
                  <a:pt x="17732" y="21600"/>
                </a:cubicBezTo>
                <a:cubicBezTo>
                  <a:pt x="17828" y="21600"/>
                  <a:pt x="17928" y="21569"/>
                  <a:pt x="18024" y="21537"/>
                </a:cubicBezTo>
                <a:cubicBezTo>
                  <a:pt x="18344" y="21377"/>
                  <a:pt x="18456" y="21000"/>
                  <a:pt x="18296" y="20679"/>
                </a:cubicBezTo>
                <a:lnTo>
                  <a:pt x="17084" y="18272"/>
                </a:lnTo>
                <a:cubicBezTo>
                  <a:pt x="18652" y="16670"/>
                  <a:pt x="19654" y="14428"/>
                  <a:pt x="19654" y="11993"/>
                </a:cubicBezTo>
                <a:cubicBezTo>
                  <a:pt x="19654" y="7250"/>
                  <a:pt x="15976" y="3376"/>
                  <a:pt x="11336" y="3056"/>
                </a:cubicBezTo>
                <a:lnTo>
                  <a:pt x="11336" y="1737"/>
                </a:lnTo>
                <a:lnTo>
                  <a:pt x="12611" y="1737"/>
                </a:lnTo>
                <a:cubicBezTo>
                  <a:pt x="12963" y="1737"/>
                  <a:pt x="13259" y="1441"/>
                  <a:pt x="13259" y="1088"/>
                </a:cubicBezTo>
                <a:cubicBezTo>
                  <a:pt x="13259" y="736"/>
                  <a:pt x="12963" y="460"/>
                  <a:pt x="12611" y="460"/>
                </a:cubicBezTo>
                <a:lnTo>
                  <a:pt x="8765" y="460"/>
                </a:lnTo>
                <a:close/>
                <a:moveTo>
                  <a:pt x="10688" y="4940"/>
                </a:moveTo>
                <a:cubicBezTo>
                  <a:pt x="14560" y="4940"/>
                  <a:pt x="17732" y="8116"/>
                  <a:pt x="17732" y="11993"/>
                </a:cubicBezTo>
                <a:cubicBezTo>
                  <a:pt x="17732" y="15870"/>
                  <a:pt x="14560" y="19046"/>
                  <a:pt x="10688" y="19047"/>
                </a:cubicBezTo>
                <a:cubicBezTo>
                  <a:pt x="6816" y="19047"/>
                  <a:pt x="3645" y="15870"/>
                  <a:pt x="3644" y="11993"/>
                </a:cubicBezTo>
                <a:cubicBezTo>
                  <a:pt x="3644" y="8116"/>
                  <a:pt x="6816" y="4940"/>
                  <a:pt x="10688" y="4940"/>
                </a:cubicBezTo>
                <a:close/>
                <a:moveTo>
                  <a:pt x="10040" y="6865"/>
                </a:moveTo>
                <a:lnTo>
                  <a:pt x="10040" y="11344"/>
                </a:lnTo>
                <a:lnTo>
                  <a:pt x="5567" y="11344"/>
                </a:lnTo>
                <a:lnTo>
                  <a:pt x="5567" y="12642"/>
                </a:lnTo>
                <a:lnTo>
                  <a:pt x="10688" y="12642"/>
                </a:lnTo>
                <a:cubicBezTo>
                  <a:pt x="11040" y="12642"/>
                  <a:pt x="11336" y="12346"/>
                  <a:pt x="11336" y="11993"/>
                </a:cubicBezTo>
                <a:lnTo>
                  <a:pt x="11336" y="6865"/>
                </a:lnTo>
                <a:lnTo>
                  <a:pt x="10040" y="686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7" name="Freeform 126"/>
          <p:cNvSpPr/>
          <p:nvPr/>
        </p:nvSpPr>
        <p:spPr>
          <a:xfrm>
            <a:off x="4060535" y="3682201"/>
            <a:ext cx="435637" cy="486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32" h="21600" extrusionOk="0">
                <a:moveTo>
                  <a:pt x="10180" y="0"/>
                </a:moveTo>
                <a:cubicBezTo>
                  <a:pt x="8633" y="0"/>
                  <a:pt x="7222" y="1847"/>
                  <a:pt x="6420" y="4655"/>
                </a:cubicBezTo>
                <a:cubicBezTo>
                  <a:pt x="5274" y="4385"/>
                  <a:pt x="4250" y="4214"/>
                  <a:pt x="3334" y="4214"/>
                </a:cubicBezTo>
                <a:cubicBezTo>
                  <a:pt x="1844" y="4214"/>
                  <a:pt x="753" y="4595"/>
                  <a:pt x="266" y="5378"/>
                </a:cubicBezTo>
                <a:cubicBezTo>
                  <a:pt x="-536" y="6674"/>
                  <a:pt x="530" y="8756"/>
                  <a:pt x="2735" y="10862"/>
                </a:cubicBezTo>
                <a:cubicBezTo>
                  <a:pt x="616" y="12913"/>
                  <a:pt x="-358" y="14900"/>
                  <a:pt x="416" y="16169"/>
                </a:cubicBezTo>
                <a:cubicBezTo>
                  <a:pt x="902" y="16952"/>
                  <a:pt x="1994" y="17333"/>
                  <a:pt x="3483" y="17333"/>
                </a:cubicBezTo>
                <a:cubicBezTo>
                  <a:pt x="4342" y="17333"/>
                  <a:pt x="5332" y="17206"/>
                  <a:pt x="6420" y="16963"/>
                </a:cubicBezTo>
                <a:cubicBezTo>
                  <a:pt x="7251" y="19770"/>
                  <a:pt x="8633" y="21600"/>
                  <a:pt x="10180" y="21600"/>
                </a:cubicBezTo>
                <a:cubicBezTo>
                  <a:pt x="11726" y="21600"/>
                  <a:pt x="13119" y="19770"/>
                  <a:pt x="13921" y="16963"/>
                </a:cubicBezTo>
                <a:cubicBezTo>
                  <a:pt x="15066" y="17233"/>
                  <a:pt x="16110" y="17386"/>
                  <a:pt x="17026" y="17386"/>
                </a:cubicBezTo>
                <a:cubicBezTo>
                  <a:pt x="18515" y="17386"/>
                  <a:pt x="19607" y="17005"/>
                  <a:pt x="20094" y="16222"/>
                </a:cubicBezTo>
                <a:cubicBezTo>
                  <a:pt x="20867" y="14953"/>
                  <a:pt x="19894" y="12966"/>
                  <a:pt x="17774" y="10915"/>
                </a:cubicBezTo>
                <a:cubicBezTo>
                  <a:pt x="20037" y="8782"/>
                  <a:pt x="21064" y="6691"/>
                  <a:pt x="20262" y="5396"/>
                </a:cubicBezTo>
                <a:cubicBezTo>
                  <a:pt x="19775" y="4613"/>
                  <a:pt x="18684" y="4249"/>
                  <a:pt x="17194" y="4249"/>
                </a:cubicBezTo>
                <a:cubicBezTo>
                  <a:pt x="16249" y="4249"/>
                  <a:pt x="15161" y="4411"/>
                  <a:pt x="13958" y="4708"/>
                </a:cubicBezTo>
                <a:cubicBezTo>
                  <a:pt x="13128" y="1873"/>
                  <a:pt x="11755" y="0"/>
                  <a:pt x="10180" y="0"/>
                </a:cubicBezTo>
                <a:close/>
                <a:moveTo>
                  <a:pt x="10180" y="1076"/>
                </a:moveTo>
                <a:cubicBezTo>
                  <a:pt x="11039" y="1076"/>
                  <a:pt x="12157" y="2506"/>
                  <a:pt x="12873" y="4990"/>
                </a:cubicBezTo>
                <a:cubicBezTo>
                  <a:pt x="12043" y="5260"/>
                  <a:pt x="11142" y="5600"/>
                  <a:pt x="10255" y="5977"/>
                </a:cubicBezTo>
                <a:cubicBezTo>
                  <a:pt x="9310" y="5573"/>
                  <a:pt x="8411" y="5207"/>
                  <a:pt x="7524" y="4937"/>
                </a:cubicBezTo>
                <a:cubicBezTo>
                  <a:pt x="8240" y="2480"/>
                  <a:pt x="9321" y="1076"/>
                  <a:pt x="10180" y="1076"/>
                </a:cubicBezTo>
                <a:close/>
                <a:moveTo>
                  <a:pt x="3296" y="5325"/>
                </a:moveTo>
                <a:cubicBezTo>
                  <a:pt x="4127" y="5325"/>
                  <a:pt x="5071" y="5452"/>
                  <a:pt x="6102" y="5695"/>
                </a:cubicBezTo>
                <a:cubicBezTo>
                  <a:pt x="5902" y="6559"/>
                  <a:pt x="5776" y="7509"/>
                  <a:pt x="5690" y="8481"/>
                </a:cubicBezTo>
                <a:cubicBezTo>
                  <a:pt x="4889" y="9021"/>
                  <a:pt x="4169" y="9554"/>
                  <a:pt x="3539" y="10121"/>
                </a:cubicBezTo>
                <a:cubicBezTo>
                  <a:pt x="1621" y="8285"/>
                  <a:pt x="809" y="6644"/>
                  <a:pt x="1239" y="5942"/>
                </a:cubicBezTo>
                <a:cubicBezTo>
                  <a:pt x="1496" y="5537"/>
                  <a:pt x="2237" y="5325"/>
                  <a:pt x="3296" y="5325"/>
                </a:cubicBezTo>
                <a:close/>
                <a:moveTo>
                  <a:pt x="17194" y="5325"/>
                </a:moveTo>
                <a:cubicBezTo>
                  <a:pt x="18254" y="5325"/>
                  <a:pt x="19023" y="5564"/>
                  <a:pt x="19252" y="5942"/>
                </a:cubicBezTo>
                <a:cubicBezTo>
                  <a:pt x="19682" y="6644"/>
                  <a:pt x="18917" y="8285"/>
                  <a:pt x="16970" y="10121"/>
                </a:cubicBezTo>
                <a:cubicBezTo>
                  <a:pt x="16283" y="9527"/>
                  <a:pt x="15510" y="8942"/>
                  <a:pt x="14650" y="8375"/>
                </a:cubicBezTo>
                <a:cubicBezTo>
                  <a:pt x="14565" y="7458"/>
                  <a:pt x="14421" y="6567"/>
                  <a:pt x="14220" y="5731"/>
                </a:cubicBezTo>
                <a:cubicBezTo>
                  <a:pt x="15309" y="5461"/>
                  <a:pt x="16335" y="5325"/>
                  <a:pt x="17194" y="5325"/>
                </a:cubicBezTo>
                <a:close/>
                <a:moveTo>
                  <a:pt x="7224" y="5995"/>
                </a:moveTo>
                <a:cubicBezTo>
                  <a:pt x="7769" y="6157"/>
                  <a:pt x="8354" y="6379"/>
                  <a:pt x="8927" y="6595"/>
                </a:cubicBezTo>
                <a:cubicBezTo>
                  <a:pt x="8640" y="6730"/>
                  <a:pt x="8315" y="6891"/>
                  <a:pt x="8029" y="7053"/>
                </a:cubicBezTo>
                <a:cubicBezTo>
                  <a:pt x="7685" y="7269"/>
                  <a:pt x="7316" y="7490"/>
                  <a:pt x="6944" y="7705"/>
                </a:cubicBezTo>
                <a:cubicBezTo>
                  <a:pt x="7030" y="7112"/>
                  <a:pt x="7110" y="6535"/>
                  <a:pt x="7224" y="5995"/>
                </a:cubicBezTo>
                <a:close/>
                <a:moveTo>
                  <a:pt x="13135" y="6048"/>
                </a:moveTo>
                <a:cubicBezTo>
                  <a:pt x="13250" y="6534"/>
                  <a:pt x="13330" y="7042"/>
                  <a:pt x="13416" y="7582"/>
                </a:cubicBezTo>
                <a:cubicBezTo>
                  <a:pt x="13101" y="7393"/>
                  <a:pt x="12806" y="7242"/>
                  <a:pt x="12462" y="7053"/>
                </a:cubicBezTo>
                <a:cubicBezTo>
                  <a:pt x="12176" y="6918"/>
                  <a:pt x="11898" y="6757"/>
                  <a:pt x="11583" y="6595"/>
                </a:cubicBezTo>
                <a:cubicBezTo>
                  <a:pt x="12098" y="6379"/>
                  <a:pt x="12620" y="6210"/>
                  <a:pt x="13135" y="6048"/>
                </a:cubicBezTo>
                <a:close/>
                <a:moveTo>
                  <a:pt x="10255" y="7176"/>
                </a:moveTo>
                <a:cubicBezTo>
                  <a:pt x="10799" y="7419"/>
                  <a:pt x="11357" y="7691"/>
                  <a:pt x="11901" y="7988"/>
                </a:cubicBezTo>
                <a:cubicBezTo>
                  <a:pt x="12474" y="8312"/>
                  <a:pt x="13050" y="8651"/>
                  <a:pt x="13566" y="8975"/>
                </a:cubicBezTo>
                <a:cubicBezTo>
                  <a:pt x="13623" y="9569"/>
                  <a:pt x="13622" y="10161"/>
                  <a:pt x="13622" y="10809"/>
                </a:cubicBezTo>
                <a:cubicBezTo>
                  <a:pt x="13622" y="11484"/>
                  <a:pt x="13585" y="12128"/>
                  <a:pt x="13528" y="12748"/>
                </a:cubicBezTo>
                <a:cubicBezTo>
                  <a:pt x="13070" y="13045"/>
                  <a:pt x="12585" y="13315"/>
                  <a:pt x="12069" y="13612"/>
                </a:cubicBezTo>
                <a:cubicBezTo>
                  <a:pt x="11468" y="13936"/>
                  <a:pt x="10856" y="14224"/>
                  <a:pt x="10255" y="14494"/>
                </a:cubicBezTo>
                <a:cubicBezTo>
                  <a:pt x="9653" y="14224"/>
                  <a:pt x="9060" y="13936"/>
                  <a:pt x="8459" y="13612"/>
                </a:cubicBezTo>
                <a:cubicBezTo>
                  <a:pt x="7886" y="13288"/>
                  <a:pt x="7310" y="12967"/>
                  <a:pt x="6794" y="12643"/>
                </a:cubicBezTo>
                <a:cubicBezTo>
                  <a:pt x="6737" y="12049"/>
                  <a:pt x="6738" y="11457"/>
                  <a:pt x="6738" y="10809"/>
                </a:cubicBezTo>
                <a:cubicBezTo>
                  <a:pt x="6738" y="10215"/>
                  <a:pt x="6765" y="9648"/>
                  <a:pt x="6794" y="9081"/>
                </a:cubicBezTo>
                <a:cubicBezTo>
                  <a:pt x="7367" y="8703"/>
                  <a:pt x="7969" y="8339"/>
                  <a:pt x="8627" y="7988"/>
                </a:cubicBezTo>
                <a:cubicBezTo>
                  <a:pt x="9171" y="7691"/>
                  <a:pt x="9711" y="7419"/>
                  <a:pt x="10255" y="7176"/>
                </a:cubicBezTo>
                <a:close/>
                <a:moveTo>
                  <a:pt x="10180" y="9187"/>
                </a:moveTo>
                <a:cubicBezTo>
                  <a:pt x="9231" y="9187"/>
                  <a:pt x="8459" y="9914"/>
                  <a:pt x="8459" y="10809"/>
                </a:cubicBezTo>
                <a:cubicBezTo>
                  <a:pt x="8459" y="11703"/>
                  <a:pt x="9231" y="12431"/>
                  <a:pt x="10180" y="12431"/>
                </a:cubicBezTo>
                <a:cubicBezTo>
                  <a:pt x="11129" y="12431"/>
                  <a:pt x="11901" y="11703"/>
                  <a:pt x="11901" y="10809"/>
                </a:cubicBezTo>
                <a:cubicBezTo>
                  <a:pt x="11901" y="9914"/>
                  <a:pt x="11129" y="9187"/>
                  <a:pt x="10180" y="9187"/>
                </a:cubicBezTo>
                <a:close/>
                <a:moveTo>
                  <a:pt x="14725" y="9768"/>
                </a:moveTo>
                <a:cubicBezTo>
                  <a:pt x="15241" y="10146"/>
                  <a:pt x="15699" y="10501"/>
                  <a:pt x="16128" y="10879"/>
                </a:cubicBezTo>
                <a:cubicBezTo>
                  <a:pt x="15699" y="11230"/>
                  <a:pt x="15241" y="11604"/>
                  <a:pt x="14725" y="11955"/>
                </a:cubicBezTo>
                <a:cubicBezTo>
                  <a:pt x="14754" y="11577"/>
                  <a:pt x="14763" y="11204"/>
                  <a:pt x="14763" y="10826"/>
                </a:cubicBezTo>
                <a:cubicBezTo>
                  <a:pt x="14763" y="10448"/>
                  <a:pt x="14754" y="10092"/>
                  <a:pt x="14725" y="9768"/>
                </a:cubicBezTo>
                <a:close/>
                <a:moveTo>
                  <a:pt x="5616" y="9892"/>
                </a:moveTo>
                <a:cubicBezTo>
                  <a:pt x="5616" y="10189"/>
                  <a:pt x="5597" y="10485"/>
                  <a:pt x="5597" y="10809"/>
                </a:cubicBezTo>
                <a:cubicBezTo>
                  <a:pt x="5597" y="11160"/>
                  <a:pt x="5587" y="11508"/>
                  <a:pt x="5616" y="11831"/>
                </a:cubicBezTo>
                <a:cubicBezTo>
                  <a:pt x="5157" y="11508"/>
                  <a:pt x="4772" y="11186"/>
                  <a:pt x="4400" y="10862"/>
                </a:cubicBezTo>
                <a:cubicBezTo>
                  <a:pt x="4772" y="10538"/>
                  <a:pt x="5186" y="10216"/>
                  <a:pt x="5616" y="9892"/>
                </a:cubicBezTo>
                <a:close/>
                <a:moveTo>
                  <a:pt x="3558" y="11620"/>
                </a:moveTo>
                <a:cubicBezTo>
                  <a:pt x="4217" y="12160"/>
                  <a:pt x="4936" y="12685"/>
                  <a:pt x="5709" y="13224"/>
                </a:cubicBezTo>
                <a:cubicBezTo>
                  <a:pt x="5795" y="14169"/>
                  <a:pt x="5939" y="15103"/>
                  <a:pt x="6139" y="15940"/>
                </a:cubicBezTo>
                <a:cubicBezTo>
                  <a:pt x="5194" y="16183"/>
                  <a:pt x="4285" y="16275"/>
                  <a:pt x="3483" y="16275"/>
                </a:cubicBezTo>
                <a:cubicBezTo>
                  <a:pt x="2424" y="16275"/>
                  <a:pt x="1636" y="16036"/>
                  <a:pt x="1407" y="15658"/>
                </a:cubicBezTo>
                <a:cubicBezTo>
                  <a:pt x="977" y="14956"/>
                  <a:pt x="1725" y="13402"/>
                  <a:pt x="3558" y="11620"/>
                </a:cubicBezTo>
                <a:close/>
                <a:moveTo>
                  <a:pt x="16970" y="11620"/>
                </a:moveTo>
                <a:cubicBezTo>
                  <a:pt x="18803" y="13402"/>
                  <a:pt x="19551" y="14956"/>
                  <a:pt x="19121" y="15658"/>
                </a:cubicBezTo>
                <a:cubicBezTo>
                  <a:pt x="18863" y="16063"/>
                  <a:pt x="18104" y="16275"/>
                  <a:pt x="17045" y="16275"/>
                </a:cubicBezTo>
                <a:cubicBezTo>
                  <a:pt x="16214" y="16275"/>
                  <a:pt x="15241" y="16148"/>
                  <a:pt x="14239" y="15905"/>
                </a:cubicBezTo>
                <a:cubicBezTo>
                  <a:pt x="14411" y="15095"/>
                  <a:pt x="14564" y="14266"/>
                  <a:pt x="14650" y="13348"/>
                </a:cubicBezTo>
                <a:cubicBezTo>
                  <a:pt x="15510" y="12781"/>
                  <a:pt x="16283" y="12214"/>
                  <a:pt x="16970" y="11620"/>
                </a:cubicBezTo>
                <a:close/>
                <a:moveTo>
                  <a:pt x="6962" y="14018"/>
                </a:moveTo>
                <a:cubicBezTo>
                  <a:pt x="7277" y="14207"/>
                  <a:pt x="7573" y="14358"/>
                  <a:pt x="7916" y="14547"/>
                </a:cubicBezTo>
                <a:cubicBezTo>
                  <a:pt x="8232" y="14709"/>
                  <a:pt x="8583" y="14914"/>
                  <a:pt x="8927" y="15076"/>
                </a:cubicBezTo>
                <a:cubicBezTo>
                  <a:pt x="8354" y="15292"/>
                  <a:pt x="7806" y="15478"/>
                  <a:pt x="7262" y="15640"/>
                </a:cubicBezTo>
                <a:cubicBezTo>
                  <a:pt x="7147" y="15127"/>
                  <a:pt x="7048" y="14585"/>
                  <a:pt x="6962" y="14018"/>
                </a:cubicBezTo>
                <a:close/>
                <a:moveTo>
                  <a:pt x="13378" y="14124"/>
                </a:moveTo>
                <a:cubicBezTo>
                  <a:pt x="13293" y="14637"/>
                  <a:pt x="13221" y="15146"/>
                  <a:pt x="13135" y="15605"/>
                </a:cubicBezTo>
                <a:cubicBezTo>
                  <a:pt x="12648" y="15443"/>
                  <a:pt x="12117" y="15292"/>
                  <a:pt x="11601" y="15076"/>
                </a:cubicBezTo>
                <a:cubicBezTo>
                  <a:pt x="11945" y="14914"/>
                  <a:pt x="12305" y="14718"/>
                  <a:pt x="12649" y="14529"/>
                </a:cubicBezTo>
                <a:cubicBezTo>
                  <a:pt x="12907" y="14394"/>
                  <a:pt x="13149" y="14259"/>
                  <a:pt x="13378" y="14124"/>
                </a:cubicBezTo>
                <a:close/>
                <a:moveTo>
                  <a:pt x="10255" y="15693"/>
                </a:moveTo>
                <a:cubicBezTo>
                  <a:pt x="11142" y="16071"/>
                  <a:pt x="12006" y="16385"/>
                  <a:pt x="12836" y="16628"/>
                </a:cubicBezTo>
                <a:cubicBezTo>
                  <a:pt x="12120" y="19111"/>
                  <a:pt x="11039" y="20524"/>
                  <a:pt x="10180" y="20524"/>
                </a:cubicBezTo>
                <a:cubicBezTo>
                  <a:pt x="9321" y="20524"/>
                  <a:pt x="8240" y="19110"/>
                  <a:pt x="7524" y="16680"/>
                </a:cubicBezTo>
                <a:cubicBezTo>
                  <a:pt x="8411" y="16410"/>
                  <a:pt x="9310" y="16098"/>
                  <a:pt x="10255" y="1569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88" name="TinyPPT_2019.png" descr="TinyPPT_2019.png"/>
          <p:cNvPicPr>
            <a:picLocks/>
          </p:cNvPicPr>
          <p:nvPr/>
        </p:nvPicPr>
        <p:blipFill rotWithShape="1">
          <a:blip r:embed="rId3">
            <a:alphaModFix amt="64876"/>
            <a:extLst/>
          </a:blip>
          <a:srcRect l="29878" t="18045" b="15488"/>
          <a:stretch/>
        </p:blipFill>
        <p:spPr>
          <a:xfrm flipH="1">
            <a:off x="1540716" y="2014543"/>
            <a:ext cx="4221338" cy="681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TinyPPT_2019.png" descr="TinyPPT_2019.png"/>
          <p:cNvPicPr>
            <a:picLocks/>
          </p:cNvPicPr>
          <p:nvPr/>
        </p:nvPicPr>
        <p:blipFill>
          <a:blip r:embed="rId3">
            <a:alphaModFix amt="64876"/>
            <a:extLst/>
          </a:blip>
          <a:srcRect l="29878" t="18929"/>
          <a:stretch>
            <a:fillRect/>
          </a:stretch>
        </p:blipFill>
        <p:spPr>
          <a:xfrm flipH="1">
            <a:off x="1588628" y="3269861"/>
            <a:ext cx="4221338" cy="831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TinyPPT_2019.png" descr="TinyPPT_2019.png"/>
          <p:cNvPicPr>
            <a:picLocks/>
          </p:cNvPicPr>
          <p:nvPr/>
        </p:nvPicPr>
        <p:blipFill>
          <a:blip r:embed="rId3">
            <a:alphaModFix amt="64876"/>
            <a:extLst/>
          </a:blip>
          <a:srcRect l="29878" t="18045"/>
          <a:stretch>
            <a:fillRect/>
          </a:stretch>
        </p:blipFill>
        <p:spPr>
          <a:xfrm flipH="1">
            <a:off x="1631438" y="4515250"/>
            <a:ext cx="4221337" cy="840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TinyPPT_2019.png" descr="TinyPPT_2019.png"/>
          <p:cNvPicPr>
            <a:picLocks/>
          </p:cNvPicPr>
          <p:nvPr/>
        </p:nvPicPr>
        <p:blipFill>
          <a:blip r:embed="rId3">
            <a:alphaModFix amt="64876"/>
            <a:extLst/>
          </a:blip>
          <a:srcRect l="29878" t="18045"/>
          <a:stretch>
            <a:fillRect/>
          </a:stretch>
        </p:blipFill>
        <p:spPr>
          <a:xfrm flipH="1">
            <a:off x="1588628" y="5772136"/>
            <a:ext cx="4221338" cy="840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TinyPPT_2019.png" descr="TinyPPT_2019.png"/>
          <p:cNvPicPr>
            <a:picLocks/>
          </p:cNvPicPr>
          <p:nvPr/>
        </p:nvPicPr>
        <p:blipFill>
          <a:blip r:embed="rId3">
            <a:alphaModFix amt="64876"/>
            <a:extLst/>
          </a:blip>
          <a:srcRect l="29878" t="18045"/>
          <a:stretch>
            <a:fillRect/>
          </a:stretch>
        </p:blipFill>
        <p:spPr>
          <a:xfrm flipH="1">
            <a:off x="7928134" y="3216630"/>
            <a:ext cx="1438574" cy="516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TinyPPT_2019.png" descr="TinyPPT_2019.png"/>
          <p:cNvPicPr>
            <a:picLocks/>
          </p:cNvPicPr>
          <p:nvPr/>
        </p:nvPicPr>
        <p:blipFill>
          <a:blip r:embed="rId3">
            <a:alphaModFix amt="64876"/>
            <a:extLst/>
          </a:blip>
          <a:srcRect l="29878" t="18045"/>
          <a:stretch>
            <a:fillRect/>
          </a:stretch>
        </p:blipFill>
        <p:spPr>
          <a:xfrm flipH="1">
            <a:off x="7940981" y="1964567"/>
            <a:ext cx="1438574" cy="516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TinyPPT_2019.png" descr="TinyPPT_2019.png"/>
          <p:cNvPicPr>
            <a:picLocks/>
          </p:cNvPicPr>
          <p:nvPr/>
        </p:nvPicPr>
        <p:blipFill>
          <a:blip r:embed="rId3">
            <a:alphaModFix amt="64876"/>
            <a:extLst/>
          </a:blip>
          <a:srcRect l="29878" t="18045"/>
          <a:stretch>
            <a:fillRect/>
          </a:stretch>
        </p:blipFill>
        <p:spPr>
          <a:xfrm flipH="1">
            <a:off x="7944009" y="4473930"/>
            <a:ext cx="1438574" cy="516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TinyPPT_2019.png" descr="TinyPPT_2019.png"/>
          <p:cNvPicPr>
            <a:picLocks/>
          </p:cNvPicPr>
          <p:nvPr/>
        </p:nvPicPr>
        <p:blipFill>
          <a:blip r:embed="rId3">
            <a:alphaModFix amt="64876"/>
            <a:extLst/>
          </a:blip>
          <a:srcRect l="29878" t="18045"/>
          <a:stretch>
            <a:fillRect/>
          </a:stretch>
        </p:blipFill>
        <p:spPr>
          <a:xfrm flipH="1">
            <a:off x="7950359" y="5728055"/>
            <a:ext cx="1438574" cy="516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2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2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6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2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22" presetClass="entr" presetSubtype="1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700"/>
                            </p:stCondLst>
                            <p:childTnLst>
                              <p:par>
                                <p:cTn id="74" presetID="22" presetClass="entr" presetSubtype="1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300"/>
                            </p:stCondLst>
                            <p:childTnLst>
                              <p:par>
                                <p:cTn id="78" presetID="23" presetClass="entr" presetSubtype="16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6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900"/>
                            </p:stCondLst>
                            <p:childTnLst>
                              <p:par>
                                <p:cTn id="83" presetID="22" presetClass="entr" presetSubtype="2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6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2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6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2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2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1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6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100"/>
                            </p:stCondLst>
                            <p:childTnLst>
                              <p:par>
                                <p:cTn id="108" presetID="22" presetClass="entr" presetSubtype="1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6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700"/>
                            </p:stCondLst>
                            <p:childTnLst>
                              <p:par>
                                <p:cTn id="112" presetID="22" presetClass="entr" presetSubtype="1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300"/>
                            </p:stCondLst>
                            <p:childTnLst>
                              <p:par>
                                <p:cTn id="116" presetID="23" presetClass="entr" presetSubtype="16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900"/>
                            </p:stCondLst>
                            <p:childTnLst>
                              <p:par>
                                <p:cTn id="121" presetID="22" presetClass="entr" presetSubtype="2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22" presetClass="entr" presetSubtype="2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6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2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2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1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100"/>
                            </p:stCondLst>
                            <p:childTnLst>
                              <p:par>
                                <p:cTn id="146" presetID="22" presetClass="entr" presetSubtype="1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700"/>
                            </p:stCondLst>
                            <p:childTnLst>
                              <p:par>
                                <p:cTn id="150" presetID="22" presetClass="entr" presetSubtype="1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6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300"/>
                            </p:stCondLst>
                            <p:childTnLst>
                              <p:par>
                                <p:cTn id="154" presetID="23" presetClass="entr" presetSubtype="16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900"/>
                            </p:stCondLst>
                            <p:childTnLst>
                              <p:par>
                                <p:cTn id="159" presetID="22" presetClass="entr" presetSubtype="2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6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500"/>
                            </p:stCondLst>
                            <p:childTnLst>
                              <p:par>
                                <p:cTn id="163" presetID="22" presetClass="entr" presetSubtype="2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3" animBg="1" advAuto="0"/>
      <p:bldP spid="59" grpId="12" animBg="1" advAuto="0"/>
      <p:bldP spid="60" grpId="21" animBg="1" advAuto="0"/>
      <p:bldP spid="61" grpId="30" animBg="1" advAuto="0"/>
      <p:bldP spid="62" grpId="2" animBg="1" advAuto="0"/>
      <p:bldP spid="63" grpId="32" animBg="1" advAuto="0"/>
      <p:bldP spid="64" grpId="31" animBg="1" advAuto="0"/>
      <p:bldP spid="65" grpId="23" animBg="1" advAuto="0"/>
      <p:bldP spid="66" grpId="22" animBg="1" advAuto="0"/>
      <p:bldP spid="67" grpId="14" animBg="1" advAuto="0"/>
      <p:bldP spid="68" grpId="13" animBg="1" advAuto="0"/>
      <p:bldP spid="69" grpId="5" animBg="1" advAuto="0"/>
      <p:bldP spid="70" grpId="4" animBg="1" advAuto="0"/>
      <p:bldP spid="71" grpId="1" animBg="1" advAuto="0"/>
      <p:bldP spid="72" grpId="8" animBg="1" advAuto="0"/>
      <p:bldP spid="73" grpId="7" animBg="1" advAuto="0"/>
      <p:bldP spid="74" grpId="6" animBg="1" advAuto="0"/>
      <p:bldP spid="75" grpId="17" animBg="1" advAuto="0"/>
      <p:bldP spid="76" grpId="16" animBg="1" advAuto="0"/>
      <p:bldP spid="77" grpId="15" animBg="1" advAuto="0"/>
      <p:bldP spid="78" grpId="26" animBg="1" advAuto="0"/>
      <p:bldP spid="79" grpId="25" animBg="1" advAuto="0"/>
      <p:bldP spid="80" grpId="24" animBg="1" advAuto="0"/>
      <p:bldP spid="81" grpId="35" animBg="1" advAuto="0"/>
      <p:bldP spid="82" grpId="34" animBg="1" advAuto="0"/>
      <p:bldP spid="83" grpId="33" animBg="1" advAuto="0"/>
      <p:bldP spid="84" grpId="36" animBg="1" advAuto="0"/>
      <p:bldP spid="85" grpId="9" animBg="1" advAuto="0"/>
      <p:bldP spid="86" grpId="18" animBg="1" advAuto="0"/>
      <p:bldP spid="87" grpId="27" animBg="1" advAuto="0"/>
      <p:bldP spid="88" grpId="11" animBg="1" advAuto="0"/>
      <p:bldP spid="89" grpId="20" animBg="1" advAuto="0"/>
      <p:bldP spid="90" grpId="29" animBg="1" advAuto="0"/>
      <p:bldP spid="91" grpId="38" animBg="1" advAuto="0"/>
      <p:bldP spid="92" grpId="19" animBg="1" advAuto="0"/>
      <p:bldP spid="93" grpId="10" animBg="1" advAuto="0"/>
      <p:bldP spid="94" grpId="28" animBg="1" advAuto="0"/>
      <p:bldP spid="95" grpId="37" animBg="1" advAuto="0"/>
    </p:bldLst>
  </p:timing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Avenir Next</vt:lpstr>
      <vt:lpstr>Century Gothic</vt:lpstr>
      <vt:lpstr>tinyPPT.com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2019-05-06T05:35:05Z</dcterms:modified>
</cp:coreProperties>
</file>