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tinyppt.com/" TargetMode="External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/>
          <p:cNvSpPr/>
          <p:nvPr/>
        </p:nvSpPr>
        <p:spPr>
          <a:xfrm rot="10800000">
            <a:off x="9163749" y="5738117"/>
            <a:ext cx="680451" cy="677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86" y="21600"/>
                </a:lnTo>
                <a:lnTo>
                  <a:pt x="301" y="20444"/>
                </a:lnTo>
                <a:cubicBezTo>
                  <a:pt x="355" y="15223"/>
                  <a:pt x="328" y="8591"/>
                  <a:pt x="0" y="0"/>
                </a:cubicBezTo>
                <a:cubicBezTo>
                  <a:pt x="14289" y="662"/>
                  <a:pt x="19521" y="8502"/>
                  <a:pt x="21272" y="18757"/>
                </a:cubicBezTo>
                <a:close/>
              </a:path>
            </a:pathLst>
          </a:custGeom>
          <a:gradFill>
            <a:gsLst>
              <a:gs pos="17000">
                <a:srgbClr val="FFFFFF"/>
              </a:gs>
              <a:gs pos="50000">
                <a:srgbClr val="B0B1B1"/>
              </a:gs>
              <a:gs pos="100000">
                <a:srgbClr val="888989"/>
              </a:gs>
            </a:gsLst>
            <a:lin ang="7799999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5" name="Rectangle 2"/>
          <p:cNvGrpSpPr/>
          <p:nvPr/>
        </p:nvGrpSpPr>
        <p:grpSpPr>
          <a:xfrm>
            <a:off x="8917699" y="5060684"/>
            <a:ext cx="914853" cy="680710"/>
            <a:chOff x="0" y="0"/>
            <a:chExt cx="914852" cy="680709"/>
          </a:xfrm>
        </p:grpSpPr>
        <p:sp>
          <p:nvSpPr>
            <p:cNvPr id="23" name="Rectangle"/>
            <p:cNvSpPr/>
            <p:nvPr/>
          </p:nvSpPr>
          <p:spPr>
            <a:xfrm>
              <a:off x="-1" y="-1"/>
              <a:ext cx="914854" cy="680711"/>
            </a:xfrm>
            <a:prstGeom prst="rect">
              <a:avLst/>
            </a:prstGeom>
            <a:solidFill>
              <a:srgbClr val="303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" name="Text"/>
            <p:cNvSpPr txBox="1"/>
            <p:nvPr/>
          </p:nvSpPr>
          <p:spPr>
            <a:xfrm>
              <a:off x="-1" y="135884"/>
              <a:ext cx="914854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8" name="Rectangle 3"/>
          <p:cNvGrpSpPr/>
          <p:nvPr/>
        </p:nvGrpSpPr>
        <p:grpSpPr>
          <a:xfrm>
            <a:off x="8682363" y="4379974"/>
            <a:ext cx="1150189" cy="680710"/>
            <a:chOff x="0" y="0"/>
            <a:chExt cx="1150188" cy="680709"/>
          </a:xfrm>
        </p:grpSpPr>
        <p:sp>
          <p:nvSpPr>
            <p:cNvPr id="26" name="Rectangle"/>
            <p:cNvSpPr/>
            <p:nvPr/>
          </p:nvSpPr>
          <p:spPr>
            <a:xfrm>
              <a:off x="-1" y="-1"/>
              <a:ext cx="1150190" cy="680711"/>
            </a:xfrm>
            <a:prstGeom prst="rect">
              <a:avLst/>
            </a:prstGeom>
            <a:solidFill>
              <a:srgbClr val="FFAA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" name="Text"/>
            <p:cNvSpPr txBox="1"/>
            <p:nvPr/>
          </p:nvSpPr>
          <p:spPr>
            <a:xfrm>
              <a:off x="-1" y="135884"/>
              <a:ext cx="115019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      </a:t>
              </a:r>
            </a:p>
          </p:txBody>
        </p:sp>
      </p:grpSp>
      <p:grpSp>
        <p:nvGrpSpPr>
          <p:cNvPr id="31" name="Rectangle 4"/>
          <p:cNvGrpSpPr/>
          <p:nvPr/>
        </p:nvGrpSpPr>
        <p:grpSpPr>
          <a:xfrm>
            <a:off x="8240955" y="3699266"/>
            <a:ext cx="1591596" cy="680710"/>
            <a:chOff x="0" y="0"/>
            <a:chExt cx="1591595" cy="680709"/>
          </a:xfrm>
        </p:grpSpPr>
        <p:sp>
          <p:nvSpPr>
            <p:cNvPr id="29" name="Rectangle"/>
            <p:cNvSpPr/>
            <p:nvPr/>
          </p:nvSpPr>
          <p:spPr>
            <a:xfrm>
              <a:off x="-1" y="-1"/>
              <a:ext cx="1591597" cy="680711"/>
            </a:xfrm>
            <a:prstGeom prst="rect">
              <a:avLst/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" name="Text"/>
            <p:cNvSpPr txBox="1"/>
            <p:nvPr/>
          </p:nvSpPr>
          <p:spPr>
            <a:xfrm>
              <a:off x="-1" y="135884"/>
              <a:ext cx="1591597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          </a:t>
              </a:r>
            </a:p>
          </p:txBody>
        </p:sp>
      </p:grpSp>
      <p:sp>
        <p:nvSpPr>
          <p:cNvPr id="32" name="Rectangle 5"/>
          <p:cNvSpPr/>
          <p:nvPr/>
        </p:nvSpPr>
        <p:spPr>
          <a:xfrm>
            <a:off x="7646900" y="3018557"/>
            <a:ext cx="2185651" cy="680710"/>
          </a:xfrm>
          <a:prstGeom prst="rect">
            <a:avLst/>
          </a:prstGeom>
          <a:solidFill>
            <a:srgbClr val="25455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" name="Rectangle 110"/>
          <p:cNvSpPr/>
          <p:nvPr/>
        </p:nvSpPr>
        <p:spPr>
          <a:xfrm>
            <a:off x="8511588" y="4090582"/>
            <a:ext cx="845831" cy="213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551" h="21600" fill="norm" stroke="1" extrusionOk="0">
                <a:moveTo>
                  <a:pt x="0" y="0"/>
                </a:moveTo>
                <a:cubicBezTo>
                  <a:pt x="17812" y="560"/>
                  <a:pt x="5516" y="17308"/>
                  <a:pt x="12551" y="21600"/>
                </a:cubicBezTo>
                <a:cubicBezTo>
                  <a:pt x="-3788" y="9426"/>
                  <a:pt x="980" y="1743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41000">
                <a:srgbClr val="888989"/>
              </a:gs>
              <a:gs pos="98000">
                <a:srgbClr val="888989"/>
              </a:gs>
            </a:gsLst>
            <a:lin ang="7799999"/>
          </a:gra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4" name="Rectangle 110"/>
          <p:cNvSpPr/>
          <p:nvPr/>
        </p:nvSpPr>
        <p:spPr>
          <a:xfrm>
            <a:off x="7901095" y="3494051"/>
            <a:ext cx="845831" cy="213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551" h="21600" fill="norm" stroke="1" extrusionOk="0">
                <a:moveTo>
                  <a:pt x="0" y="0"/>
                </a:moveTo>
                <a:cubicBezTo>
                  <a:pt x="17812" y="560"/>
                  <a:pt x="5516" y="17308"/>
                  <a:pt x="12551" y="21600"/>
                </a:cubicBezTo>
                <a:cubicBezTo>
                  <a:pt x="-3788" y="9426"/>
                  <a:pt x="980" y="1743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46000">
                <a:srgbClr val="303030"/>
              </a:gs>
              <a:gs pos="98000">
                <a:srgbClr val="303030"/>
              </a:gs>
            </a:gsLst>
            <a:lin ang="7799999"/>
          </a:gra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" name="Rectangle 110"/>
          <p:cNvSpPr/>
          <p:nvPr/>
        </p:nvSpPr>
        <p:spPr>
          <a:xfrm>
            <a:off x="7290600" y="2891770"/>
            <a:ext cx="845831" cy="213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551" h="21600" fill="norm" stroke="1" extrusionOk="0">
                <a:moveTo>
                  <a:pt x="0" y="0"/>
                </a:moveTo>
                <a:cubicBezTo>
                  <a:pt x="17812" y="560"/>
                  <a:pt x="5516" y="17308"/>
                  <a:pt x="12551" y="21600"/>
                </a:cubicBezTo>
                <a:cubicBezTo>
                  <a:pt x="-3788" y="9426"/>
                  <a:pt x="980" y="1743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51000">
                <a:srgbClr val="B36D00"/>
              </a:gs>
              <a:gs pos="98000">
                <a:srgbClr val="FFAA27"/>
              </a:gs>
            </a:gsLst>
            <a:lin ang="7799999"/>
          </a:gra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" name="Freeform 9"/>
          <p:cNvSpPr/>
          <p:nvPr/>
        </p:nvSpPr>
        <p:spPr>
          <a:xfrm>
            <a:off x="2212106" y="3444523"/>
            <a:ext cx="6781801" cy="820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8322" y="0"/>
                </a:lnTo>
                <a:lnTo>
                  <a:pt x="18630" y="373"/>
                </a:lnTo>
                <a:cubicBezTo>
                  <a:pt x="19610" y="2343"/>
                  <a:pt x="20036" y="9056"/>
                  <a:pt x="21600" y="21600"/>
                </a:cubicBezTo>
                <a:cubicBezTo>
                  <a:pt x="20993" y="18006"/>
                  <a:pt x="20432" y="17703"/>
                  <a:pt x="19801" y="17693"/>
                </a:cubicBezTo>
                <a:lnTo>
                  <a:pt x="19369" y="17679"/>
                </a:lnTo>
                <a:lnTo>
                  <a:pt x="19370" y="17694"/>
                </a:lnTo>
                <a:lnTo>
                  <a:pt x="760" y="17694"/>
                </a:lnTo>
                <a:lnTo>
                  <a:pt x="0" y="875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7000">
                <a:srgbClr val="888989"/>
              </a:gs>
              <a:gs pos="98000">
                <a:srgbClr val="888989"/>
              </a:gs>
            </a:gsLst>
            <a:lin ang="90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" name="Freeform 10"/>
          <p:cNvSpPr/>
          <p:nvPr/>
        </p:nvSpPr>
        <p:spPr>
          <a:xfrm>
            <a:off x="2105008" y="768507"/>
            <a:ext cx="4223196" cy="820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1" y="0"/>
                </a:moveTo>
                <a:lnTo>
                  <a:pt x="16337" y="0"/>
                </a:lnTo>
                <a:lnTo>
                  <a:pt x="16830" y="373"/>
                </a:lnTo>
                <a:cubicBezTo>
                  <a:pt x="18405" y="2343"/>
                  <a:pt x="19089" y="9056"/>
                  <a:pt x="21600" y="21600"/>
                </a:cubicBezTo>
                <a:cubicBezTo>
                  <a:pt x="20626" y="18006"/>
                  <a:pt x="19724" y="17703"/>
                  <a:pt x="18711" y="17693"/>
                </a:cubicBezTo>
                <a:lnTo>
                  <a:pt x="18017" y="17679"/>
                </a:lnTo>
                <a:lnTo>
                  <a:pt x="18019" y="17694"/>
                </a:lnTo>
                <a:lnTo>
                  <a:pt x="1191" y="17694"/>
                </a:lnTo>
                <a:lnTo>
                  <a:pt x="1191" y="17478"/>
                </a:lnTo>
                <a:lnTo>
                  <a:pt x="0" y="8752"/>
                </a:lnTo>
                <a:lnTo>
                  <a:pt x="1191" y="2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7000">
                <a:srgbClr val="25455E"/>
              </a:gs>
              <a:gs pos="99000">
                <a:srgbClr val="25455E"/>
              </a:gs>
            </a:gsLst>
            <a:lin ang="90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" name="Freeform 11"/>
          <p:cNvSpPr/>
          <p:nvPr/>
        </p:nvSpPr>
        <p:spPr>
          <a:xfrm>
            <a:off x="2156051" y="2104383"/>
            <a:ext cx="5502499" cy="82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17" y="0"/>
                </a:moveTo>
                <a:lnTo>
                  <a:pt x="1777" y="0"/>
                </a:lnTo>
                <a:lnTo>
                  <a:pt x="1777" y="112"/>
                </a:lnTo>
                <a:lnTo>
                  <a:pt x="17560" y="112"/>
                </a:lnTo>
                <a:lnTo>
                  <a:pt x="17939" y="483"/>
                </a:lnTo>
                <a:cubicBezTo>
                  <a:pt x="19148" y="2442"/>
                  <a:pt x="19672" y="9121"/>
                  <a:pt x="21600" y="21600"/>
                </a:cubicBezTo>
                <a:cubicBezTo>
                  <a:pt x="20852" y="18024"/>
                  <a:pt x="20160" y="17723"/>
                  <a:pt x="19383" y="17714"/>
                </a:cubicBezTo>
                <a:lnTo>
                  <a:pt x="18850" y="17699"/>
                </a:lnTo>
                <a:lnTo>
                  <a:pt x="18851" y="17714"/>
                </a:lnTo>
                <a:lnTo>
                  <a:pt x="914" y="17714"/>
                </a:lnTo>
                <a:lnTo>
                  <a:pt x="914" y="17387"/>
                </a:lnTo>
                <a:lnTo>
                  <a:pt x="0" y="87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6000">
                <a:srgbClr val="FFAA27"/>
              </a:gs>
              <a:gs pos="99000">
                <a:srgbClr val="FFAA27"/>
              </a:gs>
            </a:gsLst>
            <a:lin ang="90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" name="Freeform 12"/>
          <p:cNvSpPr/>
          <p:nvPr/>
        </p:nvSpPr>
        <p:spPr>
          <a:xfrm>
            <a:off x="2129533" y="1441452"/>
            <a:ext cx="4864841" cy="820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7" y="0"/>
                </a:moveTo>
                <a:lnTo>
                  <a:pt x="17031" y="0"/>
                </a:lnTo>
                <a:lnTo>
                  <a:pt x="17459" y="373"/>
                </a:lnTo>
                <a:cubicBezTo>
                  <a:pt x="18826" y="2343"/>
                  <a:pt x="19420" y="9056"/>
                  <a:pt x="21600" y="21600"/>
                </a:cubicBezTo>
                <a:cubicBezTo>
                  <a:pt x="20754" y="18006"/>
                  <a:pt x="19972" y="17703"/>
                  <a:pt x="19092" y="17693"/>
                </a:cubicBezTo>
                <a:lnTo>
                  <a:pt x="18489" y="17679"/>
                </a:lnTo>
                <a:lnTo>
                  <a:pt x="18491" y="17694"/>
                </a:lnTo>
                <a:lnTo>
                  <a:pt x="1043" y="17694"/>
                </a:lnTo>
                <a:lnTo>
                  <a:pt x="1043" y="17552"/>
                </a:lnTo>
                <a:lnTo>
                  <a:pt x="0" y="875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7000">
                <a:srgbClr val="F8F8F8"/>
              </a:gs>
              <a:gs pos="99000">
                <a:srgbClr val="F8F8F8"/>
              </a:gs>
            </a:gsLst>
            <a:lin ang="90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" name="Freeform 13"/>
          <p:cNvSpPr/>
          <p:nvPr/>
        </p:nvSpPr>
        <p:spPr>
          <a:xfrm>
            <a:off x="2185588" y="2777328"/>
            <a:ext cx="6144143" cy="820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1" y="0"/>
                </a:moveTo>
                <a:lnTo>
                  <a:pt x="17982" y="0"/>
                </a:lnTo>
                <a:lnTo>
                  <a:pt x="18321" y="373"/>
                </a:lnTo>
                <a:cubicBezTo>
                  <a:pt x="19404" y="2343"/>
                  <a:pt x="19874" y="9056"/>
                  <a:pt x="21600" y="21600"/>
                </a:cubicBezTo>
                <a:cubicBezTo>
                  <a:pt x="20930" y="18006"/>
                  <a:pt x="20311" y="17703"/>
                  <a:pt x="19614" y="17693"/>
                </a:cubicBezTo>
                <a:lnTo>
                  <a:pt x="19137" y="17679"/>
                </a:lnTo>
                <a:lnTo>
                  <a:pt x="19138" y="17694"/>
                </a:lnTo>
                <a:lnTo>
                  <a:pt x="826" y="17694"/>
                </a:lnTo>
                <a:lnTo>
                  <a:pt x="826" y="17552"/>
                </a:lnTo>
                <a:lnTo>
                  <a:pt x="0" y="875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6000">
                <a:srgbClr val="303030"/>
              </a:gs>
              <a:gs pos="99000">
                <a:srgbClr val="303030"/>
              </a:gs>
            </a:gsLst>
            <a:lin ang="90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" name="TextBox 16"/>
          <p:cNvSpPr txBox="1"/>
          <p:nvPr/>
        </p:nvSpPr>
        <p:spPr>
          <a:xfrm>
            <a:off x="3366892" y="786099"/>
            <a:ext cx="115284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</a:t>
            </a:r>
          </a:p>
        </p:txBody>
      </p:sp>
      <p:sp>
        <p:nvSpPr>
          <p:cNvPr id="42" name="TextBox 17"/>
          <p:cNvSpPr txBox="1"/>
          <p:nvPr/>
        </p:nvSpPr>
        <p:spPr>
          <a:xfrm>
            <a:off x="3366892" y="934466"/>
            <a:ext cx="12700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</a:t>
            </a:r>
          </a:p>
        </p:txBody>
      </p:sp>
      <p:sp>
        <p:nvSpPr>
          <p:cNvPr id="43" name="TextBox 18"/>
          <p:cNvSpPr txBox="1"/>
          <p:nvPr/>
        </p:nvSpPr>
        <p:spPr>
          <a:xfrm>
            <a:off x="2670145" y="1137885"/>
            <a:ext cx="58755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OPTION</a:t>
            </a:r>
          </a:p>
        </p:txBody>
      </p:sp>
      <p:sp>
        <p:nvSpPr>
          <p:cNvPr id="44" name="TextBox 19"/>
          <p:cNvSpPr txBox="1"/>
          <p:nvPr/>
        </p:nvSpPr>
        <p:spPr>
          <a:xfrm>
            <a:off x="2643208" y="776987"/>
            <a:ext cx="6442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45" name="Straight Connector 20"/>
          <p:cNvSpPr/>
          <p:nvPr/>
        </p:nvSpPr>
        <p:spPr>
          <a:xfrm>
            <a:off x="3293221" y="833422"/>
            <a:ext cx="1" cy="496625"/>
          </a:xfrm>
          <a:prstGeom prst="line">
            <a:avLst/>
          </a:prstGeom>
          <a:ln w="12700">
            <a:solidFill>
              <a:srgbClr val="F2F2F2">
                <a:alpha val="63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TextBox 23"/>
          <p:cNvSpPr txBox="1"/>
          <p:nvPr/>
        </p:nvSpPr>
        <p:spPr>
          <a:xfrm>
            <a:off x="3843153" y="1506456"/>
            <a:ext cx="115284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INFOGRAPHIC</a:t>
            </a:r>
          </a:p>
        </p:txBody>
      </p:sp>
      <p:sp>
        <p:nvSpPr>
          <p:cNvPr id="47" name="TextBox 24"/>
          <p:cNvSpPr txBox="1"/>
          <p:nvPr/>
        </p:nvSpPr>
        <p:spPr>
          <a:xfrm>
            <a:off x="3843152" y="1642181"/>
            <a:ext cx="12700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pPr/>
            <a:r>
              <a:t>OPTION</a:t>
            </a:r>
          </a:p>
        </p:txBody>
      </p:sp>
      <p:sp>
        <p:nvSpPr>
          <p:cNvPr id="48" name="TextBox 25"/>
          <p:cNvSpPr txBox="1"/>
          <p:nvPr/>
        </p:nvSpPr>
        <p:spPr>
          <a:xfrm>
            <a:off x="3146406" y="1832842"/>
            <a:ext cx="58755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/>
            <a:r>
              <a:t>OPTION</a:t>
            </a:r>
          </a:p>
        </p:txBody>
      </p:sp>
      <p:sp>
        <p:nvSpPr>
          <p:cNvPr id="49" name="TextBox 26"/>
          <p:cNvSpPr txBox="1"/>
          <p:nvPr/>
        </p:nvSpPr>
        <p:spPr>
          <a:xfrm>
            <a:off x="3119467" y="1471945"/>
            <a:ext cx="6442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80808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50" name="Straight Connector 27"/>
          <p:cNvSpPr/>
          <p:nvPr/>
        </p:nvSpPr>
        <p:spPr>
          <a:xfrm>
            <a:off x="3769481" y="1528379"/>
            <a:ext cx="1" cy="496625"/>
          </a:xfrm>
          <a:prstGeom prst="line">
            <a:avLst/>
          </a:prstGeom>
          <a:ln w="12700">
            <a:solidFill>
              <a:srgbClr val="595959">
                <a:alpha val="63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TextBox 30"/>
          <p:cNvSpPr txBox="1"/>
          <p:nvPr/>
        </p:nvSpPr>
        <p:spPr>
          <a:xfrm>
            <a:off x="4310543" y="2186284"/>
            <a:ext cx="115284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</a:t>
            </a:r>
          </a:p>
        </p:txBody>
      </p:sp>
      <p:sp>
        <p:nvSpPr>
          <p:cNvPr id="52" name="TextBox 31"/>
          <p:cNvSpPr txBox="1"/>
          <p:nvPr/>
        </p:nvSpPr>
        <p:spPr>
          <a:xfrm>
            <a:off x="4310543" y="2321950"/>
            <a:ext cx="12700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3613796" y="2499971"/>
            <a:ext cx="58755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OPTION</a:t>
            </a:r>
          </a:p>
        </p:txBody>
      </p:sp>
      <p:sp>
        <p:nvSpPr>
          <p:cNvPr id="54" name="TextBox 33"/>
          <p:cNvSpPr txBox="1"/>
          <p:nvPr/>
        </p:nvSpPr>
        <p:spPr>
          <a:xfrm>
            <a:off x="3586858" y="2139072"/>
            <a:ext cx="64426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55" name="Straight Connector 34"/>
          <p:cNvSpPr/>
          <p:nvPr/>
        </p:nvSpPr>
        <p:spPr>
          <a:xfrm>
            <a:off x="4236872" y="2195508"/>
            <a:ext cx="1" cy="496625"/>
          </a:xfrm>
          <a:prstGeom prst="line">
            <a:avLst/>
          </a:prstGeom>
          <a:ln w="12700">
            <a:solidFill>
              <a:srgbClr val="F2F2F2">
                <a:alpha val="63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Box 37"/>
          <p:cNvSpPr txBox="1"/>
          <p:nvPr/>
        </p:nvSpPr>
        <p:spPr>
          <a:xfrm>
            <a:off x="4788187" y="2826165"/>
            <a:ext cx="115284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</a:t>
            </a:r>
          </a:p>
        </p:txBody>
      </p:sp>
      <p:sp>
        <p:nvSpPr>
          <p:cNvPr id="57" name="TextBox 38"/>
          <p:cNvSpPr txBox="1"/>
          <p:nvPr/>
        </p:nvSpPr>
        <p:spPr>
          <a:xfrm>
            <a:off x="4788187" y="2974531"/>
            <a:ext cx="12700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</a:t>
            </a:r>
          </a:p>
        </p:txBody>
      </p:sp>
      <p:sp>
        <p:nvSpPr>
          <p:cNvPr id="58" name="TextBox 39"/>
          <p:cNvSpPr txBox="1"/>
          <p:nvPr/>
        </p:nvSpPr>
        <p:spPr>
          <a:xfrm>
            <a:off x="4091440" y="3165250"/>
            <a:ext cx="58755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OPTION</a:t>
            </a:r>
          </a:p>
        </p:txBody>
      </p:sp>
      <p:sp>
        <p:nvSpPr>
          <p:cNvPr id="59" name="TextBox 40"/>
          <p:cNvSpPr txBox="1"/>
          <p:nvPr/>
        </p:nvSpPr>
        <p:spPr>
          <a:xfrm>
            <a:off x="4064503" y="2804353"/>
            <a:ext cx="6442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60" name="Straight Connector 41"/>
          <p:cNvSpPr/>
          <p:nvPr/>
        </p:nvSpPr>
        <p:spPr>
          <a:xfrm>
            <a:off x="4714516" y="2860787"/>
            <a:ext cx="1" cy="496625"/>
          </a:xfrm>
          <a:prstGeom prst="line">
            <a:avLst/>
          </a:prstGeom>
          <a:ln w="12700">
            <a:solidFill>
              <a:srgbClr val="F2F2F2">
                <a:alpha val="63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TextBox 44"/>
          <p:cNvSpPr txBox="1"/>
          <p:nvPr/>
        </p:nvSpPr>
        <p:spPr>
          <a:xfrm>
            <a:off x="5315880" y="3471855"/>
            <a:ext cx="115284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</a:t>
            </a:r>
          </a:p>
        </p:txBody>
      </p:sp>
      <p:sp>
        <p:nvSpPr>
          <p:cNvPr id="62" name="TextBox 45"/>
          <p:cNvSpPr txBox="1"/>
          <p:nvPr/>
        </p:nvSpPr>
        <p:spPr>
          <a:xfrm>
            <a:off x="5315880" y="3620220"/>
            <a:ext cx="12700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</a:t>
            </a:r>
          </a:p>
        </p:txBody>
      </p:sp>
      <p:sp>
        <p:nvSpPr>
          <p:cNvPr id="63" name="TextBox 46"/>
          <p:cNvSpPr txBox="1"/>
          <p:nvPr/>
        </p:nvSpPr>
        <p:spPr>
          <a:xfrm>
            <a:off x="4619133" y="3823641"/>
            <a:ext cx="58755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OPTION</a:t>
            </a:r>
          </a:p>
        </p:txBody>
      </p:sp>
      <p:sp>
        <p:nvSpPr>
          <p:cNvPr id="64" name="TextBox 47"/>
          <p:cNvSpPr txBox="1"/>
          <p:nvPr/>
        </p:nvSpPr>
        <p:spPr>
          <a:xfrm>
            <a:off x="4592196" y="3462742"/>
            <a:ext cx="6442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65" name="Straight Connector 48"/>
          <p:cNvSpPr/>
          <p:nvPr/>
        </p:nvSpPr>
        <p:spPr>
          <a:xfrm>
            <a:off x="5242209" y="3519177"/>
            <a:ext cx="1" cy="496625"/>
          </a:xfrm>
          <a:prstGeom prst="line">
            <a:avLst/>
          </a:prstGeom>
          <a:ln w="12700">
            <a:solidFill>
              <a:srgbClr val="D9D9D9">
                <a:alpha val="63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66" name="Graphic 56" descr="Graphic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0311" y="3472222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Graphic 58" descr="Graphic 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6894" y="2794000"/>
            <a:ext cx="635001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Graphic 68" descr="Graphic 6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4516" y="750749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Graphic 70" descr="Graphic 7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33380" y="2083182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Graphic 50" descr="Graphic 50"/>
          <p:cNvPicPr>
            <a:picLocks noChangeAspect="1"/>
          </p:cNvPicPr>
          <p:nvPr/>
        </p:nvPicPr>
        <p:blipFill>
          <a:blip r:embed="rId6">
            <a:alphaModFix amt="69132"/>
            <a:extLst/>
          </a:blip>
          <a:stretch>
            <a:fillRect/>
          </a:stretch>
        </p:blipFill>
        <p:spPr>
          <a:xfrm>
            <a:off x="5192575" y="1459191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1.png" descr="Picture1.png"/>
          <p:cNvPicPr>
            <a:picLocks noChangeAspect="0"/>
          </p:cNvPicPr>
          <p:nvPr/>
        </p:nvPicPr>
        <p:blipFill>
          <a:blip r:embed="rId7">
            <a:alphaModFix amt="87254"/>
            <a:extLst/>
          </a:blip>
          <a:srcRect l="0" t="3781" r="0" b="2531"/>
          <a:stretch>
            <a:fillRect/>
          </a:stretch>
        </p:blipFill>
        <p:spPr>
          <a:xfrm flipH="1" rot="10800000">
            <a:off x="9645908" y="2716557"/>
            <a:ext cx="188835" cy="4007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Class="entr" nodeType="afterEffect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Subtype="2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Class="entr" nodeType="afterEffect" presetSubtype="2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6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Class="entr" nodeType="afterEffect" presetSubtype="16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2" presetID="2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Class="entr" nodeType="afterEffect" presetSubtype="2" presetID="22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Class="entr" nodeType="after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0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00"/>
                            </p:stCondLst>
                            <p:childTnLst>
                              <p:par>
                                <p:cTn id="205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8"/>
      <p:bldP build="whole" bldLvl="1" animBg="1" rev="0" advAuto="0" spid="64" grpId="5"/>
      <p:bldP build="whole" bldLvl="1" animBg="1" rev="0" advAuto="0" spid="38" grpId="22"/>
      <p:bldP build="whole" bldLvl="1" animBg="1" rev="0" advAuto="0" spid="62" grpId="9"/>
      <p:bldP build="whole" bldLvl="1" animBg="1" rev="0" advAuto="0" spid="47" grpId="35"/>
      <p:bldP build="whole" bldLvl="1" animBg="1" rev="0" advAuto="0" spid="32" grpId="37"/>
      <p:bldP build="whole" bldLvl="1" animBg="1" rev="0" advAuto="0" spid="41" grpId="42"/>
      <p:bldP build="whole" bldLvl="1" animBg="1" rev="0" advAuto="0" spid="46" grpId="34"/>
      <p:bldP build="whole" bldLvl="1" animBg="1" rev="0" advAuto="0" spid="71" grpId="1"/>
      <p:bldP build="whole" bldLvl="1" animBg="1" rev="0" advAuto="0" spid="59" grpId="14"/>
      <p:bldP build="whole" bldLvl="1" animBg="1" rev="0" advAuto="0" spid="40" grpId="13"/>
      <p:bldP build="whole" bldLvl="1" animBg="1" rev="0" advAuto="0" spid="39" grpId="30"/>
      <p:bldP build="whole" bldLvl="1" animBg="1" rev="0" advAuto="0" spid="51" grpId="26"/>
      <p:bldP build="whole" bldLvl="1" animBg="1" rev="0" advAuto="0" spid="69" grpId="28"/>
      <p:bldP build="whole" bldLvl="1" animBg="1" rev="0" advAuto="0" spid="57" grpId="18"/>
      <p:bldP build="whole" bldLvl="1" animBg="1" rev="0" advAuto="0" spid="55" grpId="25"/>
      <p:bldP build="whole" bldLvl="1" animBg="1" rev="0" advAuto="0" spid="50" grpId="33"/>
      <p:bldP build="whole" bldLvl="1" animBg="1" rev="0" advAuto="0" spid="70" grpId="36"/>
      <p:bldP build="whole" bldLvl="1" animBg="1" rev="0" advAuto="0" spid="36" grpId="4"/>
      <p:bldP build="whole" bldLvl="1" animBg="1" rev="0" advAuto="0" spid="66" grpId="10"/>
      <p:bldP build="whole" bldLvl="1" animBg="1" rev="0" advAuto="0" spid="56" grpId="17"/>
      <p:bldP build="whole" bldLvl="1" animBg="1" rev="0" advAuto="0" spid="49" grpId="31"/>
      <p:bldP build="whole" bldLvl="1" animBg="1" rev="0" advAuto="0" spid="48" grpId="32"/>
      <p:bldP build="whole" bldLvl="1" animBg="1" rev="0" advAuto="0" spid="22" grpId="2"/>
      <p:bldP build="whole" bldLvl="1" animBg="1" rev="0" advAuto="0" spid="28" grpId="20"/>
      <p:bldP build="whole" bldLvl="1" animBg="1" rev="0" advAuto="0" spid="34" grpId="12"/>
      <p:bldP build="whole" bldLvl="1" animBg="1" rev="0" advAuto="0" spid="67" grpId="19"/>
      <p:bldP build="whole" bldLvl="1" animBg="1" rev="0" advAuto="0" spid="60" grpId="16"/>
      <p:bldP build="whole" bldLvl="1" animBg="1" rev="0" advAuto="0" spid="33" grpId="3"/>
      <p:bldP build="whole" bldLvl="1" animBg="1" rev="0" advAuto="0" spid="53" grpId="24"/>
      <p:bldP build="whole" bldLvl="1" animBg="1" rev="0" advAuto="0" spid="63" grpId="6"/>
      <p:bldP build="whole" bldLvl="1" animBg="1" rev="0" advAuto="0" spid="37" grpId="38"/>
      <p:bldP build="whole" bldLvl="1" animBg="1" rev="0" advAuto="0" spid="43" grpId="40"/>
      <p:bldP build="whole" bldLvl="1" animBg="1" rev="0" advAuto="0" spid="58" grpId="15"/>
      <p:bldP build="whole" bldLvl="1" animBg="1" rev="0" advAuto="0" spid="54" grpId="23"/>
      <p:bldP build="whole" bldLvl="1" animBg="1" rev="0" advAuto="0" spid="44" grpId="39"/>
      <p:bldP build="whole" bldLvl="1" animBg="1" rev="0" advAuto="0" spid="31" grpId="29"/>
      <p:bldP build="whole" bldLvl="1" animBg="1" rev="0" advAuto="0" spid="42" grpId="43"/>
      <p:bldP build="whole" bldLvl="1" animBg="1" rev="0" advAuto="0" spid="65" grpId="7"/>
      <p:bldP build="whole" bldLvl="1" animBg="1" rev="0" advAuto="0" spid="68" grpId="44"/>
      <p:bldP build="whole" bldLvl="1" animBg="1" rev="0" advAuto="0" spid="35" grpId="21"/>
      <p:bldP build="whole" bldLvl="1" animBg="1" rev="0" advAuto="0" spid="25" grpId="11"/>
      <p:bldP build="whole" bldLvl="1" animBg="1" rev="0" advAuto="0" spid="45" grpId="41"/>
      <p:bldP build="whole" bldLvl="1" animBg="1" rev="0" advAuto="0" spid="52" grpId="2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