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1pPr>
    <a:lvl2pPr indent="228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2pPr>
    <a:lvl3pPr indent="457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3pPr>
    <a:lvl4pPr indent="685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4pPr>
    <a:lvl5pPr indent="9144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5pPr>
    <a:lvl6pPr indent="11430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6pPr>
    <a:lvl7pPr indent="1371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7pPr>
    <a:lvl8pPr indent="1600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8pPr>
    <a:lvl9pPr indent="1828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pp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CFF"/>
            </a:gs>
            <a:gs pos="79591">
              <a:srgbClr val="EFF0F4"/>
            </a:gs>
            <a:gs pos="92730">
              <a:srgbClr val="E0E3E8"/>
            </a:gs>
          </a:gsLst>
          <a:lin ang="3702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89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" name="Rectangle 2">
            <a:hlinkClick r:id="rId3"/>
          </p:cNvPr>
          <p:cNvSpPr txBox="1"/>
          <p:nvPr/>
        </p:nvSpPr>
        <p:spPr>
          <a:xfrm>
            <a:off x="4432851" y="6487074"/>
            <a:ext cx="332629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39" y="6209031"/>
            <a:ext cx="280922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99386" marR="0" indent="-99386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495279" marR="0" indent="-114294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904838" marR="0" indent="-142868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1295348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167633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205731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243830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281928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3200271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TinyPPT_2019.png" descr="TinyPPT_2019.png"/>
          <p:cNvPicPr>
            <a:picLocks/>
          </p:cNvPicPr>
          <p:nvPr/>
        </p:nvPicPr>
        <p:blipFill>
          <a:blip r:embed="rId2">
            <a:alphaModFix amt="64876"/>
            <a:extLst/>
          </a:blip>
          <a:srcRect l="29878" t="18045"/>
          <a:stretch>
            <a:fillRect/>
          </a:stretch>
        </p:blipFill>
        <p:spPr>
          <a:xfrm>
            <a:off x="6439008" y="3730021"/>
            <a:ext cx="4221338" cy="840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TinyPPT_2019.png" descr="TinyPPT_2019.png"/>
          <p:cNvPicPr>
            <a:picLocks/>
          </p:cNvPicPr>
          <p:nvPr/>
        </p:nvPicPr>
        <p:blipFill>
          <a:blip r:embed="rId2">
            <a:alphaModFix amt="64876"/>
            <a:extLst/>
          </a:blip>
          <a:srcRect l="29878" t="18045"/>
          <a:stretch>
            <a:fillRect/>
          </a:stretch>
        </p:blipFill>
        <p:spPr>
          <a:xfrm flipH="1">
            <a:off x="1608889" y="2448531"/>
            <a:ext cx="4221338" cy="840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inyPPT_2019.png" descr="TinyPPT_2019.png"/>
          <p:cNvPicPr>
            <a:picLocks/>
          </p:cNvPicPr>
          <p:nvPr/>
        </p:nvPicPr>
        <p:blipFill>
          <a:blip r:embed="rId2">
            <a:alphaModFix amt="64876"/>
            <a:extLst/>
          </a:blip>
          <a:srcRect l="29878" t="18045"/>
          <a:stretch>
            <a:fillRect/>
          </a:stretch>
        </p:blipFill>
        <p:spPr>
          <a:xfrm flipH="1">
            <a:off x="1599291" y="5023555"/>
            <a:ext cx="4221338" cy="8408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" name="Group"/>
          <p:cNvGrpSpPr/>
          <p:nvPr/>
        </p:nvGrpSpPr>
        <p:grpSpPr>
          <a:xfrm>
            <a:off x="5609357" y="289225"/>
            <a:ext cx="976060" cy="6059502"/>
            <a:chOff x="0" y="0"/>
            <a:chExt cx="976059" cy="6059500"/>
          </a:xfrm>
        </p:grpSpPr>
        <p:sp>
          <p:nvSpPr>
            <p:cNvPr id="25" name="Triangle"/>
            <p:cNvSpPr/>
            <p:nvPr/>
          </p:nvSpPr>
          <p:spPr>
            <a:xfrm>
              <a:off x="15873" y="5243781"/>
              <a:ext cx="944312" cy="810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2"/>
                  </a:moveTo>
                  <a:lnTo>
                    <a:pt x="10415" y="21600"/>
                  </a:lnTo>
                  <a:lnTo>
                    <a:pt x="21600" y="0"/>
                  </a:lnTo>
                  <a:lnTo>
                    <a:pt x="0" y="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DE2C5"/>
                </a:gs>
                <a:gs pos="57000">
                  <a:srgbClr val="E8A374"/>
                </a:gs>
                <a:gs pos="73000">
                  <a:srgbClr val="C37E45"/>
                </a:gs>
                <a:gs pos="94631">
                  <a:srgbClr val="F1BF9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855636">
                <a:defRPr sz="16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26" name="Shape"/>
            <p:cNvSpPr/>
            <p:nvPr/>
          </p:nvSpPr>
          <p:spPr>
            <a:xfrm>
              <a:off x="338174" y="5804048"/>
              <a:ext cx="282724" cy="255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extrusionOk="0">
                  <a:moveTo>
                    <a:pt x="0" y="815"/>
                  </a:moveTo>
                  <a:cubicBezTo>
                    <a:pt x="3459" y="2490"/>
                    <a:pt x="7318" y="2888"/>
                    <a:pt x="11000" y="1948"/>
                  </a:cubicBezTo>
                  <a:cubicBezTo>
                    <a:pt x="12892" y="1466"/>
                    <a:pt x="14700" y="634"/>
                    <a:pt x="16611" y="247"/>
                  </a:cubicBezTo>
                  <a:cubicBezTo>
                    <a:pt x="18260" y="-87"/>
                    <a:pt x="19952" y="-82"/>
                    <a:pt x="21600" y="261"/>
                  </a:cubicBezTo>
                  <a:cubicBezTo>
                    <a:pt x="18673" y="6428"/>
                    <a:pt x="15924" y="12651"/>
                    <a:pt x="13299" y="18923"/>
                  </a:cubicBezTo>
                  <a:cubicBezTo>
                    <a:pt x="12768" y="20193"/>
                    <a:pt x="12036" y="21513"/>
                    <a:pt x="10817" y="21477"/>
                  </a:cubicBezTo>
                  <a:cubicBezTo>
                    <a:pt x="10231" y="21459"/>
                    <a:pt x="9776" y="21134"/>
                    <a:pt x="9377" y="20681"/>
                  </a:cubicBezTo>
                  <a:cubicBezTo>
                    <a:pt x="8862" y="20095"/>
                    <a:pt x="8442" y="19302"/>
                    <a:pt x="8088" y="18532"/>
                  </a:cubicBezTo>
                  <a:cubicBezTo>
                    <a:pt x="5377" y="12631"/>
                    <a:pt x="2694" y="6726"/>
                    <a:pt x="0" y="815"/>
                  </a:cubicBezTo>
                  <a:close/>
                </a:path>
              </a:pathLst>
            </a:custGeom>
            <a:gradFill flip="none" rotWithShape="1">
              <a:gsLst>
                <a:gs pos="18000">
                  <a:srgbClr val="0D0D0D"/>
                </a:gs>
                <a:gs pos="49000">
                  <a:srgbClr val="B8AEA2"/>
                </a:gs>
                <a:gs pos="77000">
                  <a:srgbClr val="00000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855636">
                <a:defRPr sz="16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27" name="Shape"/>
            <p:cNvSpPr/>
            <p:nvPr/>
          </p:nvSpPr>
          <p:spPr>
            <a:xfrm>
              <a:off x="-1" y="906837"/>
              <a:ext cx="329643" cy="4435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extrusionOk="0">
                  <a:moveTo>
                    <a:pt x="532" y="439"/>
                  </a:moveTo>
                  <a:lnTo>
                    <a:pt x="0" y="20783"/>
                  </a:lnTo>
                  <a:cubicBezTo>
                    <a:pt x="514" y="21124"/>
                    <a:pt x="3744" y="21409"/>
                    <a:pt x="8193" y="21506"/>
                  </a:cubicBezTo>
                  <a:cubicBezTo>
                    <a:pt x="12510" y="21600"/>
                    <a:pt x="17168" y="21498"/>
                    <a:pt x="20106" y="21246"/>
                  </a:cubicBezTo>
                  <a:lnTo>
                    <a:pt x="21600" y="0"/>
                  </a:lnTo>
                  <a:cubicBezTo>
                    <a:pt x="17462" y="45"/>
                    <a:pt x="13374" y="112"/>
                    <a:pt x="9370" y="202"/>
                  </a:cubicBezTo>
                  <a:cubicBezTo>
                    <a:pt x="6367" y="269"/>
                    <a:pt x="3417" y="348"/>
                    <a:pt x="532" y="439"/>
                  </a:cubicBezTo>
                  <a:close/>
                </a:path>
              </a:pathLst>
            </a:custGeom>
            <a:solidFill>
              <a:srgbClr val="F7A23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Shape"/>
            <p:cNvSpPr/>
            <p:nvPr/>
          </p:nvSpPr>
          <p:spPr>
            <a:xfrm>
              <a:off x="305025" y="894238"/>
              <a:ext cx="370985" cy="450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extrusionOk="0">
                  <a:moveTo>
                    <a:pt x="1272" y="57"/>
                  </a:moveTo>
                  <a:cubicBezTo>
                    <a:pt x="4719" y="18"/>
                    <a:pt x="8195" y="-1"/>
                    <a:pt x="11674" y="0"/>
                  </a:cubicBezTo>
                  <a:cubicBezTo>
                    <a:pt x="14995" y="2"/>
                    <a:pt x="18311" y="21"/>
                    <a:pt x="21600" y="60"/>
                  </a:cubicBezTo>
                  <a:lnTo>
                    <a:pt x="20934" y="21048"/>
                  </a:lnTo>
                  <a:cubicBezTo>
                    <a:pt x="18756" y="21394"/>
                    <a:pt x="14273" y="21599"/>
                    <a:pt x="9555" y="21568"/>
                  </a:cubicBezTo>
                  <a:cubicBezTo>
                    <a:pt x="5437" y="21542"/>
                    <a:pt x="1801" y="21337"/>
                    <a:pt x="0" y="21031"/>
                  </a:cubicBezTo>
                  <a:lnTo>
                    <a:pt x="1272" y="57"/>
                  </a:lnTo>
                  <a:close/>
                </a:path>
              </a:pathLst>
            </a:custGeom>
            <a:solidFill>
              <a:srgbClr val="FFBE3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Shape"/>
            <p:cNvSpPr/>
            <p:nvPr/>
          </p:nvSpPr>
          <p:spPr>
            <a:xfrm flipH="1">
              <a:off x="646417" y="903165"/>
              <a:ext cx="329643" cy="4437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extrusionOk="0">
                  <a:moveTo>
                    <a:pt x="532" y="439"/>
                  </a:moveTo>
                  <a:lnTo>
                    <a:pt x="0" y="20769"/>
                  </a:lnTo>
                  <a:cubicBezTo>
                    <a:pt x="652" y="21106"/>
                    <a:pt x="3828" y="21386"/>
                    <a:pt x="8193" y="21492"/>
                  </a:cubicBezTo>
                  <a:cubicBezTo>
                    <a:pt x="12651" y="21600"/>
                    <a:pt x="17551" y="21508"/>
                    <a:pt x="20767" y="21255"/>
                  </a:cubicBezTo>
                  <a:lnTo>
                    <a:pt x="21600" y="0"/>
                  </a:lnTo>
                  <a:cubicBezTo>
                    <a:pt x="17462" y="45"/>
                    <a:pt x="13374" y="112"/>
                    <a:pt x="9370" y="201"/>
                  </a:cubicBezTo>
                  <a:cubicBezTo>
                    <a:pt x="6367" y="268"/>
                    <a:pt x="3417" y="348"/>
                    <a:pt x="532" y="439"/>
                  </a:cubicBezTo>
                  <a:close/>
                </a:path>
              </a:pathLst>
            </a:custGeom>
            <a:solidFill>
              <a:srgbClr val="D7863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Shape"/>
            <p:cNvSpPr/>
            <p:nvPr/>
          </p:nvSpPr>
          <p:spPr>
            <a:xfrm>
              <a:off x="1103" y="293463"/>
              <a:ext cx="973852" cy="72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extrusionOk="0">
                  <a:moveTo>
                    <a:pt x="0" y="21429"/>
                  </a:moveTo>
                  <a:cubicBezTo>
                    <a:pt x="3447" y="19863"/>
                    <a:pt x="7062" y="19063"/>
                    <a:pt x="10701" y="19060"/>
                  </a:cubicBezTo>
                  <a:cubicBezTo>
                    <a:pt x="14410" y="19058"/>
                    <a:pt x="18093" y="19883"/>
                    <a:pt x="21600" y="21503"/>
                  </a:cubicBezTo>
                  <a:lnTo>
                    <a:pt x="21522" y="3423"/>
                  </a:lnTo>
                  <a:cubicBezTo>
                    <a:pt x="18212" y="1275"/>
                    <a:pt x="14596" y="109"/>
                    <a:pt x="10920" y="7"/>
                  </a:cubicBezTo>
                  <a:cubicBezTo>
                    <a:pt x="7175" y="-97"/>
                    <a:pt x="3458" y="904"/>
                    <a:pt x="33" y="2941"/>
                  </a:cubicBezTo>
                  <a:lnTo>
                    <a:pt x="0" y="21429"/>
                  </a:lnTo>
                  <a:close/>
                </a:path>
              </a:pathLst>
            </a:custGeom>
            <a:gradFill flip="none" rotWithShape="1">
              <a:gsLst>
                <a:gs pos="7133">
                  <a:srgbClr val="1C1719"/>
                </a:gs>
                <a:gs pos="35000">
                  <a:srgbClr val="808080"/>
                </a:gs>
                <a:gs pos="63704">
                  <a:srgbClr val="1C171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855636">
                <a:defRPr sz="16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31" name="Shape"/>
            <p:cNvSpPr/>
            <p:nvPr/>
          </p:nvSpPr>
          <p:spPr>
            <a:xfrm>
              <a:off x="2320" y="0"/>
              <a:ext cx="971393" cy="415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extrusionOk="0">
                  <a:moveTo>
                    <a:pt x="0" y="21247"/>
                  </a:moveTo>
                  <a:cubicBezTo>
                    <a:pt x="3450" y="18239"/>
                    <a:pt x="7106" y="16719"/>
                    <a:pt x="10789" y="16761"/>
                  </a:cubicBezTo>
                  <a:cubicBezTo>
                    <a:pt x="14487" y="16803"/>
                    <a:pt x="18151" y="18418"/>
                    <a:pt x="21600" y="21528"/>
                  </a:cubicBezTo>
                  <a:lnTo>
                    <a:pt x="21515" y="13790"/>
                  </a:lnTo>
                  <a:cubicBezTo>
                    <a:pt x="20741" y="8644"/>
                    <a:pt x="19101" y="4500"/>
                    <a:pt x="16996" y="2268"/>
                  </a:cubicBezTo>
                  <a:cubicBezTo>
                    <a:pt x="14955" y="103"/>
                    <a:pt x="12662" y="-72"/>
                    <a:pt x="10400" y="18"/>
                  </a:cubicBezTo>
                  <a:cubicBezTo>
                    <a:pt x="8139" y="108"/>
                    <a:pt x="5839" y="474"/>
                    <a:pt x="3862" y="2962"/>
                  </a:cubicBezTo>
                  <a:cubicBezTo>
                    <a:pt x="2056" y="5234"/>
                    <a:pt x="697" y="9071"/>
                    <a:pt x="89" y="13670"/>
                  </a:cubicBezTo>
                  <a:lnTo>
                    <a:pt x="0" y="212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EBEB"/>
                </a:gs>
                <a:gs pos="28537">
                  <a:srgbClr val="D04472"/>
                </a:gs>
                <a:gs pos="100000">
                  <a:srgbClr val="CE3C6C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855636">
                <a:defRPr sz="16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32" name="Rectangle 15"/>
            <p:cNvSpPr/>
            <p:nvPr/>
          </p:nvSpPr>
          <p:spPr>
            <a:xfrm rot="10800000" flipH="1">
              <a:off x="1841" y="463737"/>
              <a:ext cx="967296" cy="12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5" extrusionOk="0">
                  <a:moveTo>
                    <a:pt x="9" y="833"/>
                  </a:moveTo>
                  <a:cubicBezTo>
                    <a:pt x="3628" y="10680"/>
                    <a:pt x="7461" y="15418"/>
                    <a:pt x="11312" y="14805"/>
                  </a:cubicBezTo>
                  <a:cubicBezTo>
                    <a:pt x="14825" y="14246"/>
                    <a:pt x="18299" y="9239"/>
                    <a:pt x="21586" y="0"/>
                  </a:cubicBezTo>
                  <a:lnTo>
                    <a:pt x="21600" y="6147"/>
                  </a:lnTo>
                  <a:cubicBezTo>
                    <a:pt x="18247" y="15835"/>
                    <a:pt x="14688" y="20958"/>
                    <a:pt x="11091" y="21270"/>
                  </a:cubicBezTo>
                  <a:cubicBezTo>
                    <a:pt x="7302" y="21600"/>
                    <a:pt x="3539" y="16587"/>
                    <a:pt x="0" y="6496"/>
                  </a:cubicBezTo>
                  <a:lnTo>
                    <a:pt x="9" y="8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55000">
                  <a:srgbClr val="262626"/>
                </a:gs>
                <a:gs pos="100000">
                  <a:schemeClr val="accent3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855636">
                <a:defRPr sz="16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33" name="Rectangle 15"/>
            <p:cNvSpPr/>
            <p:nvPr/>
          </p:nvSpPr>
          <p:spPr>
            <a:xfrm rot="10800000" flipH="1">
              <a:off x="4381" y="524172"/>
              <a:ext cx="967297" cy="12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5" extrusionOk="0">
                  <a:moveTo>
                    <a:pt x="9" y="833"/>
                  </a:moveTo>
                  <a:cubicBezTo>
                    <a:pt x="3628" y="10680"/>
                    <a:pt x="7461" y="15418"/>
                    <a:pt x="11312" y="14805"/>
                  </a:cubicBezTo>
                  <a:cubicBezTo>
                    <a:pt x="14825" y="14246"/>
                    <a:pt x="18299" y="9239"/>
                    <a:pt x="21586" y="0"/>
                  </a:cubicBezTo>
                  <a:lnTo>
                    <a:pt x="21600" y="6147"/>
                  </a:lnTo>
                  <a:cubicBezTo>
                    <a:pt x="18247" y="15835"/>
                    <a:pt x="14688" y="20958"/>
                    <a:pt x="11091" y="21270"/>
                  </a:cubicBezTo>
                  <a:cubicBezTo>
                    <a:pt x="7302" y="21600"/>
                    <a:pt x="3539" y="16587"/>
                    <a:pt x="0" y="6496"/>
                  </a:cubicBezTo>
                  <a:lnTo>
                    <a:pt x="9" y="8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55000">
                  <a:srgbClr val="262626"/>
                </a:gs>
                <a:gs pos="100000">
                  <a:schemeClr val="accent3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855636">
                <a:defRPr sz="16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34" name="Rectangle 15"/>
            <p:cNvSpPr/>
            <p:nvPr/>
          </p:nvSpPr>
          <p:spPr>
            <a:xfrm rot="10800000" flipH="1">
              <a:off x="4381" y="402513"/>
              <a:ext cx="967297" cy="12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5" extrusionOk="0">
                  <a:moveTo>
                    <a:pt x="9" y="833"/>
                  </a:moveTo>
                  <a:cubicBezTo>
                    <a:pt x="3628" y="10680"/>
                    <a:pt x="7461" y="15418"/>
                    <a:pt x="11312" y="14805"/>
                  </a:cubicBezTo>
                  <a:cubicBezTo>
                    <a:pt x="14825" y="14246"/>
                    <a:pt x="18299" y="9239"/>
                    <a:pt x="21586" y="0"/>
                  </a:cubicBezTo>
                  <a:lnTo>
                    <a:pt x="21600" y="6147"/>
                  </a:lnTo>
                  <a:cubicBezTo>
                    <a:pt x="18247" y="15835"/>
                    <a:pt x="14688" y="20958"/>
                    <a:pt x="11091" y="21270"/>
                  </a:cubicBezTo>
                  <a:cubicBezTo>
                    <a:pt x="7302" y="21600"/>
                    <a:pt x="3539" y="16587"/>
                    <a:pt x="0" y="6496"/>
                  </a:cubicBezTo>
                  <a:lnTo>
                    <a:pt x="9" y="8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55000">
                  <a:srgbClr val="262626"/>
                </a:gs>
                <a:gs pos="100000">
                  <a:schemeClr val="accent3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855636">
                <a:defRPr sz="16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35" name="Rectangle 15"/>
            <p:cNvSpPr/>
            <p:nvPr/>
          </p:nvSpPr>
          <p:spPr>
            <a:xfrm rot="10800000" flipH="1">
              <a:off x="4381" y="731473"/>
              <a:ext cx="967297" cy="127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5" extrusionOk="0">
                  <a:moveTo>
                    <a:pt x="9" y="833"/>
                  </a:moveTo>
                  <a:cubicBezTo>
                    <a:pt x="3628" y="10680"/>
                    <a:pt x="7461" y="15418"/>
                    <a:pt x="11312" y="14805"/>
                  </a:cubicBezTo>
                  <a:cubicBezTo>
                    <a:pt x="14825" y="14246"/>
                    <a:pt x="18299" y="9239"/>
                    <a:pt x="21586" y="0"/>
                  </a:cubicBezTo>
                  <a:lnTo>
                    <a:pt x="21600" y="6147"/>
                  </a:lnTo>
                  <a:cubicBezTo>
                    <a:pt x="18247" y="15835"/>
                    <a:pt x="14688" y="20958"/>
                    <a:pt x="11091" y="21270"/>
                  </a:cubicBezTo>
                  <a:cubicBezTo>
                    <a:pt x="7302" y="21600"/>
                    <a:pt x="3539" y="16587"/>
                    <a:pt x="0" y="6496"/>
                  </a:cubicBezTo>
                  <a:lnTo>
                    <a:pt x="9" y="8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55000">
                  <a:srgbClr val="262626"/>
                </a:gs>
                <a:gs pos="100000">
                  <a:schemeClr val="accent3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855636">
                <a:defRPr sz="16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36" name="Rectangle 15"/>
            <p:cNvSpPr/>
            <p:nvPr/>
          </p:nvSpPr>
          <p:spPr>
            <a:xfrm rot="10800000" flipH="1">
              <a:off x="4381" y="799328"/>
              <a:ext cx="967297" cy="12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5" extrusionOk="0">
                  <a:moveTo>
                    <a:pt x="9" y="833"/>
                  </a:moveTo>
                  <a:cubicBezTo>
                    <a:pt x="3628" y="10680"/>
                    <a:pt x="7461" y="15418"/>
                    <a:pt x="11312" y="14805"/>
                  </a:cubicBezTo>
                  <a:cubicBezTo>
                    <a:pt x="14825" y="14246"/>
                    <a:pt x="18299" y="9239"/>
                    <a:pt x="21586" y="0"/>
                  </a:cubicBezTo>
                  <a:lnTo>
                    <a:pt x="21600" y="6147"/>
                  </a:lnTo>
                  <a:cubicBezTo>
                    <a:pt x="18247" y="15835"/>
                    <a:pt x="14688" y="20958"/>
                    <a:pt x="11091" y="21270"/>
                  </a:cubicBezTo>
                  <a:cubicBezTo>
                    <a:pt x="7302" y="21600"/>
                    <a:pt x="3539" y="16587"/>
                    <a:pt x="0" y="6496"/>
                  </a:cubicBezTo>
                  <a:lnTo>
                    <a:pt x="9" y="8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55000">
                  <a:srgbClr val="262626"/>
                </a:gs>
                <a:gs pos="100000">
                  <a:schemeClr val="accent3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855636">
                <a:defRPr sz="16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</p:grpSp>
      <p:sp>
        <p:nvSpPr>
          <p:cNvPr id="38" name="Shape"/>
          <p:cNvSpPr/>
          <p:nvPr/>
        </p:nvSpPr>
        <p:spPr>
          <a:xfrm>
            <a:off x="2727568" y="1491317"/>
            <a:ext cx="2888390" cy="965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437"/>
                </a:lnTo>
                <a:lnTo>
                  <a:pt x="16" y="0"/>
                </a:lnTo>
                <a:lnTo>
                  <a:pt x="21569" y="33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534B98"/>
              </a:gs>
              <a:gs pos="100000">
                <a:srgbClr val="393164"/>
              </a:gs>
            </a:gsLst>
            <a:lin ang="13010418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9" name="Shape"/>
          <p:cNvSpPr/>
          <p:nvPr/>
        </p:nvSpPr>
        <p:spPr>
          <a:xfrm>
            <a:off x="2720428" y="973443"/>
            <a:ext cx="1320669" cy="1474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" y="7510"/>
                </a:moveTo>
                <a:lnTo>
                  <a:pt x="16905" y="0"/>
                </a:lnTo>
                <a:lnTo>
                  <a:pt x="21600" y="5221"/>
                </a:lnTo>
                <a:lnTo>
                  <a:pt x="16833" y="14458"/>
                </a:lnTo>
                <a:lnTo>
                  <a:pt x="0" y="21600"/>
                </a:lnTo>
                <a:lnTo>
                  <a:pt x="169" y="7510"/>
                </a:lnTo>
                <a:close/>
              </a:path>
            </a:pathLst>
          </a:custGeom>
          <a:gradFill>
            <a:gsLst>
              <a:gs pos="0">
                <a:srgbClr val="9371C7"/>
              </a:gs>
              <a:gs pos="100000">
                <a:srgbClr val="644D8E"/>
              </a:gs>
            </a:gsLst>
            <a:lin ang="13010418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0" name="Shape"/>
          <p:cNvSpPr/>
          <p:nvPr/>
        </p:nvSpPr>
        <p:spPr>
          <a:xfrm>
            <a:off x="5612088" y="1416120"/>
            <a:ext cx="970503" cy="1058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0" extrusionOk="0">
                <a:moveTo>
                  <a:pt x="0" y="1608"/>
                </a:moveTo>
                <a:cubicBezTo>
                  <a:pt x="3311" y="594"/>
                  <a:pt x="6773" y="52"/>
                  <a:pt x="10264" y="4"/>
                </a:cubicBezTo>
                <a:cubicBezTo>
                  <a:pt x="14107" y="-50"/>
                  <a:pt x="17932" y="493"/>
                  <a:pt x="21576" y="1610"/>
                </a:cubicBezTo>
                <a:lnTo>
                  <a:pt x="21600" y="21550"/>
                </a:lnTo>
                <a:cubicBezTo>
                  <a:pt x="18170" y="19703"/>
                  <a:pt x="14255" y="18745"/>
                  <a:pt x="10275" y="18779"/>
                </a:cubicBezTo>
                <a:cubicBezTo>
                  <a:pt x="6691" y="18809"/>
                  <a:pt x="3170" y="19646"/>
                  <a:pt x="22" y="21214"/>
                </a:cubicBezTo>
                <a:lnTo>
                  <a:pt x="0" y="1608"/>
                </a:lnTo>
                <a:close/>
              </a:path>
            </a:pathLst>
          </a:custGeom>
          <a:gradFill>
            <a:gsLst>
              <a:gs pos="7133">
                <a:srgbClr val="494283"/>
              </a:gs>
              <a:gs pos="35000">
                <a:srgbClr val="847BD3"/>
              </a:gs>
              <a:gs pos="63704">
                <a:srgbClr val="4B4388"/>
              </a:gs>
            </a:gsLst>
            <a:lin ang="10800000"/>
          </a:gradFill>
          <a:ln w="12700">
            <a:miter lim="400000"/>
          </a:ln>
          <a:effectLst>
            <a:outerShdw blurRad="215900" dist="102943" dir="8587806" rotWithShape="0">
              <a:srgbClr val="000000">
                <a:alpha val="49205"/>
              </a:srgbClr>
            </a:outerShdw>
          </a:effectLst>
        </p:spPr>
        <p:txBody>
          <a:bodyPr lIns="45718" tIns="45718" rIns="45718" bIns="45718" anchor="ctr"/>
          <a:lstStyle/>
          <a:p>
            <a:pPr defTabSz="855636">
              <a:defRPr sz="1600">
                <a:latin typeface="Calibri Light"/>
                <a:ea typeface="Calibri Light"/>
                <a:cs typeface="Calibri Light"/>
                <a:sym typeface="Calibri Light"/>
              </a:defRPr>
            </a:pPr>
            <a:endParaRPr/>
          </a:p>
        </p:txBody>
      </p:sp>
      <p:sp>
        <p:nvSpPr>
          <p:cNvPr id="41" name="Shape"/>
          <p:cNvSpPr/>
          <p:nvPr/>
        </p:nvSpPr>
        <p:spPr>
          <a:xfrm>
            <a:off x="2729817" y="4068685"/>
            <a:ext cx="2888391" cy="965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437"/>
                </a:lnTo>
                <a:lnTo>
                  <a:pt x="16" y="0"/>
                </a:lnTo>
                <a:lnTo>
                  <a:pt x="21569" y="33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9CD045"/>
              </a:gs>
              <a:gs pos="100000">
                <a:srgbClr val="407C04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2" name="Shape"/>
          <p:cNvSpPr/>
          <p:nvPr/>
        </p:nvSpPr>
        <p:spPr>
          <a:xfrm>
            <a:off x="2722677" y="3550811"/>
            <a:ext cx="1320669" cy="1474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" y="7510"/>
                </a:moveTo>
                <a:lnTo>
                  <a:pt x="16905" y="0"/>
                </a:lnTo>
                <a:lnTo>
                  <a:pt x="21600" y="5221"/>
                </a:lnTo>
                <a:lnTo>
                  <a:pt x="16833" y="14458"/>
                </a:lnTo>
                <a:lnTo>
                  <a:pt x="0" y="21600"/>
                </a:lnTo>
                <a:lnTo>
                  <a:pt x="169" y="7510"/>
                </a:lnTo>
                <a:close/>
              </a:path>
            </a:pathLst>
          </a:custGeom>
          <a:gradFill>
            <a:gsLst>
              <a:gs pos="0">
                <a:srgbClr val="CDFF43"/>
              </a:gs>
              <a:gs pos="100000">
                <a:srgbClr val="76A330"/>
              </a:gs>
            </a:gsLst>
            <a:lin ang="13010418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3" name="Shape"/>
          <p:cNvSpPr/>
          <p:nvPr/>
        </p:nvSpPr>
        <p:spPr>
          <a:xfrm>
            <a:off x="5614337" y="3993488"/>
            <a:ext cx="970503" cy="1058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0" extrusionOk="0">
                <a:moveTo>
                  <a:pt x="0" y="1608"/>
                </a:moveTo>
                <a:cubicBezTo>
                  <a:pt x="3311" y="594"/>
                  <a:pt x="6773" y="52"/>
                  <a:pt x="10264" y="4"/>
                </a:cubicBezTo>
                <a:cubicBezTo>
                  <a:pt x="14107" y="-50"/>
                  <a:pt x="17932" y="493"/>
                  <a:pt x="21576" y="1610"/>
                </a:cubicBezTo>
                <a:lnTo>
                  <a:pt x="21600" y="21550"/>
                </a:lnTo>
                <a:cubicBezTo>
                  <a:pt x="18170" y="19703"/>
                  <a:pt x="14255" y="18745"/>
                  <a:pt x="10275" y="18779"/>
                </a:cubicBezTo>
                <a:cubicBezTo>
                  <a:pt x="6691" y="18809"/>
                  <a:pt x="3170" y="19646"/>
                  <a:pt x="22" y="21214"/>
                </a:cubicBezTo>
                <a:lnTo>
                  <a:pt x="0" y="1608"/>
                </a:lnTo>
                <a:close/>
              </a:path>
            </a:pathLst>
          </a:custGeom>
          <a:gradFill>
            <a:gsLst>
              <a:gs pos="7133">
                <a:srgbClr val="4E9605"/>
              </a:gs>
              <a:gs pos="35000">
                <a:srgbClr val="9BD341"/>
              </a:gs>
              <a:gs pos="63704">
                <a:srgbClr val="599F35"/>
              </a:gs>
            </a:gsLst>
            <a:lin ang="10800000"/>
          </a:gradFill>
          <a:ln w="12700">
            <a:miter lim="400000"/>
          </a:ln>
          <a:effectLst>
            <a:outerShdw blurRad="215900" dist="82262" dir="7516950" rotWithShape="0">
              <a:srgbClr val="000000">
                <a:alpha val="42295"/>
              </a:srgbClr>
            </a:outerShdw>
          </a:effectLst>
        </p:spPr>
        <p:txBody>
          <a:bodyPr lIns="45718" tIns="45718" rIns="45718" bIns="45718" anchor="ctr"/>
          <a:lstStyle/>
          <a:p>
            <a:pPr defTabSz="855636">
              <a:defRPr sz="1600">
                <a:latin typeface="Calibri Light"/>
                <a:ea typeface="Calibri Light"/>
                <a:cs typeface="Calibri Light"/>
                <a:sym typeface="Calibri Light"/>
              </a:defRPr>
            </a:pPr>
            <a:endParaRPr/>
          </a:p>
        </p:txBody>
      </p:sp>
      <p:sp>
        <p:nvSpPr>
          <p:cNvPr id="44" name="Shape"/>
          <p:cNvSpPr/>
          <p:nvPr/>
        </p:nvSpPr>
        <p:spPr>
          <a:xfrm flipH="1">
            <a:off x="6576042" y="2781824"/>
            <a:ext cx="2888391" cy="965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437"/>
                </a:lnTo>
                <a:lnTo>
                  <a:pt x="16" y="0"/>
                </a:lnTo>
                <a:lnTo>
                  <a:pt x="21569" y="33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DCCB"/>
              </a:gs>
              <a:gs pos="100000">
                <a:srgbClr val="006D95"/>
              </a:gs>
            </a:gsLst>
            <a:lin ang="13010418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5" name="Shape"/>
          <p:cNvSpPr/>
          <p:nvPr/>
        </p:nvSpPr>
        <p:spPr>
          <a:xfrm flipH="1">
            <a:off x="8150904" y="2263949"/>
            <a:ext cx="1320668" cy="147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" y="7510"/>
                </a:moveTo>
                <a:lnTo>
                  <a:pt x="16905" y="0"/>
                </a:lnTo>
                <a:lnTo>
                  <a:pt x="21600" y="5221"/>
                </a:lnTo>
                <a:lnTo>
                  <a:pt x="16833" y="14458"/>
                </a:lnTo>
                <a:lnTo>
                  <a:pt x="0" y="21600"/>
                </a:lnTo>
                <a:lnTo>
                  <a:pt x="169" y="7510"/>
                </a:lnTo>
                <a:close/>
              </a:path>
            </a:pathLst>
          </a:custGeom>
          <a:gradFill>
            <a:gsLst>
              <a:gs pos="0">
                <a:srgbClr val="00DCCB"/>
              </a:gs>
              <a:gs pos="100000">
                <a:srgbClr val="0083B2"/>
              </a:gs>
            </a:gsLst>
            <a:lin ang="13010418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6" name="Shape"/>
          <p:cNvSpPr/>
          <p:nvPr/>
        </p:nvSpPr>
        <p:spPr>
          <a:xfrm flipH="1">
            <a:off x="5609409" y="2706627"/>
            <a:ext cx="970503" cy="1058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0" extrusionOk="0">
                <a:moveTo>
                  <a:pt x="0" y="1608"/>
                </a:moveTo>
                <a:cubicBezTo>
                  <a:pt x="3311" y="594"/>
                  <a:pt x="6773" y="52"/>
                  <a:pt x="10264" y="4"/>
                </a:cubicBezTo>
                <a:cubicBezTo>
                  <a:pt x="14107" y="-50"/>
                  <a:pt x="17932" y="493"/>
                  <a:pt x="21576" y="1610"/>
                </a:cubicBezTo>
                <a:lnTo>
                  <a:pt x="21600" y="21550"/>
                </a:lnTo>
                <a:cubicBezTo>
                  <a:pt x="18170" y="19703"/>
                  <a:pt x="14255" y="18745"/>
                  <a:pt x="10275" y="18779"/>
                </a:cubicBezTo>
                <a:cubicBezTo>
                  <a:pt x="6691" y="18809"/>
                  <a:pt x="3170" y="19646"/>
                  <a:pt x="22" y="21214"/>
                </a:cubicBezTo>
                <a:lnTo>
                  <a:pt x="0" y="1608"/>
                </a:lnTo>
                <a:close/>
              </a:path>
            </a:pathLst>
          </a:custGeom>
          <a:gradFill>
            <a:gsLst>
              <a:gs pos="8362">
                <a:srgbClr val="14B8BC"/>
              </a:gs>
              <a:gs pos="35000">
                <a:srgbClr val="8BDFE2"/>
              </a:gs>
              <a:gs pos="63704">
                <a:srgbClr val="00A5C0"/>
              </a:gs>
            </a:gsLst>
            <a:lin ang="10800000"/>
          </a:gradFill>
          <a:ln w="12700">
            <a:miter lim="400000"/>
          </a:ln>
          <a:effectLst>
            <a:outerShdw blurRad="215900" dist="109530" dir="1821181" rotWithShape="0">
              <a:srgbClr val="000000">
                <a:alpha val="49205"/>
              </a:srgbClr>
            </a:outerShdw>
          </a:effectLst>
        </p:spPr>
        <p:txBody>
          <a:bodyPr lIns="45718" tIns="45718" rIns="45718" bIns="45718" anchor="ctr"/>
          <a:lstStyle/>
          <a:p>
            <a:pPr defTabSz="855636">
              <a:defRPr sz="1600">
                <a:latin typeface="Calibri Light"/>
                <a:ea typeface="Calibri Light"/>
                <a:cs typeface="Calibri Light"/>
                <a:sym typeface="Calibri Light"/>
              </a:defRPr>
            </a:pPr>
            <a:endParaRPr/>
          </a:p>
        </p:txBody>
      </p:sp>
      <p:sp>
        <p:nvSpPr>
          <p:cNvPr id="47" name="TextBox 36"/>
          <p:cNvSpPr txBox="1"/>
          <p:nvPr/>
        </p:nvSpPr>
        <p:spPr>
          <a:xfrm>
            <a:off x="5783935" y="4070026"/>
            <a:ext cx="607948" cy="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sz="31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01</a:t>
            </a:r>
          </a:p>
        </p:txBody>
      </p:sp>
      <p:sp>
        <p:nvSpPr>
          <p:cNvPr id="48" name="TextBox 34"/>
          <p:cNvSpPr txBox="1"/>
          <p:nvPr/>
        </p:nvSpPr>
        <p:spPr>
          <a:xfrm>
            <a:off x="5719329" y="4556288"/>
            <a:ext cx="737160" cy="28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b="1"/>
            </a:lvl1pPr>
          </a:lstStyle>
          <a:p>
            <a:r>
              <a:t>OPTION</a:t>
            </a:r>
          </a:p>
        </p:txBody>
      </p:sp>
      <p:pic>
        <p:nvPicPr>
          <p:cNvPr id="49" name="icon-pngs-9.jpg.png" descr="icon-pngs-9.jpg.png"/>
          <p:cNvPicPr>
            <a:picLocks noChangeAspect="1"/>
          </p:cNvPicPr>
          <p:nvPr/>
        </p:nvPicPr>
        <p:blipFill>
          <a:blip r:embed="rId3">
            <a:extLst/>
          </a:blip>
          <a:srcRect l="3311" r="3310"/>
          <a:stretch>
            <a:fillRect/>
          </a:stretch>
        </p:blipFill>
        <p:spPr>
          <a:xfrm>
            <a:off x="3085098" y="3992248"/>
            <a:ext cx="591244" cy="591243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extBox 36"/>
          <p:cNvSpPr txBox="1"/>
          <p:nvPr/>
        </p:nvSpPr>
        <p:spPr>
          <a:xfrm>
            <a:off x="5785183" y="2755536"/>
            <a:ext cx="607948" cy="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sz="31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02</a:t>
            </a:r>
          </a:p>
        </p:txBody>
      </p:sp>
      <p:sp>
        <p:nvSpPr>
          <p:cNvPr id="51" name="TextBox 34"/>
          <p:cNvSpPr txBox="1"/>
          <p:nvPr/>
        </p:nvSpPr>
        <p:spPr>
          <a:xfrm>
            <a:off x="5717126" y="3242210"/>
            <a:ext cx="737161" cy="28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b="1"/>
            </a:lvl1pPr>
          </a:lstStyle>
          <a:p>
            <a:r>
              <a:t>OPTION</a:t>
            </a:r>
          </a:p>
        </p:txBody>
      </p:sp>
      <p:pic>
        <p:nvPicPr>
          <p:cNvPr id="52" name="icon-pngs-9.jpg copy 4.png" descr="icon-pngs-9.jpg copy 4.png"/>
          <p:cNvPicPr>
            <a:picLocks noChangeAspect="1"/>
          </p:cNvPicPr>
          <p:nvPr/>
        </p:nvPicPr>
        <p:blipFill>
          <a:blip r:embed="rId4">
            <a:extLst/>
          </a:blip>
          <a:srcRect t="1079" b="1079"/>
          <a:stretch>
            <a:fillRect/>
          </a:stretch>
        </p:blipFill>
        <p:spPr>
          <a:xfrm>
            <a:off x="8642418" y="2641910"/>
            <a:ext cx="591244" cy="591243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TextBox 36"/>
          <p:cNvSpPr txBox="1"/>
          <p:nvPr/>
        </p:nvSpPr>
        <p:spPr>
          <a:xfrm>
            <a:off x="5792083" y="1490938"/>
            <a:ext cx="607948" cy="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sz="31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03</a:t>
            </a:r>
          </a:p>
        </p:txBody>
      </p:sp>
      <p:sp>
        <p:nvSpPr>
          <p:cNvPr id="54" name="TextBox 34"/>
          <p:cNvSpPr txBox="1"/>
          <p:nvPr/>
        </p:nvSpPr>
        <p:spPr>
          <a:xfrm>
            <a:off x="5724026" y="1977612"/>
            <a:ext cx="737161" cy="28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>
            <a:lvl1pPr>
              <a:defRPr b="1"/>
            </a:lvl1pPr>
          </a:lstStyle>
          <a:p>
            <a:r>
              <a:t>OPTION</a:t>
            </a:r>
          </a:p>
        </p:txBody>
      </p:sp>
      <p:pic>
        <p:nvPicPr>
          <p:cNvPr id="55" name="icon-pngs-9.jpg copy 5.png" descr="icon-pngs-9.jpg copy 5.png"/>
          <p:cNvPicPr>
            <a:picLocks noChangeAspect="1"/>
          </p:cNvPicPr>
          <p:nvPr/>
        </p:nvPicPr>
        <p:blipFill>
          <a:blip r:embed="rId5">
            <a:extLst/>
          </a:blip>
          <a:srcRect l="7500" r="7500"/>
          <a:stretch>
            <a:fillRect/>
          </a:stretch>
        </p:blipFill>
        <p:spPr>
          <a:xfrm>
            <a:off x="3089796" y="1413571"/>
            <a:ext cx="591244" cy="591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TinyPPT_8.png" descr="TinyPPT_8.png"/>
          <p:cNvPicPr>
            <a:picLocks/>
          </p:cNvPicPr>
          <p:nvPr/>
        </p:nvPicPr>
        <p:blipFill>
          <a:blip r:embed="rId6">
            <a:alphaModFix amt="85611"/>
            <a:extLst/>
          </a:blip>
          <a:srcRect/>
          <a:stretch>
            <a:fillRect/>
          </a:stretch>
        </p:blipFill>
        <p:spPr>
          <a:xfrm>
            <a:off x="4676529" y="6291571"/>
            <a:ext cx="2855552" cy="168382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TextBox 52"/>
          <p:cNvSpPr txBox="1"/>
          <p:nvPr/>
        </p:nvSpPr>
        <p:spPr>
          <a:xfrm>
            <a:off x="4151396" y="1843847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rPr dirty="0"/>
              <a:t>OPTION     </a:t>
            </a:r>
          </a:p>
        </p:txBody>
      </p:sp>
      <p:sp>
        <p:nvSpPr>
          <p:cNvPr id="58" name="TextBox 52"/>
          <p:cNvSpPr txBox="1"/>
          <p:nvPr/>
        </p:nvSpPr>
        <p:spPr>
          <a:xfrm>
            <a:off x="4119910" y="1710496"/>
            <a:ext cx="120242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59" name="TextBox 52"/>
          <p:cNvSpPr txBox="1"/>
          <p:nvPr/>
        </p:nvSpPr>
        <p:spPr>
          <a:xfrm>
            <a:off x="4073172" y="4449723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60" name="TextBox 52"/>
          <p:cNvSpPr txBox="1"/>
          <p:nvPr/>
        </p:nvSpPr>
        <p:spPr>
          <a:xfrm>
            <a:off x="4041686" y="4316372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61" name="TextBox 52"/>
          <p:cNvSpPr txBox="1"/>
          <p:nvPr/>
        </p:nvSpPr>
        <p:spPr>
          <a:xfrm>
            <a:off x="7025877" y="3162862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62" name="TextBox 52"/>
          <p:cNvSpPr txBox="1"/>
          <p:nvPr/>
        </p:nvSpPr>
        <p:spPr>
          <a:xfrm>
            <a:off x="6994390" y="3029511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4" presetClass="entr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4" presetClass="entr" presetSubtype="3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4" presetClass="entr" presetSubtype="32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00"/>
                            </p:stCondLst>
                            <p:childTnLst>
                              <p:par>
                                <p:cTn id="38" presetID="4" presetClass="entr" presetSubtype="32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7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900"/>
                            </p:stCondLst>
                            <p:childTnLst>
                              <p:par>
                                <p:cTn id="42" presetID="4" presetClass="entr" presetSubtype="32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600"/>
                            </p:stCondLst>
                            <p:childTnLst>
                              <p:par>
                                <p:cTn id="46" presetID="4" presetClass="entr" presetSubtype="32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ID="4" presetClass="entr" presetSubtype="32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00"/>
                            </p:stCondLst>
                            <p:childTnLst>
                              <p:par>
                                <p:cTn id="59" presetID="4" presetClass="entr" presetSubtype="32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100"/>
                            </p:stCondLst>
                            <p:childTnLst>
                              <p:par>
                                <p:cTn id="63" presetID="22" presetClass="entr" presetSubtype="8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800"/>
                            </p:stCondLst>
                            <p:childTnLst>
                              <p:par>
                                <p:cTn id="67" presetID="22" presetClass="entr" presetSubtype="2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8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200"/>
                            </p:stCondLst>
                            <p:childTnLst>
                              <p:par>
                                <p:cTn id="75" presetID="4" presetClass="entr" presetSubtype="32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00"/>
                            </p:stCondLst>
                            <p:childTnLst>
                              <p:par>
                                <p:cTn id="79" presetID="4" presetClass="entr" presetSubtype="32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7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600"/>
                            </p:stCondLst>
                            <p:childTnLst>
                              <p:par>
                                <p:cTn id="83" presetID="4" presetClass="entr" presetSubtype="32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"/>
                            </p:stCondLst>
                            <p:childTnLst>
                              <p:par>
                                <p:cTn id="92" presetID="4" presetClass="entr" presetSubtype="32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7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4" presetClass="entr" presetSubtype="32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100"/>
                            </p:stCondLst>
                            <p:childTnLst>
                              <p:par>
                                <p:cTn id="100" presetID="22" presetClass="entr" presetSubtype="2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00"/>
                            </p:stCondLst>
                            <p:childTnLst>
                              <p:par>
                                <p:cTn id="104" presetID="22" presetClass="entr" presetSubtype="8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2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200"/>
                            </p:stCondLst>
                            <p:childTnLst>
                              <p:par>
                                <p:cTn id="112" presetID="4" presetClass="entr" presetSubtype="32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7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900"/>
                            </p:stCondLst>
                            <p:childTnLst>
                              <p:par>
                                <p:cTn id="116" presetID="4" presetClass="entr" presetSubtype="32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600"/>
                            </p:stCondLst>
                            <p:childTnLst>
                              <p:par>
                                <p:cTn id="120" presetID="4" presetClass="entr" presetSubtype="32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7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7" animBg="1" advAuto="0"/>
      <p:bldP spid="23" grpId="26" animBg="1" advAuto="0"/>
      <p:bldP spid="24" grpId="8" animBg="1" advAuto="0"/>
      <p:bldP spid="37" grpId="1" animBg="1" advAuto="0"/>
      <p:bldP spid="38" grpId="24" animBg="1" advAuto="0"/>
      <p:bldP spid="39" grpId="25" animBg="1" advAuto="0"/>
      <p:bldP spid="40" grpId="21" animBg="1" advAuto="0"/>
      <p:bldP spid="41" grpId="6" animBg="1" advAuto="0"/>
      <p:bldP spid="42" grpId="7" animBg="1" advAuto="0"/>
      <p:bldP spid="43" grpId="3" animBg="1" advAuto="0"/>
      <p:bldP spid="44" grpId="15" animBg="1" advAuto="0"/>
      <p:bldP spid="45" grpId="16" animBg="1" advAuto="0"/>
      <p:bldP spid="46" grpId="12" animBg="1" advAuto="0"/>
      <p:bldP spid="47" grpId="4" animBg="1" advAuto="0"/>
      <p:bldP spid="48" grpId="5" animBg="1" advAuto="0"/>
      <p:bldP spid="49" grpId="11" animBg="1" advAuto="0"/>
      <p:bldP spid="50" grpId="13" animBg="1" advAuto="0"/>
      <p:bldP spid="51" grpId="14" animBg="1" advAuto="0"/>
      <p:bldP spid="52" grpId="20" animBg="1" advAuto="0"/>
      <p:bldP spid="53" grpId="22" animBg="1" advAuto="0"/>
      <p:bldP spid="54" grpId="23" animBg="1" advAuto="0"/>
      <p:bldP spid="55" grpId="29" animBg="1" advAuto="0"/>
      <p:bldP spid="56" grpId="2" animBg="1" advAuto="0"/>
      <p:bldP spid="57" grpId="28" animBg="1" advAuto="0"/>
      <p:bldP spid="58" grpId="27" animBg="1" advAuto="0"/>
      <p:bldP spid="59" grpId="10" animBg="1" advAuto="0"/>
      <p:bldP spid="60" grpId="9" animBg="1" advAuto="0"/>
      <p:bldP spid="61" grpId="19" animBg="1" advAuto="0"/>
      <p:bldP spid="62" grpId="18" animBg="1" advAuto="0"/>
    </p:bldLst>
  </p:timing>
</p:sld>
</file>

<file path=ppt/theme/theme1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</vt:lpstr>
      <vt:lpstr>Calibri Light</vt:lpstr>
      <vt:lpstr>Century Gothic</vt:lpstr>
      <vt:lpstr>Impact</vt:lpstr>
      <vt:lpstr>tinyPPT.com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2019-05-03T05:30:05Z</dcterms:modified>
</cp:coreProperties>
</file>