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inyppt.com/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inyppt.com/" TargetMode="Externa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inyppt.com/" TargetMode="Externa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tinyppt.com/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nyPPT.com"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8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tinyppt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" name="Rectangle 2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b="1" sz="2000"/>
              <a:t>tinyPPT.com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"/>
          <p:cNvSpPr/>
          <p:nvPr/>
        </p:nvSpPr>
        <p:spPr>
          <a:xfrm>
            <a:off x="3897872" y="616109"/>
            <a:ext cx="4419663" cy="787076"/>
          </a:xfrm>
          <a:prstGeom prst="roundRect">
            <a:avLst>
              <a:gd name="adj" fmla="val 50000"/>
            </a:avLst>
          </a:prstGeom>
          <a:gradFill>
            <a:gsLst>
              <a:gs pos="22846">
                <a:srgbClr val="FF3847"/>
              </a:gs>
              <a:gs pos="63342">
                <a:srgbClr val="FF7D25"/>
              </a:gs>
              <a:gs pos="100000">
                <a:srgbClr val="FFC2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62" name="Group"/>
          <p:cNvGrpSpPr/>
          <p:nvPr/>
        </p:nvGrpSpPr>
        <p:grpSpPr>
          <a:xfrm>
            <a:off x="3762319" y="490744"/>
            <a:ext cx="1037804" cy="1037804"/>
            <a:chOff x="0" y="0"/>
            <a:chExt cx="1037802" cy="1037802"/>
          </a:xfrm>
        </p:grpSpPr>
        <p:sp>
          <p:nvSpPr>
            <p:cNvPr id="59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solidFill>
              <a:srgbClr val="FFFFFF">
                <a:alpha val="19703"/>
              </a:srgbClr>
            </a:solidFill>
            <a:ln w="12700" cap="flat">
              <a:solidFill>
                <a:srgbClr val="FFFFFF">
                  <a:alpha val="19703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60" name="Circle"/>
            <p:cNvSpPr/>
            <p:nvPr/>
          </p:nvSpPr>
          <p:spPr>
            <a:xfrm>
              <a:off x="102168" y="102167"/>
              <a:ext cx="833469" cy="8334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83614" dir="3430001">
                <a:srgbClr val="000000">
                  <a:alpha val="44876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61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63" name="TextBox 34"/>
          <p:cNvSpPr txBox="1"/>
          <p:nvPr/>
        </p:nvSpPr>
        <p:spPr>
          <a:xfrm>
            <a:off x="3994964" y="711795"/>
            <a:ext cx="58333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7200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64" name="Circle"/>
          <p:cNvSpPr/>
          <p:nvPr/>
        </p:nvSpPr>
        <p:spPr>
          <a:xfrm>
            <a:off x="6443067" y="717980"/>
            <a:ext cx="583335" cy="583335"/>
          </a:xfrm>
          <a:prstGeom prst="ellipse">
            <a:avLst/>
          </a:prstGeom>
          <a:solidFill>
            <a:srgbClr val="000000">
              <a:alpha val="2190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5" name="Growth"/>
          <p:cNvSpPr/>
          <p:nvPr/>
        </p:nvSpPr>
        <p:spPr>
          <a:xfrm>
            <a:off x="6558844" y="860907"/>
            <a:ext cx="351772" cy="272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fill="norm" stroke="1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6" name="TextBox 34"/>
          <p:cNvSpPr txBox="1"/>
          <p:nvPr/>
        </p:nvSpPr>
        <p:spPr>
          <a:xfrm>
            <a:off x="3984145" y="887998"/>
            <a:ext cx="583334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solidFill>
                  <a:srgbClr val="FF72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67" name="Rounded Rectangle"/>
          <p:cNvSpPr/>
          <p:nvPr/>
        </p:nvSpPr>
        <p:spPr>
          <a:xfrm>
            <a:off x="3907759" y="1722806"/>
            <a:ext cx="4419663" cy="787076"/>
          </a:xfrm>
          <a:prstGeom prst="roundRect">
            <a:avLst>
              <a:gd name="adj" fmla="val 50000"/>
            </a:avLst>
          </a:prstGeom>
          <a:gradFill>
            <a:gsLst>
              <a:gs pos="1890">
                <a:srgbClr val="FF2A70"/>
              </a:gs>
              <a:gs pos="64135">
                <a:srgbClr val="E1359B"/>
              </a:gs>
              <a:gs pos="98899">
                <a:srgbClr val="C23FC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71" name="Group"/>
          <p:cNvGrpSpPr/>
          <p:nvPr/>
        </p:nvGrpSpPr>
        <p:grpSpPr>
          <a:xfrm>
            <a:off x="4614262" y="1603081"/>
            <a:ext cx="1037803" cy="1037804"/>
            <a:chOff x="0" y="0"/>
            <a:chExt cx="1037802" cy="1037802"/>
          </a:xfrm>
        </p:grpSpPr>
        <p:sp>
          <p:nvSpPr>
            <p:cNvPr id="68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solidFill>
              <a:srgbClr val="FFFFFF">
                <a:alpha val="19703"/>
              </a:srgbClr>
            </a:solidFill>
            <a:ln w="12700" cap="flat">
              <a:solidFill>
                <a:srgbClr val="FFFFFF">
                  <a:alpha val="19703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69" name="Circle"/>
            <p:cNvSpPr/>
            <p:nvPr/>
          </p:nvSpPr>
          <p:spPr>
            <a:xfrm>
              <a:off x="102168" y="102167"/>
              <a:ext cx="833469" cy="8334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83614" dir="3430001">
                <a:srgbClr val="000000">
                  <a:alpha val="44876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70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72" name="TextBox 34"/>
          <p:cNvSpPr txBox="1"/>
          <p:nvPr/>
        </p:nvSpPr>
        <p:spPr>
          <a:xfrm>
            <a:off x="4846906" y="1824132"/>
            <a:ext cx="58333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C946A0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73" name="Circle"/>
          <p:cNvSpPr/>
          <p:nvPr/>
        </p:nvSpPr>
        <p:spPr>
          <a:xfrm>
            <a:off x="7295009" y="1830316"/>
            <a:ext cx="583335" cy="583335"/>
          </a:xfrm>
          <a:prstGeom prst="ellipse">
            <a:avLst/>
          </a:prstGeom>
          <a:solidFill>
            <a:srgbClr val="000000">
              <a:alpha val="2190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" name="TextBox 34"/>
          <p:cNvSpPr txBox="1"/>
          <p:nvPr/>
        </p:nvSpPr>
        <p:spPr>
          <a:xfrm>
            <a:off x="4836087" y="2000335"/>
            <a:ext cx="583334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solidFill>
                  <a:srgbClr val="C946A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75" name="Rounded Rectangle"/>
          <p:cNvSpPr/>
          <p:nvPr/>
        </p:nvSpPr>
        <p:spPr>
          <a:xfrm>
            <a:off x="3905213" y="2855387"/>
            <a:ext cx="4419663" cy="787076"/>
          </a:xfrm>
          <a:prstGeom prst="roundRect">
            <a:avLst>
              <a:gd name="adj" fmla="val 50000"/>
            </a:avLst>
          </a:pr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79" name="Group"/>
          <p:cNvGrpSpPr/>
          <p:nvPr/>
        </p:nvGrpSpPr>
        <p:grpSpPr>
          <a:xfrm>
            <a:off x="5526640" y="2740878"/>
            <a:ext cx="1037803" cy="1037803"/>
            <a:chOff x="0" y="0"/>
            <a:chExt cx="1037802" cy="1037802"/>
          </a:xfrm>
        </p:grpSpPr>
        <p:sp>
          <p:nvSpPr>
            <p:cNvPr id="76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solidFill>
              <a:srgbClr val="FFFFFF">
                <a:alpha val="19703"/>
              </a:srgbClr>
            </a:solidFill>
            <a:ln w="12700" cap="flat">
              <a:solidFill>
                <a:srgbClr val="FFFFFF">
                  <a:alpha val="19703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77" name="Circle"/>
            <p:cNvSpPr/>
            <p:nvPr/>
          </p:nvSpPr>
          <p:spPr>
            <a:xfrm>
              <a:off x="102168" y="102167"/>
              <a:ext cx="833469" cy="8334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83614" dir="3430001">
                <a:srgbClr val="000000">
                  <a:alpha val="44876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78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80" name="TextBox 34"/>
          <p:cNvSpPr txBox="1"/>
          <p:nvPr/>
        </p:nvSpPr>
        <p:spPr>
          <a:xfrm>
            <a:off x="5759283" y="2961927"/>
            <a:ext cx="58333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C4ABC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81" name="Circle"/>
          <p:cNvSpPr/>
          <p:nvPr/>
        </p:nvSpPr>
        <p:spPr>
          <a:xfrm>
            <a:off x="7106239" y="2969383"/>
            <a:ext cx="583335" cy="583335"/>
          </a:xfrm>
          <a:prstGeom prst="ellipse">
            <a:avLst/>
          </a:prstGeom>
          <a:solidFill>
            <a:srgbClr val="000000">
              <a:alpha val="2190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2" name="TextBox 34"/>
          <p:cNvSpPr txBox="1"/>
          <p:nvPr/>
        </p:nvSpPr>
        <p:spPr>
          <a:xfrm>
            <a:off x="5748464" y="3138131"/>
            <a:ext cx="583334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solidFill>
                  <a:srgbClr val="5C4ABC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83" name="Rounded Rectangle"/>
          <p:cNvSpPr/>
          <p:nvPr/>
        </p:nvSpPr>
        <p:spPr>
          <a:xfrm>
            <a:off x="3902666" y="3980453"/>
            <a:ext cx="4419664" cy="787077"/>
          </a:xfrm>
          <a:prstGeom prst="roundRect">
            <a:avLst>
              <a:gd name="adj" fmla="val 50000"/>
            </a:avLst>
          </a:prstGeom>
          <a:gradFill>
            <a:gsLst>
              <a:gs pos="22846">
                <a:srgbClr val="4FACFE"/>
              </a:gs>
              <a:gs pos="63342">
                <a:srgbClr val="28CFFE"/>
              </a:gs>
              <a:gs pos="100000">
                <a:srgbClr val="00F2FE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87" name="Group"/>
          <p:cNvGrpSpPr/>
          <p:nvPr/>
        </p:nvGrpSpPr>
        <p:grpSpPr>
          <a:xfrm>
            <a:off x="6560466" y="3868087"/>
            <a:ext cx="1037804" cy="1037803"/>
            <a:chOff x="0" y="0"/>
            <a:chExt cx="1037802" cy="1037802"/>
          </a:xfrm>
        </p:grpSpPr>
        <p:sp>
          <p:nvSpPr>
            <p:cNvPr id="84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solidFill>
              <a:srgbClr val="FFFFFF">
                <a:alpha val="19703"/>
              </a:srgbClr>
            </a:solidFill>
            <a:ln w="12700" cap="flat">
              <a:solidFill>
                <a:srgbClr val="FFFFFF">
                  <a:alpha val="19703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85" name="Circle"/>
            <p:cNvSpPr/>
            <p:nvPr/>
          </p:nvSpPr>
          <p:spPr>
            <a:xfrm>
              <a:off x="102168" y="102167"/>
              <a:ext cx="833469" cy="8334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83614" dir="3430001">
                <a:srgbClr val="000000">
                  <a:alpha val="44876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86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88" name="TextBox 34"/>
          <p:cNvSpPr txBox="1"/>
          <p:nvPr/>
        </p:nvSpPr>
        <p:spPr>
          <a:xfrm>
            <a:off x="6793110" y="4089137"/>
            <a:ext cx="58333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00A7F2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89" name="Circle"/>
          <p:cNvSpPr/>
          <p:nvPr/>
        </p:nvSpPr>
        <p:spPr>
          <a:xfrm>
            <a:off x="4423693" y="4095322"/>
            <a:ext cx="583335" cy="583335"/>
          </a:xfrm>
          <a:prstGeom prst="ellipse">
            <a:avLst/>
          </a:prstGeom>
          <a:solidFill>
            <a:srgbClr val="000000">
              <a:alpha val="2190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0" name="TextBox 34"/>
          <p:cNvSpPr txBox="1"/>
          <p:nvPr/>
        </p:nvSpPr>
        <p:spPr>
          <a:xfrm>
            <a:off x="6782291" y="4265340"/>
            <a:ext cx="58333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solidFill>
                  <a:srgbClr val="00A7F2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91" name="Rounded Rectangle"/>
          <p:cNvSpPr/>
          <p:nvPr/>
        </p:nvSpPr>
        <p:spPr>
          <a:xfrm>
            <a:off x="3875830" y="5094668"/>
            <a:ext cx="4419663" cy="787076"/>
          </a:xfrm>
          <a:prstGeom prst="roundRect">
            <a:avLst>
              <a:gd name="adj" fmla="val 50000"/>
            </a:avLst>
          </a:prstGeom>
          <a:gradFill>
            <a:gsLst>
              <a:gs pos="2419">
                <a:srgbClr val="0CB100"/>
              </a:gs>
              <a:gs pos="29316">
                <a:srgbClr val="85CE02"/>
              </a:gs>
              <a:gs pos="100000">
                <a:srgbClr val="FFEA03"/>
              </a:gs>
            </a:gsLst>
            <a:lin ang="2089255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95" name="Group"/>
          <p:cNvGrpSpPr/>
          <p:nvPr/>
        </p:nvGrpSpPr>
        <p:grpSpPr>
          <a:xfrm>
            <a:off x="7391878" y="4969304"/>
            <a:ext cx="1037803" cy="1037803"/>
            <a:chOff x="0" y="0"/>
            <a:chExt cx="1037802" cy="1037802"/>
          </a:xfrm>
        </p:grpSpPr>
        <p:sp>
          <p:nvSpPr>
            <p:cNvPr id="92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solidFill>
              <a:srgbClr val="FFFFFF">
                <a:alpha val="19703"/>
              </a:srgbClr>
            </a:solidFill>
            <a:ln w="12700" cap="flat">
              <a:solidFill>
                <a:srgbClr val="FFFFFF">
                  <a:alpha val="19703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3" name="Circle"/>
            <p:cNvSpPr/>
            <p:nvPr/>
          </p:nvSpPr>
          <p:spPr>
            <a:xfrm>
              <a:off x="102168" y="102167"/>
              <a:ext cx="833469" cy="83346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83614" dir="3430001">
                <a:srgbClr val="000000">
                  <a:alpha val="44876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94" name="Circle"/>
            <p:cNvSpPr/>
            <p:nvPr/>
          </p:nvSpPr>
          <p:spPr>
            <a:xfrm>
              <a:off x="-1" y="-1"/>
              <a:ext cx="1037804" cy="1037804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sp>
        <p:nvSpPr>
          <p:cNvPr id="96" name="TextBox 34"/>
          <p:cNvSpPr txBox="1"/>
          <p:nvPr/>
        </p:nvSpPr>
        <p:spPr>
          <a:xfrm>
            <a:off x="7624521" y="5190354"/>
            <a:ext cx="583334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78A600"/>
                </a:solidFill>
                <a:latin typeface="BuiltTitlingRg-Regular"/>
                <a:ea typeface="BuiltTitlingRg-Regular"/>
                <a:cs typeface="BuiltTitlingRg-Regular"/>
                <a:sym typeface="BuiltTitlingRg-Regular"/>
              </a:defRPr>
            </a:lvl1pPr>
          </a:lstStyle>
          <a:p>
            <a:pPr/>
            <a:r>
              <a:t>STEP</a:t>
            </a:r>
          </a:p>
        </p:txBody>
      </p:sp>
      <p:sp>
        <p:nvSpPr>
          <p:cNvPr id="97" name="Circle"/>
          <p:cNvSpPr/>
          <p:nvPr/>
        </p:nvSpPr>
        <p:spPr>
          <a:xfrm>
            <a:off x="4939334" y="5203076"/>
            <a:ext cx="583335" cy="583335"/>
          </a:xfrm>
          <a:prstGeom prst="ellipse">
            <a:avLst/>
          </a:prstGeom>
          <a:solidFill>
            <a:srgbClr val="000000">
              <a:alpha val="21907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8" name="TextBox 34"/>
          <p:cNvSpPr txBox="1"/>
          <p:nvPr/>
        </p:nvSpPr>
        <p:spPr>
          <a:xfrm>
            <a:off x="7613701" y="5366558"/>
            <a:ext cx="583334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solidFill>
                  <a:srgbClr val="78A6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99" name="Atom"/>
          <p:cNvSpPr/>
          <p:nvPr/>
        </p:nvSpPr>
        <p:spPr>
          <a:xfrm>
            <a:off x="7410787" y="1918223"/>
            <a:ext cx="351778" cy="396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600" fill="norm" stroke="1" extrusionOk="0">
                <a:moveTo>
                  <a:pt x="10524" y="0"/>
                </a:moveTo>
                <a:cubicBezTo>
                  <a:pt x="9635" y="0"/>
                  <a:pt x="8359" y="577"/>
                  <a:pt x="7326" y="3327"/>
                </a:cubicBezTo>
                <a:cubicBezTo>
                  <a:pt x="7137" y="3832"/>
                  <a:pt x="6970" y="4380"/>
                  <a:pt x="6824" y="4961"/>
                </a:cubicBezTo>
                <a:cubicBezTo>
                  <a:pt x="6200" y="4785"/>
                  <a:pt x="5595" y="4643"/>
                  <a:pt x="5020" y="4540"/>
                </a:cubicBezTo>
                <a:cubicBezTo>
                  <a:pt x="1890" y="3980"/>
                  <a:pt x="703" y="4698"/>
                  <a:pt x="258" y="5400"/>
                </a:cubicBezTo>
                <a:cubicBezTo>
                  <a:pt x="-186" y="6101"/>
                  <a:pt x="-276" y="7396"/>
                  <a:pt x="1822" y="9586"/>
                </a:cubicBezTo>
                <a:cubicBezTo>
                  <a:pt x="2207" y="9988"/>
                  <a:pt x="2643" y="10394"/>
                  <a:pt x="3123" y="10799"/>
                </a:cubicBezTo>
                <a:cubicBezTo>
                  <a:pt x="2644" y="11204"/>
                  <a:pt x="2207" y="11610"/>
                  <a:pt x="1822" y="12013"/>
                </a:cubicBezTo>
                <a:cubicBezTo>
                  <a:pt x="-276" y="14202"/>
                  <a:pt x="-186" y="15499"/>
                  <a:pt x="258" y="16200"/>
                </a:cubicBezTo>
                <a:cubicBezTo>
                  <a:pt x="591" y="16726"/>
                  <a:pt x="1341" y="17260"/>
                  <a:pt x="3011" y="17260"/>
                </a:cubicBezTo>
                <a:cubicBezTo>
                  <a:pt x="3571" y="17260"/>
                  <a:pt x="4234" y="17200"/>
                  <a:pt x="5020" y="17060"/>
                </a:cubicBezTo>
                <a:cubicBezTo>
                  <a:pt x="5595" y="16957"/>
                  <a:pt x="6200" y="16815"/>
                  <a:pt x="6824" y="16639"/>
                </a:cubicBezTo>
                <a:cubicBezTo>
                  <a:pt x="6970" y="17220"/>
                  <a:pt x="7137" y="17766"/>
                  <a:pt x="7326" y="18271"/>
                </a:cubicBezTo>
                <a:cubicBezTo>
                  <a:pt x="8359" y="21022"/>
                  <a:pt x="9635" y="21600"/>
                  <a:pt x="10524" y="21600"/>
                </a:cubicBezTo>
                <a:cubicBezTo>
                  <a:pt x="11413" y="21600"/>
                  <a:pt x="12689" y="21022"/>
                  <a:pt x="13722" y="18271"/>
                </a:cubicBezTo>
                <a:cubicBezTo>
                  <a:pt x="13911" y="17766"/>
                  <a:pt x="14080" y="17220"/>
                  <a:pt x="14226" y="16639"/>
                </a:cubicBezTo>
                <a:cubicBezTo>
                  <a:pt x="14850" y="16815"/>
                  <a:pt x="15453" y="16957"/>
                  <a:pt x="16028" y="17060"/>
                </a:cubicBezTo>
                <a:cubicBezTo>
                  <a:pt x="16814" y="17200"/>
                  <a:pt x="17479" y="17260"/>
                  <a:pt x="18038" y="17260"/>
                </a:cubicBezTo>
                <a:cubicBezTo>
                  <a:pt x="19709" y="17260"/>
                  <a:pt x="20457" y="16726"/>
                  <a:pt x="20790" y="16200"/>
                </a:cubicBezTo>
                <a:cubicBezTo>
                  <a:pt x="21234" y="15499"/>
                  <a:pt x="21324" y="14202"/>
                  <a:pt x="19226" y="12013"/>
                </a:cubicBezTo>
                <a:cubicBezTo>
                  <a:pt x="18841" y="11610"/>
                  <a:pt x="18405" y="11204"/>
                  <a:pt x="17925" y="10799"/>
                </a:cubicBezTo>
                <a:cubicBezTo>
                  <a:pt x="18404" y="10394"/>
                  <a:pt x="18841" y="9988"/>
                  <a:pt x="19226" y="9586"/>
                </a:cubicBezTo>
                <a:cubicBezTo>
                  <a:pt x="21324" y="7396"/>
                  <a:pt x="21234" y="6101"/>
                  <a:pt x="20790" y="5400"/>
                </a:cubicBezTo>
                <a:cubicBezTo>
                  <a:pt x="20345" y="4698"/>
                  <a:pt x="19158" y="3980"/>
                  <a:pt x="16028" y="4540"/>
                </a:cubicBezTo>
                <a:cubicBezTo>
                  <a:pt x="15453" y="4643"/>
                  <a:pt x="14850" y="4785"/>
                  <a:pt x="14226" y="4961"/>
                </a:cubicBezTo>
                <a:cubicBezTo>
                  <a:pt x="14080" y="4380"/>
                  <a:pt x="13911" y="3832"/>
                  <a:pt x="13722" y="3327"/>
                </a:cubicBezTo>
                <a:cubicBezTo>
                  <a:pt x="12689" y="577"/>
                  <a:pt x="11413" y="0"/>
                  <a:pt x="10524" y="0"/>
                </a:cubicBezTo>
                <a:close/>
                <a:moveTo>
                  <a:pt x="10524" y="856"/>
                </a:moveTo>
                <a:cubicBezTo>
                  <a:pt x="11556" y="856"/>
                  <a:pt x="12661" y="2513"/>
                  <a:pt x="13329" y="5231"/>
                </a:cubicBezTo>
                <a:cubicBezTo>
                  <a:pt x="12420" y="5525"/>
                  <a:pt x="11478" y="5885"/>
                  <a:pt x="10524" y="6304"/>
                </a:cubicBezTo>
                <a:cubicBezTo>
                  <a:pt x="9571" y="5885"/>
                  <a:pt x="8628" y="5525"/>
                  <a:pt x="7719" y="5231"/>
                </a:cubicBezTo>
                <a:cubicBezTo>
                  <a:pt x="8386" y="2513"/>
                  <a:pt x="9492" y="856"/>
                  <a:pt x="10524" y="856"/>
                </a:cubicBezTo>
                <a:close/>
                <a:moveTo>
                  <a:pt x="3015" y="5197"/>
                </a:moveTo>
                <a:cubicBezTo>
                  <a:pt x="3968" y="5197"/>
                  <a:pt x="5206" y="5394"/>
                  <a:pt x="6633" y="5801"/>
                </a:cubicBezTo>
                <a:cubicBezTo>
                  <a:pt x="6458" y="6666"/>
                  <a:pt x="6330" y="7591"/>
                  <a:pt x="6252" y="8553"/>
                </a:cubicBezTo>
                <a:cubicBezTo>
                  <a:pt x="5377" y="9095"/>
                  <a:pt x="4562" y="9658"/>
                  <a:pt x="3828" y="10229"/>
                </a:cubicBezTo>
                <a:cubicBezTo>
                  <a:pt x="3348" y="9826"/>
                  <a:pt x="2912" y="9422"/>
                  <a:pt x="2530" y="9023"/>
                </a:cubicBezTo>
                <a:cubicBezTo>
                  <a:pt x="1217" y="7653"/>
                  <a:pt x="672" y="6459"/>
                  <a:pt x="1072" y="5828"/>
                </a:cubicBezTo>
                <a:cubicBezTo>
                  <a:pt x="1335" y="5413"/>
                  <a:pt x="2020" y="5197"/>
                  <a:pt x="3015" y="5197"/>
                </a:cubicBezTo>
                <a:close/>
                <a:moveTo>
                  <a:pt x="18035" y="5197"/>
                </a:moveTo>
                <a:cubicBezTo>
                  <a:pt x="19030" y="5197"/>
                  <a:pt x="19713" y="5413"/>
                  <a:pt x="19976" y="5828"/>
                </a:cubicBezTo>
                <a:cubicBezTo>
                  <a:pt x="20376" y="6459"/>
                  <a:pt x="19831" y="7653"/>
                  <a:pt x="18518" y="9023"/>
                </a:cubicBezTo>
                <a:cubicBezTo>
                  <a:pt x="18136" y="9422"/>
                  <a:pt x="17702" y="9826"/>
                  <a:pt x="17221" y="10229"/>
                </a:cubicBezTo>
                <a:cubicBezTo>
                  <a:pt x="16488" y="9658"/>
                  <a:pt x="15673" y="9095"/>
                  <a:pt x="14798" y="8553"/>
                </a:cubicBezTo>
                <a:cubicBezTo>
                  <a:pt x="14720" y="7591"/>
                  <a:pt x="14590" y="6665"/>
                  <a:pt x="14415" y="5801"/>
                </a:cubicBezTo>
                <a:cubicBezTo>
                  <a:pt x="15842" y="5394"/>
                  <a:pt x="17082" y="5197"/>
                  <a:pt x="18035" y="5197"/>
                </a:cubicBezTo>
                <a:close/>
                <a:moveTo>
                  <a:pt x="7532" y="6078"/>
                </a:moveTo>
                <a:cubicBezTo>
                  <a:pt x="8148" y="6281"/>
                  <a:pt x="8794" y="6520"/>
                  <a:pt x="9461" y="6795"/>
                </a:cubicBezTo>
                <a:cubicBezTo>
                  <a:pt x="9088" y="6975"/>
                  <a:pt x="8715" y="7162"/>
                  <a:pt x="8343" y="7358"/>
                </a:cubicBezTo>
                <a:cubicBezTo>
                  <a:pt x="7971" y="7553"/>
                  <a:pt x="7605" y="7754"/>
                  <a:pt x="7248" y="7958"/>
                </a:cubicBezTo>
                <a:cubicBezTo>
                  <a:pt x="7320" y="7295"/>
                  <a:pt x="7416" y="6666"/>
                  <a:pt x="7532" y="6078"/>
                </a:cubicBezTo>
                <a:close/>
                <a:moveTo>
                  <a:pt x="13516" y="6078"/>
                </a:moveTo>
                <a:cubicBezTo>
                  <a:pt x="13632" y="6666"/>
                  <a:pt x="13728" y="7295"/>
                  <a:pt x="13800" y="7958"/>
                </a:cubicBezTo>
                <a:cubicBezTo>
                  <a:pt x="13443" y="7754"/>
                  <a:pt x="13078" y="7553"/>
                  <a:pt x="12706" y="7358"/>
                </a:cubicBezTo>
                <a:cubicBezTo>
                  <a:pt x="12335" y="7162"/>
                  <a:pt x="11962" y="6975"/>
                  <a:pt x="11589" y="6795"/>
                </a:cubicBezTo>
                <a:cubicBezTo>
                  <a:pt x="12256" y="6520"/>
                  <a:pt x="12900" y="6281"/>
                  <a:pt x="13516" y="6078"/>
                </a:cubicBezTo>
                <a:close/>
                <a:moveTo>
                  <a:pt x="10524" y="7258"/>
                </a:moveTo>
                <a:cubicBezTo>
                  <a:pt x="11084" y="7514"/>
                  <a:pt x="11656" y="7793"/>
                  <a:pt x="12236" y="8099"/>
                </a:cubicBezTo>
                <a:cubicBezTo>
                  <a:pt x="12807" y="8399"/>
                  <a:pt x="13361" y="8709"/>
                  <a:pt x="13892" y="9029"/>
                </a:cubicBezTo>
                <a:cubicBezTo>
                  <a:pt x="13929" y="9598"/>
                  <a:pt x="13948" y="10189"/>
                  <a:pt x="13948" y="10799"/>
                </a:cubicBezTo>
                <a:cubicBezTo>
                  <a:pt x="13948" y="11410"/>
                  <a:pt x="13927" y="12000"/>
                  <a:pt x="13890" y="12570"/>
                </a:cubicBezTo>
                <a:cubicBezTo>
                  <a:pt x="13359" y="12889"/>
                  <a:pt x="12806" y="13201"/>
                  <a:pt x="12236" y="13501"/>
                </a:cubicBezTo>
                <a:cubicBezTo>
                  <a:pt x="11655" y="13807"/>
                  <a:pt x="11084" y="14087"/>
                  <a:pt x="10524" y="14342"/>
                </a:cubicBezTo>
                <a:cubicBezTo>
                  <a:pt x="9964" y="14087"/>
                  <a:pt x="9393" y="13807"/>
                  <a:pt x="8812" y="13501"/>
                </a:cubicBezTo>
                <a:cubicBezTo>
                  <a:pt x="8241" y="13201"/>
                  <a:pt x="7689" y="12891"/>
                  <a:pt x="7158" y="12571"/>
                </a:cubicBezTo>
                <a:cubicBezTo>
                  <a:pt x="7121" y="12002"/>
                  <a:pt x="7100" y="11410"/>
                  <a:pt x="7100" y="10799"/>
                </a:cubicBezTo>
                <a:cubicBezTo>
                  <a:pt x="7100" y="10189"/>
                  <a:pt x="7121" y="9598"/>
                  <a:pt x="7158" y="9029"/>
                </a:cubicBezTo>
                <a:cubicBezTo>
                  <a:pt x="7689" y="8709"/>
                  <a:pt x="8241" y="8399"/>
                  <a:pt x="8812" y="8099"/>
                </a:cubicBezTo>
                <a:cubicBezTo>
                  <a:pt x="9393" y="7793"/>
                  <a:pt x="9964" y="7514"/>
                  <a:pt x="10524" y="7258"/>
                </a:cubicBezTo>
                <a:close/>
                <a:moveTo>
                  <a:pt x="10524" y="9608"/>
                </a:moveTo>
                <a:cubicBezTo>
                  <a:pt x="10189" y="9608"/>
                  <a:pt x="9855" y="9724"/>
                  <a:pt x="9600" y="9957"/>
                </a:cubicBezTo>
                <a:cubicBezTo>
                  <a:pt x="9089" y="10422"/>
                  <a:pt x="9089" y="11178"/>
                  <a:pt x="9600" y="11643"/>
                </a:cubicBezTo>
                <a:cubicBezTo>
                  <a:pt x="10110" y="12108"/>
                  <a:pt x="10938" y="12108"/>
                  <a:pt x="11448" y="11643"/>
                </a:cubicBezTo>
                <a:cubicBezTo>
                  <a:pt x="11959" y="11178"/>
                  <a:pt x="11959" y="10422"/>
                  <a:pt x="11448" y="9957"/>
                </a:cubicBezTo>
                <a:cubicBezTo>
                  <a:pt x="11193" y="9724"/>
                  <a:pt x="10859" y="9608"/>
                  <a:pt x="10524" y="9608"/>
                </a:cubicBezTo>
                <a:close/>
                <a:moveTo>
                  <a:pt x="6185" y="9638"/>
                </a:moveTo>
                <a:cubicBezTo>
                  <a:pt x="6169" y="10021"/>
                  <a:pt x="6161" y="10408"/>
                  <a:pt x="6161" y="10799"/>
                </a:cubicBezTo>
                <a:cubicBezTo>
                  <a:pt x="6161" y="11190"/>
                  <a:pt x="6169" y="11579"/>
                  <a:pt x="6185" y="11962"/>
                </a:cubicBezTo>
                <a:cubicBezTo>
                  <a:pt x="5601" y="11581"/>
                  <a:pt x="5050" y="11191"/>
                  <a:pt x="4540" y="10799"/>
                </a:cubicBezTo>
                <a:cubicBezTo>
                  <a:pt x="5050" y="10407"/>
                  <a:pt x="5601" y="10019"/>
                  <a:pt x="6185" y="9638"/>
                </a:cubicBezTo>
                <a:close/>
                <a:moveTo>
                  <a:pt x="14863" y="9638"/>
                </a:moveTo>
                <a:cubicBezTo>
                  <a:pt x="15447" y="10019"/>
                  <a:pt x="15998" y="10407"/>
                  <a:pt x="16508" y="10799"/>
                </a:cubicBezTo>
                <a:cubicBezTo>
                  <a:pt x="15998" y="11191"/>
                  <a:pt x="15447" y="11581"/>
                  <a:pt x="14863" y="11962"/>
                </a:cubicBezTo>
                <a:cubicBezTo>
                  <a:pt x="14879" y="11579"/>
                  <a:pt x="14887" y="11190"/>
                  <a:pt x="14887" y="10799"/>
                </a:cubicBezTo>
                <a:cubicBezTo>
                  <a:pt x="14887" y="10408"/>
                  <a:pt x="14879" y="10021"/>
                  <a:pt x="14863" y="9638"/>
                </a:cubicBezTo>
                <a:close/>
                <a:moveTo>
                  <a:pt x="3828" y="11371"/>
                </a:moveTo>
                <a:cubicBezTo>
                  <a:pt x="4562" y="11942"/>
                  <a:pt x="5377" y="12505"/>
                  <a:pt x="6252" y="13047"/>
                </a:cubicBezTo>
                <a:cubicBezTo>
                  <a:pt x="6330" y="14009"/>
                  <a:pt x="6458" y="14933"/>
                  <a:pt x="6633" y="15797"/>
                </a:cubicBezTo>
                <a:cubicBezTo>
                  <a:pt x="5206" y="16204"/>
                  <a:pt x="3968" y="16403"/>
                  <a:pt x="3015" y="16403"/>
                </a:cubicBezTo>
                <a:cubicBezTo>
                  <a:pt x="2020" y="16403"/>
                  <a:pt x="1335" y="16187"/>
                  <a:pt x="1072" y="15772"/>
                </a:cubicBezTo>
                <a:cubicBezTo>
                  <a:pt x="672" y="15141"/>
                  <a:pt x="1217" y="13947"/>
                  <a:pt x="2530" y="12577"/>
                </a:cubicBezTo>
                <a:cubicBezTo>
                  <a:pt x="2912" y="12178"/>
                  <a:pt x="3348" y="11774"/>
                  <a:pt x="3828" y="11371"/>
                </a:cubicBezTo>
                <a:close/>
                <a:moveTo>
                  <a:pt x="17220" y="11371"/>
                </a:moveTo>
                <a:cubicBezTo>
                  <a:pt x="17700" y="11774"/>
                  <a:pt x="18136" y="12178"/>
                  <a:pt x="18518" y="12577"/>
                </a:cubicBezTo>
                <a:cubicBezTo>
                  <a:pt x="19831" y="13947"/>
                  <a:pt x="20376" y="15141"/>
                  <a:pt x="19976" y="15772"/>
                </a:cubicBezTo>
                <a:cubicBezTo>
                  <a:pt x="19713" y="16187"/>
                  <a:pt x="19030" y="16403"/>
                  <a:pt x="18035" y="16403"/>
                </a:cubicBezTo>
                <a:cubicBezTo>
                  <a:pt x="17082" y="16403"/>
                  <a:pt x="15842" y="16204"/>
                  <a:pt x="14415" y="15797"/>
                </a:cubicBezTo>
                <a:cubicBezTo>
                  <a:pt x="14590" y="14933"/>
                  <a:pt x="14718" y="14009"/>
                  <a:pt x="14796" y="13047"/>
                </a:cubicBezTo>
                <a:cubicBezTo>
                  <a:pt x="15671" y="12505"/>
                  <a:pt x="16486" y="11942"/>
                  <a:pt x="17220" y="11371"/>
                </a:cubicBezTo>
                <a:close/>
                <a:moveTo>
                  <a:pt x="7248" y="13642"/>
                </a:moveTo>
                <a:cubicBezTo>
                  <a:pt x="7605" y="13846"/>
                  <a:pt x="7971" y="14047"/>
                  <a:pt x="8343" y="14242"/>
                </a:cubicBezTo>
                <a:cubicBezTo>
                  <a:pt x="8715" y="14438"/>
                  <a:pt x="9088" y="14625"/>
                  <a:pt x="9461" y="14805"/>
                </a:cubicBezTo>
                <a:cubicBezTo>
                  <a:pt x="8794" y="15080"/>
                  <a:pt x="8148" y="15319"/>
                  <a:pt x="7532" y="15522"/>
                </a:cubicBezTo>
                <a:cubicBezTo>
                  <a:pt x="7416" y="14934"/>
                  <a:pt x="7320" y="14305"/>
                  <a:pt x="7248" y="13642"/>
                </a:cubicBezTo>
                <a:close/>
                <a:moveTo>
                  <a:pt x="13800" y="13642"/>
                </a:moveTo>
                <a:cubicBezTo>
                  <a:pt x="13728" y="14305"/>
                  <a:pt x="13632" y="14934"/>
                  <a:pt x="13516" y="15522"/>
                </a:cubicBezTo>
                <a:cubicBezTo>
                  <a:pt x="12900" y="15319"/>
                  <a:pt x="12256" y="15080"/>
                  <a:pt x="11589" y="14805"/>
                </a:cubicBezTo>
                <a:cubicBezTo>
                  <a:pt x="11962" y="14625"/>
                  <a:pt x="12335" y="14438"/>
                  <a:pt x="12706" y="14242"/>
                </a:cubicBezTo>
                <a:cubicBezTo>
                  <a:pt x="13078" y="14047"/>
                  <a:pt x="13443" y="13846"/>
                  <a:pt x="13800" y="13642"/>
                </a:cubicBezTo>
                <a:close/>
                <a:moveTo>
                  <a:pt x="10524" y="15294"/>
                </a:moveTo>
                <a:cubicBezTo>
                  <a:pt x="11478" y="15713"/>
                  <a:pt x="12420" y="16075"/>
                  <a:pt x="13329" y="16369"/>
                </a:cubicBezTo>
                <a:cubicBezTo>
                  <a:pt x="12661" y="19087"/>
                  <a:pt x="11556" y="20744"/>
                  <a:pt x="10524" y="20744"/>
                </a:cubicBezTo>
                <a:cubicBezTo>
                  <a:pt x="9492" y="20744"/>
                  <a:pt x="8386" y="19087"/>
                  <a:pt x="7719" y="16369"/>
                </a:cubicBezTo>
                <a:cubicBezTo>
                  <a:pt x="8628" y="16075"/>
                  <a:pt x="9571" y="15713"/>
                  <a:pt x="10524" y="15294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0" name="Court Building"/>
          <p:cNvSpPr/>
          <p:nvPr/>
        </p:nvSpPr>
        <p:spPr>
          <a:xfrm>
            <a:off x="7233973" y="3095845"/>
            <a:ext cx="327866" cy="327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8"/>
                </a:lnTo>
                <a:lnTo>
                  <a:pt x="20444" y="19858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1" name="Gear"/>
          <p:cNvSpPr/>
          <p:nvPr/>
        </p:nvSpPr>
        <p:spPr>
          <a:xfrm>
            <a:off x="4517284" y="4189519"/>
            <a:ext cx="396167" cy="396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2" name="Brain"/>
          <p:cNvSpPr/>
          <p:nvPr/>
        </p:nvSpPr>
        <p:spPr>
          <a:xfrm>
            <a:off x="5030990" y="5335092"/>
            <a:ext cx="425430" cy="326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fill="norm" stroke="1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6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3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03" name="TinyPPT" descr="TinyPPT"/>
          <p:cNvPicPr>
            <a:picLocks noChangeAspect="1"/>
          </p:cNvPicPr>
          <p:nvPr/>
        </p:nvPicPr>
        <p:blipFill>
          <a:blip r:embed="rId2">
            <a:alphaModFix amt="49261"/>
            <a:extLst/>
          </a:blip>
          <a:stretch>
            <a:fillRect/>
          </a:stretch>
        </p:blipFill>
        <p:spPr>
          <a:xfrm>
            <a:off x="3975803" y="6111726"/>
            <a:ext cx="4283575" cy="25552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52"/>
          <p:cNvSpPr txBox="1"/>
          <p:nvPr/>
        </p:nvSpPr>
        <p:spPr>
          <a:xfrm>
            <a:off x="5057989" y="900696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105" name="TextBox 52"/>
          <p:cNvSpPr txBox="1"/>
          <p:nvPr/>
        </p:nvSpPr>
        <p:spPr>
          <a:xfrm>
            <a:off x="5020381" y="767344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sp>
        <p:nvSpPr>
          <p:cNvPr id="106" name="TextBox 52"/>
          <p:cNvSpPr txBox="1"/>
          <p:nvPr/>
        </p:nvSpPr>
        <p:spPr>
          <a:xfrm>
            <a:off x="5851498" y="1997987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107" name="TextBox 52"/>
          <p:cNvSpPr txBox="1"/>
          <p:nvPr/>
        </p:nvSpPr>
        <p:spPr>
          <a:xfrm>
            <a:off x="5813889" y="1864635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sp>
        <p:nvSpPr>
          <p:cNvPr id="108" name="TextBox 52"/>
          <p:cNvSpPr txBox="1"/>
          <p:nvPr/>
        </p:nvSpPr>
        <p:spPr>
          <a:xfrm>
            <a:off x="4253807" y="3110238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109" name="TextBox 52"/>
          <p:cNvSpPr txBox="1"/>
          <p:nvPr/>
        </p:nvSpPr>
        <p:spPr>
          <a:xfrm>
            <a:off x="4216198" y="2976886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sp>
        <p:nvSpPr>
          <p:cNvPr id="110" name="TextBox 52"/>
          <p:cNvSpPr txBox="1"/>
          <p:nvPr/>
        </p:nvSpPr>
        <p:spPr>
          <a:xfrm>
            <a:off x="5173353" y="4230756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111" name="TextBox 52"/>
          <p:cNvSpPr txBox="1"/>
          <p:nvPr/>
        </p:nvSpPr>
        <p:spPr>
          <a:xfrm>
            <a:off x="5135744" y="4097404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  <p:sp>
        <p:nvSpPr>
          <p:cNvPr id="112" name="TextBox 52"/>
          <p:cNvSpPr txBox="1"/>
          <p:nvPr/>
        </p:nvSpPr>
        <p:spPr>
          <a:xfrm>
            <a:off x="5851498" y="5351274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OPTION     </a:t>
            </a:r>
          </a:p>
        </p:txBody>
      </p:sp>
      <p:sp>
        <p:nvSpPr>
          <p:cNvPr id="113" name="TextBox 52"/>
          <p:cNvSpPr txBox="1"/>
          <p:nvPr/>
        </p:nvSpPr>
        <p:spPr>
          <a:xfrm>
            <a:off x="5813889" y="5217922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INFOGRAPHIC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Class="entr" nodeType="after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6" dur="6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0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Class="entr" nodeType="afterEffect" presetSubtype="1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4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6" presetClass="entr" nodeType="afterEffect" presetSubtype="1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8" dur="6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Class="entr" nodeType="afterEffect" presetSubtype="1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2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600"/>
                            </p:stCondLst>
                            <p:childTnLst>
                              <p:par>
                                <p:cTn id="114" presetClass="entr" nodeType="afterEffect" presetSubtype="1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6" dur="6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Class="entr" nodeType="afterEffect" presetSubtype="1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0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600"/>
                            </p:stCondLst>
                            <p:childTnLst>
                              <p:par>
                                <p:cTn id="152" presetClass="entr" nodeType="afterEffect" presetSubtype="1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4" dur="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Class="entr" nodeType="afterEffect" presetSubtype="8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Class="entr" nodeType="afterEffect" presetSubtype="16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Class="entr" nodeType="afterEffect" presetSubtype="16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Class="entr" nodeType="afterEffect" presetSubtype="4" presetID="2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00"/>
                            </p:stCondLst>
                            <p:childTnLst>
                              <p:par>
                                <p:cTn id="190" presetClass="entr" nodeType="afterEffect" presetSubtype="1" presetID="2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2" dur="6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100"/>
                            </p:stCondLst>
                            <p:childTnLst>
                              <p:par>
                                <p:cTn id="194" presetClass="entr" nodeType="afterEffect" presetSubtype="1" presetID="2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6" dur="6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36"/>
      <p:bldP build="whole" bldLvl="1" animBg="1" rev="0" advAuto="0" spid="79" grpId="17"/>
      <p:bldP build="whole" bldLvl="1" animBg="1" rev="0" advAuto="0" spid="106" grpId="16"/>
      <p:bldP build="whole" bldLvl="1" animBg="1" rev="0" advAuto="0" spid="62" grpId="1"/>
      <p:bldP build="whole" bldLvl="1" animBg="1" rev="0" advAuto="0" spid="83" grpId="26"/>
      <p:bldP build="whole" bldLvl="1" animBg="1" rev="0" advAuto="0" spid="113" grpId="40"/>
      <p:bldP build="whole" bldLvl="1" animBg="1" rev="0" advAuto="0" spid="75" grpId="18"/>
      <p:bldP build="whole" bldLvl="1" animBg="1" rev="0" advAuto="0" spid="96" grpId="35"/>
      <p:bldP build="whole" bldLvl="1" animBg="1" rev="0" advAuto="0" spid="80" grpId="19"/>
      <p:bldP build="whole" bldLvl="1" animBg="1" rev="0" advAuto="0" spid="58" grpId="2"/>
      <p:bldP build="whole" bldLvl="1" animBg="1" rev="0" advAuto="0" spid="88" grpId="27"/>
      <p:bldP build="whole" bldLvl="1" animBg="1" rev="0" advAuto="0" spid="111" grpId="31"/>
      <p:bldP build="whole" bldLvl="1" animBg="1" rev="0" advAuto="0" spid="72" grpId="11"/>
      <p:bldP build="whole" bldLvl="1" animBg="1" rev="0" advAuto="0" spid="108" grpId="24"/>
      <p:bldP build="whole" bldLvl="1" animBg="1" rev="0" advAuto="0" spid="101" grpId="30"/>
      <p:bldP build="whole" bldLvl="1" animBg="1" rev="0" advAuto="0" spid="100" grpId="22"/>
      <p:bldP build="whole" bldLvl="1" animBg="1" rev="0" advAuto="0" spid="90" grpId="28"/>
      <p:bldP build="whole" bldLvl="1" animBg="1" rev="0" advAuto="0" spid="63" grpId="3"/>
      <p:bldP build="whole" bldLvl="1" animBg="1" rev="0" advAuto="0" spid="67" grpId="10"/>
      <p:bldP build="whole" bldLvl="1" animBg="1" rev="0" advAuto="0" spid="95" grpId="33"/>
      <p:bldP build="whole" bldLvl="1" animBg="1" rev="0" advAuto="0" spid="64" grpId="5"/>
      <p:bldP build="whole" bldLvl="1" animBg="1" rev="0" advAuto="0" spid="71" grpId="9"/>
      <p:bldP build="whole" bldLvl="1" animBg="1" rev="0" advAuto="0" spid="103" grpId="39"/>
      <p:bldP build="whole" bldLvl="1" animBg="1" rev="0" advAuto="0" spid="81" grpId="21"/>
      <p:bldP build="whole" bldLvl="1" animBg="1" rev="0" advAuto="0" spid="102" grpId="38"/>
      <p:bldP build="whole" bldLvl="1" animBg="1" rev="0" advAuto="0" spid="112" grpId="41"/>
      <p:bldP build="whole" bldLvl="1" animBg="1" rev="0" advAuto="0" spid="73" grpId="13"/>
      <p:bldP build="whole" bldLvl="1" animBg="1" rev="0" advAuto="0" spid="110" grpId="32"/>
      <p:bldP build="whole" bldLvl="1" animBg="1" rev="0" advAuto="0" spid="74" grpId="12"/>
      <p:bldP build="whole" bldLvl="1" animBg="1" rev="0" advAuto="0" spid="109" grpId="23"/>
      <p:bldP build="whole" bldLvl="1" animBg="1" rev="0" advAuto="0" spid="99" grpId="14"/>
      <p:bldP build="whole" bldLvl="1" animBg="1" rev="0" advAuto="0" spid="97" grpId="37"/>
      <p:bldP build="whole" bldLvl="1" animBg="1" rev="0" advAuto="0" spid="91" grpId="34"/>
      <p:bldP build="whole" bldLvl="1" animBg="1" rev="0" advAuto="0" spid="66" grpId="4"/>
      <p:bldP build="whole" bldLvl="1" animBg="1" rev="0" advAuto="0" spid="104" grpId="8"/>
      <p:bldP build="whole" bldLvl="1" animBg="1" rev="0" advAuto="0" spid="89" grpId="29"/>
      <p:bldP build="whole" bldLvl="1" animBg="1" rev="0" advAuto="0" spid="65" grpId="6"/>
      <p:bldP build="whole" bldLvl="1" animBg="1" rev="0" advAuto="0" spid="105" grpId="7"/>
      <p:bldP build="whole" bldLvl="1" animBg="1" rev="0" advAuto="0" spid="107" grpId="15"/>
      <p:bldP build="whole" bldLvl="1" animBg="1" rev="0" advAuto="0" spid="87" grpId="25"/>
      <p:bldP build="whole" bldLvl="1" animBg="1" rev="0" advAuto="0" spid="82" grpId="2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