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inyppt.com/" TargetMode="Externa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/>
          <p:nvPr/>
        </p:nvSpPr>
        <p:spPr>
          <a:xfrm>
            <a:off x="0" y="6534698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" name="Rectangle 2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b="1" sz="2000"/>
              <a:t>tinyPPT.com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11213337" y="6391592"/>
            <a:ext cx="280925" cy="2946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nyPPT.com">
    <p:bg>
      <p:bgPr>
        <a:gradFill flip="none" rotWithShape="1">
          <a:gsLst>
            <a:gs pos="0">
              <a:srgbClr val="FEFCFF"/>
            </a:gs>
            <a:gs pos="60924">
              <a:srgbClr val="E0E3E8"/>
            </a:gs>
            <a:gs pos="100000">
              <a:srgbClr val="D0D4D9"/>
            </a:gs>
          </a:gsLst>
          <a:lin ang="3702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tinyppt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45016">
              <a:srgbClr val="FEFCFF"/>
            </a:gs>
            <a:gs pos="82043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" name="Rectangle 2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b="1" sz="2000"/>
              <a:t>tinyPPT.com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TinyPPT_8.png" descr="TinyPPT_8.png"/>
          <p:cNvPicPr>
            <a:picLocks noChangeAspect="0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95040" y="5686667"/>
            <a:ext cx="9002111" cy="20410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ounded Rectangle"/>
          <p:cNvSpPr/>
          <p:nvPr/>
        </p:nvSpPr>
        <p:spPr>
          <a:xfrm>
            <a:off x="3004040" y="967338"/>
            <a:ext cx="6346633" cy="4799618"/>
          </a:xfrm>
          <a:prstGeom prst="roundRect">
            <a:avLst>
              <a:gd name="adj" fmla="val 6600"/>
            </a:avLst>
          </a:prstGeom>
          <a:gradFill>
            <a:gsLst>
              <a:gs pos="29747">
                <a:srgbClr val="6A81BE"/>
              </a:gs>
              <a:gs pos="100000">
                <a:srgbClr val="303D4C"/>
              </a:gs>
            </a:gsLst>
            <a:lin ang="10105133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" name="Rectangle"/>
          <p:cNvSpPr/>
          <p:nvPr/>
        </p:nvSpPr>
        <p:spPr>
          <a:xfrm>
            <a:off x="3967081" y="1273851"/>
            <a:ext cx="4757722" cy="4284010"/>
          </a:xfrm>
          <a:prstGeom prst="rect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sx="100000" sy="100000" kx="0" ky="0" algn="b" rotWithShape="0" blurRad="101600" dist="65429" dir="2098519">
              <a:srgbClr val="000000">
                <a:alpha val="5772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1" name="Rectangle"/>
          <p:cNvSpPr/>
          <p:nvPr/>
        </p:nvSpPr>
        <p:spPr>
          <a:xfrm>
            <a:off x="3967081" y="1333740"/>
            <a:ext cx="4757722" cy="771196"/>
          </a:xfrm>
          <a:prstGeom prst="rect">
            <a:avLst/>
          </a:pr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" name="Rectangle"/>
          <p:cNvSpPr/>
          <p:nvPr/>
        </p:nvSpPr>
        <p:spPr>
          <a:xfrm>
            <a:off x="3967081" y="2178806"/>
            <a:ext cx="4757722" cy="771196"/>
          </a:xfrm>
          <a:prstGeom prst="rect">
            <a:avLst/>
          </a:pr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" name="Rectangle"/>
          <p:cNvSpPr/>
          <p:nvPr/>
        </p:nvSpPr>
        <p:spPr>
          <a:xfrm>
            <a:off x="3967081" y="3023872"/>
            <a:ext cx="4757722" cy="771196"/>
          </a:xfrm>
          <a:prstGeom prst="rect">
            <a:avLst/>
          </a:pr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" name="Rectangle"/>
          <p:cNvSpPr/>
          <p:nvPr/>
        </p:nvSpPr>
        <p:spPr>
          <a:xfrm>
            <a:off x="3967081" y="3868938"/>
            <a:ext cx="4757722" cy="771195"/>
          </a:xfrm>
          <a:prstGeom prst="rect">
            <a:avLst/>
          </a:prstGeom>
          <a:gradFill>
            <a:gsLst>
              <a:gs pos="2419">
                <a:srgbClr val="337C7A"/>
              </a:gs>
              <a:gs pos="29316">
                <a:srgbClr val="19989A"/>
              </a:gs>
              <a:gs pos="100000">
                <a:srgbClr val="00B4B9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" name="Rectangle"/>
          <p:cNvSpPr/>
          <p:nvPr/>
        </p:nvSpPr>
        <p:spPr>
          <a:xfrm>
            <a:off x="3967081" y="4714003"/>
            <a:ext cx="4757722" cy="771196"/>
          </a:xfrm>
          <a:prstGeom prst="rect">
            <a:avLst/>
          </a:pr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9" name="Group"/>
          <p:cNvGrpSpPr/>
          <p:nvPr/>
        </p:nvGrpSpPr>
        <p:grpSpPr>
          <a:xfrm>
            <a:off x="2359790" y="1473588"/>
            <a:ext cx="1706530" cy="3884536"/>
            <a:chOff x="0" y="0"/>
            <a:chExt cx="1706529" cy="3884534"/>
          </a:xfrm>
        </p:grpSpPr>
        <p:sp>
          <p:nvSpPr>
            <p:cNvPr id="46" name="Shape"/>
            <p:cNvSpPr/>
            <p:nvPr/>
          </p:nvSpPr>
          <p:spPr>
            <a:xfrm>
              <a:off x="591935" y="565984"/>
              <a:ext cx="641045" cy="275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21275" y="15"/>
                  </a:moveTo>
                  <a:lnTo>
                    <a:pt x="21600" y="21570"/>
                  </a:lnTo>
                  <a:cubicBezTo>
                    <a:pt x="19466" y="21518"/>
                    <a:pt x="17498" y="21278"/>
                    <a:pt x="16101" y="20899"/>
                  </a:cubicBezTo>
                  <a:cubicBezTo>
                    <a:pt x="13931" y="20311"/>
                    <a:pt x="13511" y="19551"/>
                    <a:pt x="12634" y="18818"/>
                  </a:cubicBezTo>
                  <a:cubicBezTo>
                    <a:pt x="11814" y="18132"/>
                    <a:pt x="10507" y="17457"/>
                    <a:pt x="9309" y="16795"/>
                  </a:cubicBezTo>
                  <a:cubicBezTo>
                    <a:pt x="5769" y="14840"/>
                    <a:pt x="2663" y="12846"/>
                    <a:pt x="0" y="10817"/>
                  </a:cubicBezTo>
                  <a:cubicBezTo>
                    <a:pt x="2286" y="8818"/>
                    <a:pt x="5102" y="6862"/>
                    <a:pt x="8436" y="4945"/>
                  </a:cubicBezTo>
                  <a:cubicBezTo>
                    <a:pt x="10171" y="3947"/>
                    <a:pt x="12261" y="2932"/>
                    <a:pt x="13498" y="1933"/>
                  </a:cubicBezTo>
                  <a:cubicBezTo>
                    <a:pt x="14342" y="1252"/>
                    <a:pt x="14998" y="563"/>
                    <a:pt x="17654" y="185"/>
                  </a:cubicBezTo>
                  <a:cubicBezTo>
                    <a:pt x="18737" y="30"/>
                    <a:pt x="20020" y="-30"/>
                    <a:pt x="21275" y="15"/>
                  </a:cubicBezTo>
                  <a:close/>
                </a:path>
              </a:pathLst>
            </a:custGeom>
            <a:gradFill flip="none" rotWithShape="1">
              <a:gsLst>
                <a:gs pos="25867">
                  <a:srgbClr val="FFFFFF"/>
                </a:gs>
                <a:gs pos="100000">
                  <a:srgbClr val="797979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01600" dist="65429" dir="6816378">
                <a:srgbClr val="000000">
                  <a:alpha val="7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Shape"/>
            <p:cNvSpPr/>
            <p:nvPr/>
          </p:nvSpPr>
          <p:spPr>
            <a:xfrm>
              <a:off x="0" y="0"/>
              <a:ext cx="1706530" cy="388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71" fill="norm" stroke="1" extrusionOk="0">
                  <a:moveTo>
                    <a:pt x="20609" y="1"/>
                  </a:moveTo>
                  <a:cubicBezTo>
                    <a:pt x="18530" y="30"/>
                    <a:pt x="16639" y="603"/>
                    <a:pt x="15796" y="1495"/>
                  </a:cubicBezTo>
                  <a:cubicBezTo>
                    <a:pt x="15325" y="1994"/>
                    <a:pt x="15236" y="2562"/>
                    <a:pt x="15141" y="3131"/>
                  </a:cubicBezTo>
                  <a:cubicBezTo>
                    <a:pt x="14993" y="4017"/>
                    <a:pt x="14793" y="4912"/>
                    <a:pt x="14416" y="5768"/>
                  </a:cubicBezTo>
                  <a:cubicBezTo>
                    <a:pt x="14286" y="6062"/>
                    <a:pt x="14141" y="6335"/>
                    <a:pt x="13585" y="6529"/>
                  </a:cubicBezTo>
                  <a:cubicBezTo>
                    <a:pt x="12802" y="6803"/>
                    <a:pt x="11722" y="6669"/>
                    <a:pt x="10754" y="6578"/>
                  </a:cubicBezTo>
                  <a:cubicBezTo>
                    <a:pt x="9890" y="6496"/>
                    <a:pt x="9028" y="6468"/>
                    <a:pt x="8253" y="6674"/>
                  </a:cubicBezTo>
                  <a:cubicBezTo>
                    <a:pt x="6940" y="7024"/>
                    <a:pt x="6791" y="7840"/>
                    <a:pt x="5702" y="8306"/>
                  </a:cubicBezTo>
                  <a:cubicBezTo>
                    <a:pt x="4650" y="8757"/>
                    <a:pt x="3053" y="8757"/>
                    <a:pt x="1830" y="9096"/>
                  </a:cubicBezTo>
                  <a:cubicBezTo>
                    <a:pt x="602" y="9436"/>
                    <a:pt x="-91" y="10061"/>
                    <a:pt x="9" y="10710"/>
                  </a:cubicBezTo>
                  <a:lnTo>
                    <a:pt x="4" y="10710"/>
                  </a:lnTo>
                  <a:cubicBezTo>
                    <a:pt x="2" y="10719"/>
                    <a:pt x="6" y="10726"/>
                    <a:pt x="4" y="10734"/>
                  </a:cubicBezTo>
                  <a:cubicBezTo>
                    <a:pt x="6" y="10744"/>
                    <a:pt x="2" y="10754"/>
                    <a:pt x="4" y="10763"/>
                  </a:cubicBezTo>
                  <a:lnTo>
                    <a:pt x="9" y="10763"/>
                  </a:lnTo>
                  <a:cubicBezTo>
                    <a:pt x="-91" y="11413"/>
                    <a:pt x="602" y="12037"/>
                    <a:pt x="1830" y="12377"/>
                  </a:cubicBezTo>
                  <a:cubicBezTo>
                    <a:pt x="3053" y="12716"/>
                    <a:pt x="4650" y="12717"/>
                    <a:pt x="5702" y="13167"/>
                  </a:cubicBezTo>
                  <a:cubicBezTo>
                    <a:pt x="6791" y="13633"/>
                    <a:pt x="6940" y="14450"/>
                    <a:pt x="8253" y="14799"/>
                  </a:cubicBezTo>
                  <a:cubicBezTo>
                    <a:pt x="9028" y="15005"/>
                    <a:pt x="9890" y="14975"/>
                    <a:pt x="10754" y="14893"/>
                  </a:cubicBezTo>
                  <a:cubicBezTo>
                    <a:pt x="11722" y="14802"/>
                    <a:pt x="12802" y="14668"/>
                    <a:pt x="13585" y="14942"/>
                  </a:cubicBezTo>
                  <a:cubicBezTo>
                    <a:pt x="14141" y="15136"/>
                    <a:pt x="14286" y="15411"/>
                    <a:pt x="14416" y="15705"/>
                  </a:cubicBezTo>
                  <a:cubicBezTo>
                    <a:pt x="14793" y="16561"/>
                    <a:pt x="14993" y="17457"/>
                    <a:pt x="15141" y="18342"/>
                  </a:cubicBezTo>
                  <a:cubicBezTo>
                    <a:pt x="15236" y="18911"/>
                    <a:pt x="15325" y="19479"/>
                    <a:pt x="15796" y="19978"/>
                  </a:cubicBezTo>
                  <a:cubicBezTo>
                    <a:pt x="16760" y="20997"/>
                    <a:pt x="19094" y="21597"/>
                    <a:pt x="21509" y="21448"/>
                  </a:cubicBezTo>
                  <a:lnTo>
                    <a:pt x="21429" y="10838"/>
                  </a:lnTo>
                  <a:lnTo>
                    <a:pt x="21429" y="10737"/>
                  </a:lnTo>
                  <a:lnTo>
                    <a:pt x="21429" y="10636"/>
                  </a:lnTo>
                  <a:lnTo>
                    <a:pt x="21509" y="23"/>
                  </a:lnTo>
                  <a:cubicBezTo>
                    <a:pt x="21207" y="4"/>
                    <a:pt x="20905" y="-3"/>
                    <a:pt x="20609" y="1"/>
                  </a:cubicBezTo>
                  <a:close/>
                  <a:moveTo>
                    <a:pt x="4651" y="9833"/>
                  </a:moveTo>
                  <a:cubicBezTo>
                    <a:pt x="5178" y="9833"/>
                    <a:pt x="5705" y="9922"/>
                    <a:pt x="6107" y="10098"/>
                  </a:cubicBezTo>
                  <a:cubicBezTo>
                    <a:pt x="6910" y="10451"/>
                    <a:pt x="6910" y="11021"/>
                    <a:pt x="6107" y="11373"/>
                  </a:cubicBezTo>
                  <a:cubicBezTo>
                    <a:pt x="5304" y="11725"/>
                    <a:pt x="3999" y="11725"/>
                    <a:pt x="3196" y="11373"/>
                  </a:cubicBezTo>
                  <a:cubicBezTo>
                    <a:pt x="2393" y="11021"/>
                    <a:pt x="2393" y="10451"/>
                    <a:pt x="3196" y="10098"/>
                  </a:cubicBezTo>
                  <a:cubicBezTo>
                    <a:pt x="3597" y="9922"/>
                    <a:pt x="4125" y="9833"/>
                    <a:pt x="4651" y="98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6D6D6"/>
                </a:gs>
                <a:gs pos="22251">
                  <a:srgbClr val="A9A9A9"/>
                </a:gs>
                <a:gs pos="47761">
                  <a:srgbClr val="FFFFFF"/>
                </a:gs>
                <a:gs pos="53112">
                  <a:srgbClr val="E6EAEB"/>
                </a:gs>
                <a:gs pos="57955">
                  <a:srgbClr val="CDD5D8"/>
                </a:gs>
                <a:gs pos="70482">
                  <a:srgbClr val="797979"/>
                </a:gs>
                <a:gs pos="87112">
                  <a:srgbClr val="FFFFFF"/>
                </a:gs>
                <a:gs pos="100000">
                  <a:srgbClr val="797979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01600" dist="65429" dir="85036">
                <a:srgbClr val="000000">
                  <a:alpha val="51357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Circle"/>
            <p:cNvSpPr/>
            <p:nvPr/>
          </p:nvSpPr>
          <p:spPr>
            <a:xfrm>
              <a:off x="192254" y="1763196"/>
              <a:ext cx="358142" cy="358142"/>
            </a:xfrm>
            <a:prstGeom prst="ellipse">
              <a:avLst/>
            </a:prstGeom>
            <a:noFill/>
            <a:ln w="38100" cap="flat">
              <a:solidFill>
                <a:srgbClr val="7979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5" name="Group"/>
          <p:cNvGrpSpPr/>
          <p:nvPr/>
        </p:nvGrpSpPr>
        <p:grpSpPr>
          <a:xfrm>
            <a:off x="5582797" y="1825400"/>
            <a:ext cx="583333" cy="62328"/>
            <a:chOff x="0" y="0"/>
            <a:chExt cx="583332" cy="62327"/>
          </a:xfrm>
        </p:grpSpPr>
        <p:sp>
          <p:nvSpPr>
            <p:cNvPr id="50" name="Circle"/>
            <p:cNvSpPr/>
            <p:nvPr/>
          </p:nvSpPr>
          <p:spPr>
            <a:xfrm>
              <a:off x="0" y="0"/>
              <a:ext cx="62328" cy="623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Circle"/>
            <p:cNvSpPr/>
            <p:nvPr/>
          </p:nvSpPr>
          <p:spPr>
            <a:xfrm>
              <a:off x="130251" y="0"/>
              <a:ext cx="62328" cy="6232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Circle"/>
            <p:cNvSpPr/>
            <p:nvPr/>
          </p:nvSpPr>
          <p:spPr>
            <a:xfrm>
              <a:off x="260502" y="0"/>
              <a:ext cx="62328" cy="62328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" name="Circle"/>
            <p:cNvSpPr/>
            <p:nvPr/>
          </p:nvSpPr>
          <p:spPr>
            <a:xfrm>
              <a:off x="390753" y="0"/>
              <a:ext cx="62328" cy="62328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" name="Circle"/>
            <p:cNvSpPr/>
            <p:nvPr/>
          </p:nvSpPr>
          <p:spPr>
            <a:xfrm>
              <a:off x="521004" y="0"/>
              <a:ext cx="62329" cy="6232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6" name="Rectangle 51"/>
          <p:cNvSpPr txBox="1"/>
          <p:nvPr/>
        </p:nvSpPr>
        <p:spPr>
          <a:xfrm>
            <a:off x="5407948" y="1899310"/>
            <a:ext cx="933030" cy="22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75" tIns="21475" rIns="21475" bIns="21475">
            <a:spAutoFit/>
          </a:bodyPr>
          <a:lstStyle>
            <a:lvl1pPr defTabSz="214760">
              <a:defRPr sz="500"/>
            </a:lvl1pPr>
          </a:lstStyle>
          <a:p>
            <a:pPr/>
            <a:r>
              <a:t>TINYPPT designed template for presentation in PowerPoint</a:t>
            </a:r>
          </a:p>
        </p:txBody>
      </p:sp>
      <p:sp>
        <p:nvSpPr>
          <p:cNvPr id="57" name="TextBox 52"/>
          <p:cNvSpPr txBox="1"/>
          <p:nvPr/>
        </p:nvSpPr>
        <p:spPr>
          <a:xfrm>
            <a:off x="5310858" y="1448373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58" name="TextBox 52"/>
          <p:cNvSpPr txBox="1"/>
          <p:nvPr/>
        </p:nvSpPr>
        <p:spPr>
          <a:xfrm>
            <a:off x="5273249" y="1318613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  <p:grpSp>
        <p:nvGrpSpPr>
          <p:cNvPr id="64" name="Group"/>
          <p:cNvGrpSpPr/>
          <p:nvPr/>
        </p:nvGrpSpPr>
        <p:grpSpPr>
          <a:xfrm>
            <a:off x="5582797" y="2650131"/>
            <a:ext cx="583333" cy="62329"/>
            <a:chOff x="0" y="0"/>
            <a:chExt cx="583332" cy="62327"/>
          </a:xfrm>
        </p:grpSpPr>
        <p:sp>
          <p:nvSpPr>
            <p:cNvPr id="59" name="Circle"/>
            <p:cNvSpPr/>
            <p:nvPr/>
          </p:nvSpPr>
          <p:spPr>
            <a:xfrm>
              <a:off x="0" y="0"/>
              <a:ext cx="62328" cy="623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" name="Circle"/>
            <p:cNvSpPr/>
            <p:nvPr/>
          </p:nvSpPr>
          <p:spPr>
            <a:xfrm>
              <a:off x="130251" y="0"/>
              <a:ext cx="62328" cy="6232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" name="Circle"/>
            <p:cNvSpPr/>
            <p:nvPr/>
          </p:nvSpPr>
          <p:spPr>
            <a:xfrm>
              <a:off x="260502" y="0"/>
              <a:ext cx="62328" cy="62328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" name="Circle"/>
            <p:cNvSpPr/>
            <p:nvPr/>
          </p:nvSpPr>
          <p:spPr>
            <a:xfrm>
              <a:off x="390753" y="0"/>
              <a:ext cx="62328" cy="62328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" name="Circle"/>
            <p:cNvSpPr/>
            <p:nvPr/>
          </p:nvSpPr>
          <p:spPr>
            <a:xfrm>
              <a:off x="521004" y="0"/>
              <a:ext cx="62329" cy="6232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65" name="Rectangle 51"/>
          <p:cNvSpPr txBox="1"/>
          <p:nvPr/>
        </p:nvSpPr>
        <p:spPr>
          <a:xfrm>
            <a:off x="5407948" y="2724042"/>
            <a:ext cx="933030" cy="22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75" tIns="21475" rIns="21475" bIns="21475">
            <a:spAutoFit/>
          </a:bodyPr>
          <a:lstStyle>
            <a:lvl1pPr defTabSz="214760">
              <a:defRPr sz="500"/>
            </a:lvl1pPr>
          </a:lstStyle>
          <a:p>
            <a:pPr/>
            <a:r>
              <a:t>TINYPPT designed template for presentation in PowerPoint</a:t>
            </a:r>
          </a:p>
        </p:txBody>
      </p:sp>
      <p:sp>
        <p:nvSpPr>
          <p:cNvPr id="66" name="TextBox 52"/>
          <p:cNvSpPr txBox="1"/>
          <p:nvPr/>
        </p:nvSpPr>
        <p:spPr>
          <a:xfrm>
            <a:off x="5310858" y="2273104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67" name="TextBox 52"/>
          <p:cNvSpPr txBox="1"/>
          <p:nvPr/>
        </p:nvSpPr>
        <p:spPr>
          <a:xfrm>
            <a:off x="5273249" y="2143345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  <p:grpSp>
        <p:nvGrpSpPr>
          <p:cNvPr id="73" name="Group"/>
          <p:cNvGrpSpPr/>
          <p:nvPr/>
        </p:nvGrpSpPr>
        <p:grpSpPr>
          <a:xfrm>
            <a:off x="5582797" y="3502728"/>
            <a:ext cx="583333" cy="62328"/>
            <a:chOff x="0" y="0"/>
            <a:chExt cx="583332" cy="62327"/>
          </a:xfrm>
        </p:grpSpPr>
        <p:sp>
          <p:nvSpPr>
            <p:cNvPr id="68" name="Circle"/>
            <p:cNvSpPr/>
            <p:nvPr/>
          </p:nvSpPr>
          <p:spPr>
            <a:xfrm>
              <a:off x="0" y="0"/>
              <a:ext cx="62328" cy="623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9" name="Circle"/>
            <p:cNvSpPr/>
            <p:nvPr/>
          </p:nvSpPr>
          <p:spPr>
            <a:xfrm>
              <a:off x="130251" y="0"/>
              <a:ext cx="62328" cy="6232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" name="Circle"/>
            <p:cNvSpPr/>
            <p:nvPr/>
          </p:nvSpPr>
          <p:spPr>
            <a:xfrm>
              <a:off x="260502" y="0"/>
              <a:ext cx="62328" cy="62328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" name="Circle"/>
            <p:cNvSpPr/>
            <p:nvPr/>
          </p:nvSpPr>
          <p:spPr>
            <a:xfrm>
              <a:off x="390753" y="0"/>
              <a:ext cx="62328" cy="62328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2" name="Circle"/>
            <p:cNvSpPr/>
            <p:nvPr/>
          </p:nvSpPr>
          <p:spPr>
            <a:xfrm>
              <a:off x="521004" y="0"/>
              <a:ext cx="62329" cy="6232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74" name="Rectangle 51"/>
          <p:cNvSpPr txBox="1"/>
          <p:nvPr/>
        </p:nvSpPr>
        <p:spPr>
          <a:xfrm>
            <a:off x="5407948" y="3576638"/>
            <a:ext cx="933030" cy="22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75" tIns="21475" rIns="21475" bIns="21475">
            <a:spAutoFit/>
          </a:bodyPr>
          <a:lstStyle>
            <a:lvl1pPr defTabSz="214760">
              <a:defRPr sz="500"/>
            </a:lvl1pPr>
          </a:lstStyle>
          <a:p>
            <a:pPr/>
            <a:r>
              <a:t>TINYPPT designed template for presentation in PowerPoint</a:t>
            </a:r>
          </a:p>
        </p:txBody>
      </p:sp>
      <p:sp>
        <p:nvSpPr>
          <p:cNvPr id="75" name="TextBox 52"/>
          <p:cNvSpPr txBox="1"/>
          <p:nvPr/>
        </p:nvSpPr>
        <p:spPr>
          <a:xfrm>
            <a:off x="5310858" y="3125701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76" name="TextBox 52"/>
          <p:cNvSpPr txBox="1"/>
          <p:nvPr/>
        </p:nvSpPr>
        <p:spPr>
          <a:xfrm>
            <a:off x="5273249" y="2995941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  <p:grpSp>
        <p:nvGrpSpPr>
          <p:cNvPr id="82" name="Group"/>
          <p:cNvGrpSpPr/>
          <p:nvPr/>
        </p:nvGrpSpPr>
        <p:grpSpPr>
          <a:xfrm>
            <a:off x="5582797" y="4356332"/>
            <a:ext cx="583333" cy="62329"/>
            <a:chOff x="0" y="0"/>
            <a:chExt cx="583332" cy="62327"/>
          </a:xfrm>
        </p:grpSpPr>
        <p:sp>
          <p:nvSpPr>
            <p:cNvPr id="77" name="Circle"/>
            <p:cNvSpPr/>
            <p:nvPr/>
          </p:nvSpPr>
          <p:spPr>
            <a:xfrm>
              <a:off x="0" y="0"/>
              <a:ext cx="62328" cy="623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" name="Circle"/>
            <p:cNvSpPr/>
            <p:nvPr/>
          </p:nvSpPr>
          <p:spPr>
            <a:xfrm>
              <a:off x="130251" y="0"/>
              <a:ext cx="62328" cy="6232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" name="Circle"/>
            <p:cNvSpPr/>
            <p:nvPr/>
          </p:nvSpPr>
          <p:spPr>
            <a:xfrm>
              <a:off x="260502" y="0"/>
              <a:ext cx="62328" cy="62328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" name="Circle"/>
            <p:cNvSpPr/>
            <p:nvPr/>
          </p:nvSpPr>
          <p:spPr>
            <a:xfrm>
              <a:off x="390753" y="0"/>
              <a:ext cx="62328" cy="62328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" name="Circle"/>
            <p:cNvSpPr/>
            <p:nvPr/>
          </p:nvSpPr>
          <p:spPr>
            <a:xfrm>
              <a:off x="521004" y="0"/>
              <a:ext cx="62329" cy="6232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83" name="Rectangle 51"/>
          <p:cNvSpPr txBox="1"/>
          <p:nvPr/>
        </p:nvSpPr>
        <p:spPr>
          <a:xfrm>
            <a:off x="5407948" y="4430242"/>
            <a:ext cx="933030" cy="22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75" tIns="21475" rIns="21475" bIns="21475">
            <a:spAutoFit/>
          </a:bodyPr>
          <a:lstStyle>
            <a:lvl1pPr defTabSz="214760">
              <a:defRPr sz="500"/>
            </a:lvl1pPr>
          </a:lstStyle>
          <a:p>
            <a:pPr/>
            <a:r>
              <a:t>TINYPPT designed template for presentation in PowerPoint</a:t>
            </a:r>
          </a:p>
        </p:txBody>
      </p:sp>
      <p:sp>
        <p:nvSpPr>
          <p:cNvPr id="84" name="TextBox 52"/>
          <p:cNvSpPr txBox="1"/>
          <p:nvPr/>
        </p:nvSpPr>
        <p:spPr>
          <a:xfrm>
            <a:off x="5310858" y="3979305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85" name="TextBox 52"/>
          <p:cNvSpPr txBox="1"/>
          <p:nvPr/>
        </p:nvSpPr>
        <p:spPr>
          <a:xfrm>
            <a:off x="5273249" y="3849546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  <p:grpSp>
        <p:nvGrpSpPr>
          <p:cNvPr id="91" name="Group"/>
          <p:cNvGrpSpPr/>
          <p:nvPr/>
        </p:nvGrpSpPr>
        <p:grpSpPr>
          <a:xfrm>
            <a:off x="5582797" y="5198071"/>
            <a:ext cx="583333" cy="62328"/>
            <a:chOff x="0" y="0"/>
            <a:chExt cx="583332" cy="62327"/>
          </a:xfrm>
        </p:grpSpPr>
        <p:sp>
          <p:nvSpPr>
            <p:cNvPr id="86" name="Circle"/>
            <p:cNvSpPr/>
            <p:nvPr/>
          </p:nvSpPr>
          <p:spPr>
            <a:xfrm>
              <a:off x="0" y="0"/>
              <a:ext cx="62328" cy="6232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" name="Circle"/>
            <p:cNvSpPr/>
            <p:nvPr/>
          </p:nvSpPr>
          <p:spPr>
            <a:xfrm>
              <a:off x="130251" y="0"/>
              <a:ext cx="62328" cy="62328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" name="Circle"/>
            <p:cNvSpPr/>
            <p:nvPr/>
          </p:nvSpPr>
          <p:spPr>
            <a:xfrm>
              <a:off x="260502" y="0"/>
              <a:ext cx="62328" cy="62328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" name="Circle"/>
            <p:cNvSpPr/>
            <p:nvPr/>
          </p:nvSpPr>
          <p:spPr>
            <a:xfrm>
              <a:off x="390753" y="0"/>
              <a:ext cx="62328" cy="62328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" name="Circle"/>
            <p:cNvSpPr/>
            <p:nvPr/>
          </p:nvSpPr>
          <p:spPr>
            <a:xfrm>
              <a:off x="521004" y="0"/>
              <a:ext cx="62329" cy="62328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2" name="Rectangle 51"/>
          <p:cNvSpPr txBox="1"/>
          <p:nvPr/>
        </p:nvSpPr>
        <p:spPr>
          <a:xfrm>
            <a:off x="5407948" y="5271981"/>
            <a:ext cx="933030" cy="22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75" tIns="21475" rIns="21475" bIns="21475">
            <a:spAutoFit/>
          </a:bodyPr>
          <a:lstStyle>
            <a:lvl1pPr defTabSz="214760">
              <a:defRPr sz="500"/>
            </a:lvl1pPr>
          </a:lstStyle>
          <a:p>
            <a:pPr/>
            <a:r>
              <a:t>TINYPPT designed template for presentation in PowerPoint</a:t>
            </a:r>
          </a:p>
        </p:txBody>
      </p:sp>
      <p:sp>
        <p:nvSpPr>
          <p:cNvPr id="93" name="TextBox 52"/>
          <p:cNvSpPr txBox="1"/>
          <p:nvPr/>
        </p:nvSpPr>
        <p:spPr>
          <a:xfrm>
            <a:off x="5310858" y="4821044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94" name="TextBox 52"/>
          <p:cNvSpPr txBox="1"/>
          <p:nvPr/>
        </p:nvSpPr>
        <p:spPr>
          <a:xfrm>
            <a:off x="5273249" y="4691284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  <p:pic>
        <p:nvPicPr>
          <p:cNvPr id="95" name="Graphic 12" descr="Graphic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3633" y="1385649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Graphic 50" descr="Graphic 5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3633" y="3061943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Graphic 52" descr="Graphic 5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83633" y="3921117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Graphic 58" descr="Graphic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83633" y="4790697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Graphic 86" descr="Graphic 8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83633" y="2242924"/>
            <a:ext cx="635001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00"/>
                            </p:stCondLst>
                            <p:childTnLst>
                              <p:par>
                                <p:cTn id="39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5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7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00"/>
                            </p:stCondLst>
                            <p:childTnLst>
                              <p:par>
                                <p:cTn id="69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"/>
                            </p:stCondLst>
                            <p:childTnLst>
                              <p:par>
                                <p:cTn id="79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"/>
                            </p:stCondLst>
                            <p:childTnLst>
                              <p:par>
                                <p:cTn id="87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"/>
                            </p:stCondLst>
                            <p:childTnLst>
                              <p:par>
                                <p:cTn id="91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300"/>
                            </p:stCondLst>
                            <p:childTnLst>
                              <p:par>
                                <p:cTn id="95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3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"/>
                            </p:stCondLst>
                            <p:childTnLst>
                              <p:par>
                                <p:cTn id="105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1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13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17" presetClass="entr" nodeType="afterEffect" presetSubtype="8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9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300"/>
                            </p:stCondLst>
                            <p:childTnLst>
                              <p:par>
                                <p:cTn id="121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6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9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"/>
                            </p:stCondLst>
                            <p:childTnLst>
                              <p:par>
                                <p:cTn id="131" presetClass="entr" nodeType="afterEffect" presetSubtype="8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3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Class="entr" nodeType="after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7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"/>
                            </p:stCondLst>
                            <p:childTnLst>
                              <p:par>
                                <p:cTn id="139" presetClass="entr" nodeType="afterEffect" presetSubtype="8" presetID="2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900"/>
                            </p:stCondLst>
                            <p:childTnLst>
                              <p:par>
                                <p:cTn id="143" presetClass="entr" nodeType="afterEffect" presetSubtype="8" presetID="2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5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300"/>
                            </p:stCondLst>
                            <p:childTnLst>
                              <p:par>
                                <p:cTn id="147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6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" grpId="27"/>
      <p:bldP build="whole" bldLvl="1" animBg="1" rev="0" advAuto="0" spid="40" grpId="3"/>
      <p:bldP build="whole" bldLvl="1" animBg="1" rev="0" advAuto="0" spid="92" grpId="33"/>
      <p:bldP build="whole" bldLvl="1" animBg="1" rev="0" advAuto="0" spid="96" grpId="22"/>
      <p:bldP build="whole" bldLvl="1" animBg="1" rev="0" advAuto="0" spid="58" grpId="6"/>
      <p:bldP build="whole" bldLvl="1" animBg="1" rev="0" advAuto="0" spid="94" grpId="30"/>
      <p:bldP build="whole" bldLvl="1" animBg="1" rev="0" advAuto="0" spid="44" grpId="23"/>
      <p:bldP build="whole" bldLvl="1" animBg="1" rev="0" advAuto="0" spid="43" grpId="17"/>
      <p:bldP build="whole" bldLvl="1" animBg="1" rev="0" advAuto="0" spid="97" grpId="28"/>
      <p:bldP build="whole" bldLvl="1" animBg="1" rev="0" advAuto="0" spid="39" grpId="2"/>
      <p:bldP build="whole" bldLvl="1" animBg="1" rev="0" advAuto="0" spid="65" grpId="15"/>
      <p:bldP build="whole" bldLvl="1" animBg="1" rev="0" advAuto="0" spid="85" grpId="24"/>
      <p:bldP build="whole" bldLvl="1" animBg="1" rev="0" advAuto="0" spid="95" grpId="10"/>
      <p:bldP build="whole" bldLvl="1" animBg="1" rev="0" advAuto="0" spid="66" grpId="13"/>
      <p:bldP build="whole" bldLvl="1" animBg="1" rev="0" advAuto="0" spid="76" grpId="18"/>
      <p:bldP build="whole" bldLvl="1" animBg="1" rev="0" advAuto="0" spid="49" grpId="1"/>
      <p:bldP build="whole" bldLvl="1" animBg="1" rev="0" advAuto="0" spid="57" grpId="7"/>
      <p:bldP build="whole" bldLvl="1" animBg="1" rev="0" advAuto="0" spid="75" grpId="19"/>
      <p:bldP build="whole" bldLvl="1" animBg="1" rev="0" advAuto="0" spid="82" grpId="26"/>
      <p:bldP build="whole" bldLvl="1" animBg="1" rev="0" advAuto="0" spid="99" grpId="16"/>
      <p:bldP build="whole" bldLvl="1" animBg="1" rev="0" advAuto="0" spid="38" grpId="4"/>
      <p:bldP build="whole" bldLvl="1" animBg="1" rev="0" advAuto="0" spid="73" grpId="20"/>
      <p:bldP build="whole" bldLvl="1" animBg="1" rev="0" advAuto="0" spid="84" grpId="25"/>
      <p:bldP build="whole" bldLvl="1" animBg="1" rev="0" advAuto="0" spid="56" grpId="9"/>
      <p:bldP build="whole" bldLvl="1" animBg="1" rev="0" advAuto="0" spid="91" grpId="32"/>
      <p:bldP build="whole" bldLvl="1" animBg="1" rev="0" advAuto="0" spid="55" grpId="8"/>
      <p:bldP build="whole" bldLvl="1" animBg="1" rev="0" advAuto="0" spid="42" grpId="11"/>
      <p:bldP build="whole" bldLvl="1" animBg="1" rev="0" advAuto="0" spid="93" grpId="31"/>
      <p:bldP build="whole" bldLvl="1" animBg="1" rev="0" advAuto="0" spid="64" grpId="14"/>
      <p:bldP build="whole" bldLvl="1" animBg="1" rev="0" advAuto="0" spid="67" grpId="12"/>
      <p:bldP build="whole" bldLvl="1" animBg="1" rev="0" advAuto="0" spid="74" grpId="21"/>
      <p:bldP build="whole" bldLvl="1" animBg="1" rev="0" advAuto="0" spid="45" grpId="29"/>
      <p:bldP build="whole" bldLvl="1" animBg="1" rev="0" advAuto="0" spid="98" grpId="34"/>
      <p:bldP build="whole" bldLvl="1" animBg="1" rev="0" advAuto="0" spid="41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8000">
              <a:srgbClr val="F6F8FC">
                <a:alpha val="0"/>
              </a:srgbClr>
            </a:gs>
            <a:gs pos="74000">
              <a:srgbClr val="000000">
                <a:alpha val="41000"/>
              </a:srgbClr>
            </a:gs>
          </a:gsLst>
          <a:lin ang="21594000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8000">
              <a:srgbClr val="F6F8FC">
                <a:alpha val="0"/>
              </a:srgbClr>
            </a:gs>
            <a:gs pos="74000">
              <a:srgbClr val="000000">
                <a:alpha val="41000"/>
              </a:srgbClr>
            </a:gs>
          </a:gsLst>
          <a:lin ang="21594000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