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79"/>
  </p:normalViewPr>
  <p:slideViewPr>
    <p:cSldViewPr snapToGrid="0" snapToObjects="1">
      <p:cViewPr>
        <p:scale>
          <a:sx n="165" d="100"/>
          <a:sy n="165" d="100"/>
        </p:scale>
        <p:origin x="1728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1pPr>
    <a:lvl2pPr indent="228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2pPr>
    <a:lvl3pPr indent="457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3pPr>
    <a:lvl4pPr indent="685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4pPr>
    <a:lvl5pPr indent="9144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5pPr>
    <a:lvl6pPr indent="11430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6pPr>
    <a:lvl7pPr indent="1371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7pPr>
    <a:lvl8pPr indent="1600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8pPr>
    <a:lvl9pPr indent="1828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ny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pp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CFF"/>
            </a:gs>
            <a:gs pos="79591">
              <a:srgbClr val="EFF0F4"/>
            </a:gs>
            <a:gs pos="92730">
              <a:srgbClr val="E0E3E8"/>
            </a:gs>
          </a:gsLst>
          <a:lin ang="3702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40402"/>
            <a:ext cx="12192000" cy="326389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" name="Rectangle 2">
            <a:hlinkClick r:id="rId3"/>
          </p:cNvPr>
          <p:cNvSpPr txBox="1"/>
          <p:nvPr/>
        </p:nvSpPr>
        <p:spPr>
          <a:xfrm>
            <a:off x="4432851" y="6487074"/>
            <a:ext cx="3326298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39" y="6209031"/>
            <a:ext cx="280922" cy="294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99386" marR="0" indent="-99386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495279" marR="0" indent="-114294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904838" marR="0" indent="-142868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1295348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167633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205731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243830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281928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3200271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"/>
          <p:cNvSpPr/>
          <p:nvPr/>
        </p:nvSpPr>
        <p:spPr>
          <a:xfrm rot="5400000">
            <a:off x="6777328" y="2905788"/>
            <a:ext cx="934498" cy="4028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698"/>
                </a:lnTo>
                <a:lnTo>
                  <a:pt x="0" y="1698"/>
                </a:lnTo>
                <a:lnTo>
                  <a:pt x="10800" y="0"/>
                </a:lnTo>
                <a:lnTo>
                  <a:pt x="21600" y="1698"/>
                </a:lnTo>
                <a:lnTo>
                  <a:pt x="21600" y="16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22846">
                <a:srgbClr val="667EEA"/>
              </a:gs>
              <a:gs pos="65994">
                <a:srgbClr val="6E65C6"/>
              </a:gs>
              <a:gs pos="100000">
                <a:srgbClr val="764BA2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" name="Freeform 4"/>
          <p:cNvSpPr/>
          <p:nvPr/>
        </p:nvSpPr>
        <p:spPr>
          <a:xfrm rot="5400000">
            <a:off x="7154360" y="1594262"/>
            <a:ext cx="934498" cy="4782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430"/>
                </a:lnTo>
                <a:lnTo>
                  <a:pt x="0" y="1430"/>
                </a:lnTo>
                <a:lnTo>
                  <a:pt x="10800" y="0"/>
                </a:lnTo>
                <a:lnTo>
                  <a:pt x="21600" y="1430"/>
                </a:lnTo>
                <a:lnTo>
                  <a:pt x="21600" y="143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F2FE"/>
              </a:gs>
              <a:gs pos="36657">
                <a:srgbClr val="28CFFE"/>
              </a:gs>
              <a:gs pos="77153">
                <a:srgbClr val="4FACFE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" name="Freeform 6"/>
          <p:cNvSpPr/>
          <p:nvPr/>
        </p:nvSpPr>
        <p:spPr>
          <a:xfrm rot="5400000">
            <a:off x="6511790" y="1320165"/>
            <a:ext cx="934498" cy="3496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956"/>
                </a:lnTo>
                <a:lnTo>
                  <a:pt x="0" y="1956"/>
                </a:lnTo>
                <a:lnTo>
                  <a:pt x="10800" y="0"/>
                </a:lnTo>
                <a:lnTo>
                  <a:pt x="21600" y="1956"/>
                </a:lnTo>
                <a:lnTo>
                  <a:pt x="21600" y="1956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FFEA03"/>
              </a:gs>
              <a:gs pos="70683">
                <a:srgbClr val="FFBA02"/>
              </a:gs>
              <a:gs pos="97580">
                <a:srgbClr val="FF8A00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" name="Freeform 33"/>
          <p:cNvSpPr/>
          <p:nvPr/>
        </p:nvSpPr>
        <p:spPr>
          <a:xfrm>
            <a:off x="4325336" y="-5544"/>
            <a:ext cx="905223" cy="5392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18011"/>
                </a:lnTo>
                <a:lnTo>
                  <a:pt x="0" y="18011"/>
                </a:lnTo>
                <a:lnTo>
                  <a:pt x="0" y="18011"/>
                </a:lnTo>
                <a:close/>
              </a:path>
            </a:pathLst>
          </a:custGeom>
          <a:gradFill>
            <a:gsLst>
              <a:gs pos="69404">
                <a:srgbClr val="764BA2"/>
              </a:gs>
              <a:gs pos="80814">
                <a:srgbClr val="667EEA"/>
              </a:gs>
              <a:gs pos="83831">
                <a:srgbClr val="6E65C6"/>
              </a:gs>
              <a:gs pos="86209">
                <a:srgbClr val="764BA2"/>
              </a:gs>
            </a:gsLst>
            <a:lin ang="8130000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" name="Freeform 37"/>
          <p:cNvSpPr/>
          <p:nvPr/>
        </p:nvSpPr>
        <p:spPr>
          <a:xfrm>
            <a:off x="3420113" y="-5544"/>
            <a:ext cx="905224" cy="449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17293"/>
                </a:lnTo>
                <a:lnTo>
                  <a:pt x="0" y="17293"/>
                </a:lnTo>
                <a:lnTo>
                  <a:pt x="0" y="17293"/>
                </a:lnTo>
                <a:close/>
              </a:path>
            </a:pathLst>
          </a:custGeom>
          <a:gradFill>
            <a:gsLst>
              <a:gs pos="66280">
                <a:srgbClr val="4FACFE"/>
              </a:gs>
              <a:gs pos="72321">
                <a:srgbClr val="28CFFE"/>
              </a:gs>
              <a:gs pos="77789">
                <a:srgbClr val="00F2FE"/>
              </a:gs>
              <a:gs pos="84138">
                <a:srgbClr val="4FACFE"/>
              </a:gs>
            </a:gsLst>
            <a:lin ang="8130000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" name="Freeform 38"/>
          <p:cNvSpPr/>
          <p:nvPr/>
        </p:nvSpPr>
        <p:spPr>
          <a:xfrm>
            <a:off x="2514891" y="-8158"/>
            <a:ext cx="905223" cy="3602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16217"/>
                </a:lnTo>
                <a:lnTo>
                  <a:pt x="0" y="1621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419">
                <a:srgbClr val="FF8A00"/>
              </a:gs>
              <a:gs pos="17668">
                <a:srgbClr val="FF9000"/>
              </a:gs>
              <a:gs pos="57744">
                <a:srgbClr val="FF9700"/>
              </a:gs>
              <a:gs pos="72213">
                <a:srgbClr val="FFEA03"/>
              </a:gs>
              <a:gs pos="76274">
                <a:srgbClr val="FF9600"/>
              </a:gs>
            </a:gsLst>
            <a:lin ang="8160000" scaled="0"/>
            <a:tileRect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" name="Freeform 39"/>
          <p:cNvSpPr/>
          <p:nvPr/>
        </p:nvSpPr>
        <p:spPr>
          <a:xfrm>
            <a:off x="1609668" y="-8158"/>
            <a:ext cx="905224" cy="2698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14429"/>
                </a:lnTo>
                <a:lnTo>
                  <a:pt x="0" y="144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499">
                <a:srgbClr val="FF1000"/>
              </a:gs>
              <a:gs pos="28696">
                <a:srgbClr val="FF1700"/>
              </a:gs>
              <a:gs pos="50000">
                <a:srgbClr val="FF1D00"/>
              </a:gs>
              <a:gs pos="65000">
                <a:srgbClr val="FFA503"/>
              </a:gs>
              <a:gs pos="74000">
                <a:srgbClr val="FF2100"/>
              </a:gs>
            </a:gsLst>
            <a:lin ang="8160000" scaled="0"/>
            <a:tileRect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9" name="TinyPPT_2019.png" descr="TinyPPT_2019.png"/>
          <p:cNvPicPr>
            <a:picLocks/>
          </p:cNvPicPr>
          <p:nvPr/>
        </p:nvPicPr>
        <p:blipFill>
          <a:blip r:embed="rId2">
            <a:alphaModFix amt="64876"/>
            <a:extLst/>
          </a:blip>
          <a:srcRect l="29878" t="18045" b="18045"/>
          <a:stretch>
            <a:fillRect/>
          </a:stretch>
        </p:blipFill>
        <p:spPr>
          <a:xfrm>
            <a:off x="5217935" y="2601399"/>
            <a:ext cx="4807324" cy="717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TinyPPT_2019.png" descr="TinyPPT_2019.png"/>
          <p:cNvPicPr>
            <a:picLocks/>
          </p:cNvPicPr>
          <p:nvPr/>
        </p:nvPicPr>
        <p:blipFill>
          <a:blip r:embed="rId2">
            <a:alphaModFix amt="64876"/>
            <a:extLst/>
          </a:blip>
          <a:srcRect l="29878" t="18045" b="18045"/>
          <a:stretch>
            <a:fillRect/>
          </a:stretch>
        </p:blipFill>
        <p:spPr>
          <a:xfrm>
            <a:off x="5157925" y="3534898"/>
            <a:ext cx="4173406" cy="7174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TinyPPT_2019.png" descr="TinyPPT_2019.png"/>
          <p:cNvPicPr>
            <a:picLocks/>
          </p:cNvPicPr>
          <p:nvPr/>
        </p:nvPicPr>
        <p:blipFill>
          <a:blip r:embed="rId2">
            <a:alphaModFix amt="64876"/>
            <a:extLst/>
          </a:blip>
          <a:srcRect l="29878" t="18045" b="18045"/>
          <a:stretch>
            <a:fillRect/>
          </a:stretch>
        </p:blipFill>
        <p:spPr>
          <a:xfrm>
            <a:off x="5218024" y="4452561"/>
            <a:ext cx="5620777" cy="831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TinyPPT_2019.png" descr="TinyPPT_2019.png"/>
          <p:cNvPicPr>
            <a:picLocks/>
          </p:cNvPicPr>
          <p:nvPr/>
        </p:nvPicPr>
        <p:blipFill>
          <a:blip r:embed="rId2">
            <a:alphaModFix amt="64876"/>
            <a:extLst/>
          </a:blip>
          <a:srcRect l="29878" t="18045" b="18045"/>
          <a:stretch>
            <a:fillRect/>
          </a:stretch>
        </p:blipFill>
        <p:spPr>
          <a:xfrm>
            <a:off x="5447449" y="5386685"/>
            <a:ext cx="4475870" cy="717443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extBox 52"/>
          <p:cNvSpPr txBox="1"/>
          <p:nvPr/>
        </p:nvSpPr>
        <p:spPr>
          <a:xfrm>
            <a:off x="6412375" y="2915417"/>
            <a:ext cx="11272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34" name="TextBox 52"/>
          <p:cNvSpPr txBox="1"/>
          <p:nvPr/>
        </p:nvSpPr>
        <p:spPr>
          <a:xfrm>
            <a:off x="6368644" y="2785658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40753" y="2671419"/>
            <a:ext cx="666726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B</a:t>
            </a:r>
          </a:p>
        </p:txBody>
      </p:sp>
      <p:sp>
        <p:nvSpPr>
          <p:cNvPr id="36" name="TextBox 52"/>
          <p:cNvSpPr txBox="1"/>
          <p:nvPr/>
        </p:nvSpPr>
        <p:spPr>
          <a:xfrm>
            <a:off x="6408356" y="3870464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37" name="TextBox 52"/>
          <p:cNvSpPr txBox="1"/>
          <p:nvPr/>
        </p:nvSpPr>
        <p:spPr>
          <a:xfrm>
            <a:off x="6364625" y="3740705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38" name="TextBox 34"/>
          <p:cNvSpPr txBox="1"/>
          <p:nvPr/>
        </p:nvSpPr>
        <p:spPr>
          <a:xfrm>
            <a:off x="5636734" y="3626466"/>
            <a:ext cx="666726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C</a:t>
            </a:r>
          </a:p>
        </p:txBody>
      </p:sp>
      <p:sp>
        <p:nvSpPr>
          <p:cNvPr id="39" name="TextBox 52"/>
          <p:cNvSpPr txBox="1"/>
          <p:nvPr/>
        </p:nvSpPr>
        <p:spPr>
          <a:xfrm>
            <a:off x="6417037" y="4773148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40" name="TextBox 52"/>
          <p:cNvSpPr txBox="1"/>
          <p:nvPr/>
        </p:nvSpPr>
        <p:spPr>
          <a:xfrm>
            <a:off x="6373307" y="4643389"/>
            <a:ext cx="120242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41" name="TextBox 34"/>
          <p:cNvSpPr txBox="1"/>
          <p:nvPr/>
        </p:nvSpPr>
        <p:spPr>
          <a:xfrm>
            <a:off x="5645415" y="4529150"/>
            <a:ext cx="666726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D</a:t>
            </a:r>
          </a:p>
        </p:txBody>
      </p:sp>
      <p:pic>
        <p:nvPicPr>
          <p:cNvPr id="42" name="Graphic 56" descr="Graphic 5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95572" y="2730485"/>
            <a:ext cx="635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Graphic 64" descr="Graphic 6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95572" y="3654535"/>
            <a:ext cx="635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Graphic 70" descr="Graphic 7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5572" y="4578585"/>
            <a:ext cx="635001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Freeform 8"/>
          <p:cNvSpPr/>
          <p:nvPr/>
        </p:nvSpPr>
        <p:spPr>
          <a:xfrm rot="5400000">
            <a:off x="7154360" y="-256900"/>
            <a:ext cx="934498" cy="4782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430"/>
                </a:lnTo>
                <a:lnTo>
                  <a:pt x="0" y="1430"/>
                </a:lnTo>
                <a:lnTo>
                  <a:pt x="10800" y="0"/>
                </a:lnTo>
                <a:lnTo>
                  <a:pt x="21600" y="1430"/>
                </a:lnTo>
                <a:lnTo>
                  <a:pt x="21600" y="143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FFA503"/>
              </a:gs>
              <a:gs pos="43223">
                <a:srgbClr val="FF5B02"/>
              </a:gs>
              <a:gs pos="98500">
                <a:srgbClr val="FF1000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" name="TextBox 52"/>
          <p:cNvSpPr txBox="1"/>
          <p:nvPr/>
        </p:nvSpPr>
        <p:spPr>
          <a:xfrm>
            <a:off x="6398924" y="1997765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47" name="TextBox 52"/>
          <p:cNvSpPr txBox="1"/>
          <p:nvPr/>
        </p:nvSpPr>
        <p:spPr>
          <a:xfrm>
            <a:off x="6355194" y="1868006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48" name="TextBox 34"/>
          <p:cNvSpPr txBox="1"/>
          <p:nvPr/>
        </p:nvSpPr>
        <p:spPr>
          <a:xfrm>
            <a:off x="5627303" y="1753767"/>
            <a:ext cx="666726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A</a:t>
            </a:r>
          </a:p>
        </p:txBody>
      </p:sp>
      <p:pic>
        <p:nvPicPr>
          <p:cNvPr id="49" name="Graphic 22" descr="Graphic 2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95572" y="1812832"/>
            <a:ext cx="635001" cy="63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8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22" presetClass="entr" presetSubtype="8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23" animBg="1" advAuto="0"/>
      <p:bldP spid="23" grpId="17" animBg="1" advAuto="0"/>
      <p:bldP spid="24" grpId="11" animBg="1" advAuto="0"/>
      <p:bldP spid="25" grpId="4" animBg="1" advAuto="0"/>
      <p:bldP spid="26" grpId="3" animBg="1" advAuto="0"/>
      <p:bldP spid="27" grpId="2" animBg="1" advAuto="0"/>
      <p:bldP spid="28" grpId="1" animBg="1" advAuto="0"/>
      <p:bldP spid="29" grpId="6" animBg="1" advAuto="0"/>
      <p:bldP spid="30" grpId="12" animBg="1" advAuto="0"/>
      <p:bldP spid="31" grpId="18" animBg="1" advAuto="0"/>
      <p:bldP spid="32" grpId="24" animBg="1" advAuto="0"/>
      <p:bldP spid="33" grpId="15" animBg="1" advAuto="0"/>
      <p:bldP spid="34" grpId="14" animBg="1" advAuto="0"/>
      <p:bldP spid="35" grpId="13" animBg="1" advAuto="0"/>
      <p:bldP spid="36" grpId="21" animBg="1" advAuto="0"/>
      <p:bldP spid="37" grpId="20" animBg="1" advAuto="0"/>
      <p:bldP spid="38" grpId="19" animBg="1" advAuto="0"/>
      <p:bldP spid="39" grpId="27" animBg="1" advAuto="0"/>
      <p:bldP spid="40" grpId="26" animBg="1" advAuto="0"/>
      <p:bldP spid="41" grpId="25" animBg="1" advAuto="0"/>
      <p:bldP spid="42" grpId="16" animBg="1" advAuto="0"/>
      <p:bldP spid="43" grpId="22" animBg="1" advAuto="0"/>
      <p:bldP spid="44" grpId="28" animBg="1" advAuto="0"/>
      <p:bldP spid="45" grpId="5" animBg="1" advAuto="0"/>
      <p:bldP spid="46" grpId="9" animBg="1" advAuto="0"/>
      <p:bldP spid="47" grpId="8" animBg="1" advAuto="0"/>
      <p:bldP spid="48" grpId="7" animBg="1" advAuto="0"/>
      <p:bldP spid="49" grpId="10" animBg="1" advAuto="0"/>
    </p:bldLst>
  </p:timing>
</p:sld>
</file>

<file path=ppt/theme/theme1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3975" cap="flat">
          <a:solidFill>
            <a:srgbClr val="FECC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3975" cap="flat">
          <a:solidFill>
            <a:srgbClr val="FECC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Avenir Next</vt:lpstr>
      <vt:lpstr>Century Gothic</vt:lpstr>
      <vt:lpstr>tinyPPT.com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THANH PHONG HO</cp:lastModifiedBy>
  <cp:revision>2</cp:revision>
  <dcterms:modified xsi:type="dcterms:W3CDTF">2019-04-14T12:14:24Z</dcterms:modified>
</cp:coreProperties>
</file>