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1pPr>
    <a:lvl2pPr indent="228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2pPr>
    <a:lvl3pPr indent="457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3pPr>
    <a:lvl4pPr indent="685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4pPr>
    <a:lvl5pPr indent="9144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5pPr>
    <a:lvl6pPr indent="11430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6pPr>
    <a:lvl7pPr indent="1371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7pPr>
    <a:lvl8pPr indent="1600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8pPr>
    <a:lvl9pPr indent="1828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ny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17395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pp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CFF"/>
            </a:gs>
            <a:gs pos="79591">
              <a:srgbClr val="EFF0F4"/>
            </a:gs>
            <a:gs pos="92730">
              <a:srgbClr val="E0E3E8"/>
            </a:gs>
          </a:gsLst>
          <a:lin ang="3702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40402"/>
            <a:ext cx="12192000" cy="326389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" name="Rectangle 2">
            <a:hlinkClick r:id="rId3"/>
          </p:cNvPr>
          <p:cNvSpPr txBox="1"/>
          <p:nvPr/>
        </p:nvSpPr>
        <p:spPr>
          <a:xfrm>
            <a:off x="4432851" y="6487074"/>
            <a:ext cx="3326298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39" y="6209031"/>
            <a:ext cx="280922" cy="294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99386" marR="0" indent="-99386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495279" marR="0" indent="-114294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904838" marR="0" indent="-142868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1295348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167633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205731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243830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281928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3200271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91"/>
          <p:cNvSpPr/>
          <p:nvPr/>
        </p:nvSpPr>
        <p:spPr>
          <a:xfrm>
            <a:off x="3754450" y="495241"/>
            <a:ext cx="4683327" cy="1115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8" extrusionOk="0">
                <a:moveTo>
                  <a:pt x="21600" y="10801"/>
                </a:moveTo>
                <a:cubicBezTo>
                  <a:pt x="21600" y="16764"/>
                  <a:pt x="20448" y="21598"/>
                  <a:pt x="19028" y="21598"/>
                </a:cubicBezTo>
                <a:cubicBezTo>
                  <a:pt x="19027" y="21598"/>
                  <a:pt x="19027" y="21598"/>
                  <a:pt x="19026" y="21598"/>
                </a:cubicBezTo>
                <a:lnTo>
                  <a:pt x="0" y="21598"/>
                </a:lnTo>
                <a:cubicBezTo>
                  <a:pt x="2289" y="9207"/>
                  <a:pt x="4789" y="3924"/>
                  <a:pt x="6511" y="1673"/>
                </a:cubicBezTo>
                <a:cubicBezTo>
                  <a:pt x="7780" y="13"/>
                  <a:pt x="8625" y="0"/>
                  <a:pt x="8648" y="0"/>
                </a:cubicBezTo>
                <a:lnTo>
                  <a:pt x="19025" y="0"/>
                </a:lnTo>
                <a:cubicBezTo>
                  <a:pt x="20447" y="-2"/>
                  <a:pt x="21599" y="4832"/>
                  <a:pt x="21600" y="10797"/>
                </a:cubicBezTo>
                <a:cubicBezTo>
                  <a:pt x="21600" y="10798"/>
                  <a:pt x="21600" y="10800"/>
                  <a:pt x="21600" y="10801"/>
                </a:cubicBezTo>
                <a:close/>
              </a:path>
            </a:pathLst>
          </a:custGeom>
          <a:gradFill>
            <a:gsLst>
              <a:gs pos="22846">
                <a:srgbClr val="FF3847"/>
              </a:gs>
              <a:gs pos="63342">
                <a:srgbClr val="FF7D25"/>
              </a:gs>
              <a:gs pos="100000">
                <a:srgbClr val="FFC203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" name="Freeform 192"/>
          <p:cNvSpPr/>
          <p:nvPr/>
        </p:nvSpPr>
        <p:spPr>
          <a:xfrm>
            <a:off x="7445760" y="619216"/>
            <a:ext cx="868043" cy="868043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6350">
            <a:solidFill>
              <a:srgbClr val="FFFFFF"/>
            </a:solidFill>
            <a:miter/>
          </a:ln>
          <a:effectLst>
            <a:outerShdw blurRad="419100" dist="466023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4" name="Freeform 193"/>
          <p:cNvSpPr/>
          <p:nvPr/>
        </p:nvSpPr>
        <p:spPr>
          <a:xfrm>
            <a:off x="3754223" y="1987649"/>
            <a:ext cx="4683327" cy="1115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0" extrusionOk="0">
                <a:moveTo>
                  <a:pt x="0" y="10793"/>
                </a:moveTo>
                <a:cubicBezTo>
                  <a:pt x="0" y="16756"/>
                  <a:pt x="1152" y="21590"/>
                  <a:pt x="2574" y="21590"/>
                </a:cubicBezTo>
                <a:cubicBezTo>
                  <a:pt x="2575" y="21590"/>
                  <a:pt x="2576" y="21590"/>
                  <a:pt x="2577" y="21590"/>
                </a:cubicBezTo>
                <a:lnTo>
                  <a:pt x="21600" y="21590"/>
                </a:lnTo>
                <a:cubicBezTo>
                  <a:pt x="19311" y="9199"/>
                  <a:pt x="16811" y="3918"/>
                  <a:pt x="15089" y="1671"/>
                </a:cubicBezTo>
                <a:cubicBezTo>
                  <a:pt x="13820" y="0"/>
                  <a:pt x="12975" y="0"/>
                  <a:pt x="12954" y="0"/>
                </a:cubicBezTo>
                <a:lnTo>
                  <a:pt x="2577" y="0"/>
                </a:lnTo>
                <a:cubicBezTo>
                  <a:pt x="1156" y="-10"/>
                  <a:pt x="2" y="4814"/>
                  <a:pt x="0" y="10775"/>
                </a:cubicBezTo>
                <a:cubicBezTo>
                  <a:pt x="0" y="10781"/>
                  <a:pt x="0" y="10787"/>
                  <a:pt x="0" y="10793"/>
                </a:cubicBezTo>
                <a:close/>
              </a:path>
            </a:pathLst>
          </a:custGeom>
          <a:gradFill>
            <a:gsLst>
              <a:gs pos="0">
                <a:srgbClr val="00F2FE"/>
              </a:gs>
              <a:gs pos="36657">
                <a:srgbClr val="28CFFE"/>
              </a:gs>
              <a:gs pos="77153">
                <a:srgbClr val="4FACFE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" name="Freeform 194"/>
          <p:cNvSpPr/>
          <p:nvPr/>
        </p:nvSpPr>
        <p:spPr>
          <a:xfrm>
            <a:off x="3878422" y="2111624"/>
            <a:ext cx="867592" cy="867592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6350">
            <a:solidFill>
              <a:srgbClr val="FFFFFF"/>
            </a:solidFill>
            <a:miter/>
          </a:ln>
          <a:effectLst>
            <a:outerShdw blurRad="419100" dist="466023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6" name="Freeform 195"/>
          <p:cNvSpPr/>
          <p:nvPr/>
        </p:nvSpPr>
        <p:spPr>
          <a:xfrm>
            <a:off x="3754223" y="4952892"/>
            <a:ext cx="4683327" cy="1115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0" extrusionOk="0">
                <a:moveTo>
                  <a:pt x="0" y="10793"/>
                </a:moveTo>
                <a:cubicBezTo>
                  <a:pt x="0" y="16756"/>
                  <a:pt x="1152" y="21590"/>
                  <a:pt x="2574" y="21590"/>
                </a:cubicBezTo>
                <a:cubicBezTo>
                  <a:pt x="2575" y="21590"/>
                  <a:pt x="2576" y="21590"/>
                  <a:pt x="2577" y="21590"/>
                </a:cubicBezTo>
                <a:lnTo>
                  <a:pt x="21600" y="21590"/>
                </a:lnTo>
                <a:cubicBezTo>
                  <a:pt x="19311" y="9199"/>
                  <a:pt x="16811" y="3918"/>
                  <a:pt x="15089" y="1667"/>
                </a:cubicBezTo>
                <a:cubicBezTo>
                  <a:pt x="13820" y="13"/>
                  <a:pt x="12975" y="0"/>
                  <a:pt x="12952" y="0"/>
                </a:cubicBezTo>
                <a:lnTo>
                  <a:pt x="2577" y="0"/>
                </a:lnTo>
                <a:cubicBezTo>
                  <a:pt x="1156" y="-10"/>
                  <a:pt x="2" y="4814"/>
                  <a:pt x="0" y="10775"/>
                </a:cubicBezTo>
                <a:cubicBezTo>
                  <a:pt x="0" y="10781"/>
                  <a:pt x="0" y="10787"/>
                  <a:pt x="0" y="10793"/>
                </a:cubicBezTo>
                <a:close/>
              </a:path>
            </a:pathLst>
          </a:custGeom>
          <a:gradFill>
            <a:gsLst>
              <a:gs pos="0">
                <a:srgbClr val="FFEA03"/>
              </a:gs>
              <a:gs pos="70683">
                <a:srgbClr val="FFBA02"/>
              </a:gs>
              <a:gs pos="97580">
                <a:srgbClr val="FF8A00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" name="Freeform 196"/>
          <p:cNvSpPr/>
          <p:nvPr/>
        </p:nvSpPr>
        <p:spPr>
          <a:xfrm>
            <a:off x="3878422" y="5076866"/>
            <a:ext cx="867592" cy="867593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6350">
            <a:solidFill>
              <a:srgbClr val="FFFFFF"/>
            </a:solidFill>
            <a:miter/>
          </a:ln>
          <a:effectLst>
            <a:outerShdw blurRad="419100" dist="466023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8" name="Freeform 197"/>
          <p:cNvSpPr/>
          <p:nvPr/>
        </p:nvSpPr>
        <p:spPr>
          <a:xfrm>
            <a:off x="3754450" y="3482983"/>
            <a:ext cx="4683327" cy="1115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extrusionOk="0">
                <a:moveTo>
                  <a:pt x="21600" y="10795"/>
                </a:moveTo>
                <a:cubicBezTo>
                  <a:pt x="21600" y="16760"/>
                  <a:pt x="20448" y="21595"/>
                  <a:pt x="19026" y="21595"/>
                </a:cubicBezTo>
                <a:lnTo>
                  <a:pt x="0" y="21595"/>
                </a:lnTo>
                <a:cubicBezTo>
                  <a:pt x="2289" y="9201"/>
                  <a:pt x="4789" y="3919"/>
                  <a:pt x="6511" y="1668"/>
                </a:cubicBezTo>
                <a:cubicBezTo>
                  <a:pt x="7780" y="13"/>
                  <a:pt x="8625" y="0"/>
                  <a:pt x="8648" y="0"/>
                </a:cubicBezTo>
                <a:lnTo>
                  <a:pt x="19025" y="0"/>
                </a:lnTo>
                <a:cubicBezTo>
                  <a:pt x="20446" y="-5"/>
                  <a:pt x="21599" y="4824"/>
                  <a:pt x="21600" y="10786"/>
                </a:cubicBezTo>
                <a:cubicBezTo>
                  <a:pt x="21600" y="10790"/>
                  <a:pt x="21600" y="10792"/>
                  <a:pt x="21600" y="10795"/>
                </a:cubicBezTo>
                <a:close/>
              </a:path>
            </a:pathLst>
          </a:custGeom>
          <a:gradFill>
            <a:gsLst>
              <a:gs pos="2419">
                <a:srgbClr val="0CB100"/>
              </a:gs>
              <a:gs pos="29316">
                <a:srgbClr val="85CE02"/>
              </a:gs>
              <a:gs pos="100000">
                <a:srgbClr val="FFEA03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9" name="Freeform 198"/>
          <p:cNvSpPr/>
          <p:nvPr/>
        </p:nvSpPr>
        <p:spPr>
          <a:xfrm>
            <a:off x="7445759" y="3607633"/>
            <a:ext cx="868045" cy="868044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6350">
            <a:solidFill>
              <a:srgbClr val="FFFFFF"/>
            </a:solidFill>
            <a:miter/>
          </a:ln>
          <a:effectLst>
            <a:outerShdw blurRad="419100" dist="466023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0" name="TextBox 52"/>
          <p:cNvSpPr txBox="1"/>
          <p:nvPr/>
        </p:nvSpPr>
        <p:spPr>
          <a:xfrm>
            <a:off x="5816102" y="915329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31" name="TextBox 52"/>
          <p:cNvSpPr txBox="1"/>
          <p:nvPr/>
        </p:nvSpPr>
        <p:spPr>
          <a:xfrm>
            <a:off x="5778494" y="781977"/>
            <a:ext cx="120242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32" name="TextBox 52"/>
          <p:cNvSpPr txBox="1"/>
          <p:nvPr/>
        </p:nvSpPr>
        <p:spPr>
          <a:xfrm>
            <a:off x="5252497" y="2409200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33" name="TextBox 52"/>
          <p:cNvSpPr txBox="1"/>
          <p:nvPr/>
        </p:nvSpPr>
        <p:spPr>
          <a:xfrm>
            <a:off x="5214889" y="2275848"/>
            <a:ext cx="120242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34" name="TextBox 52"/>
          <p:cNvSpPr txBox="1"/>
          <p:nvPr/>
        </p:nvSpPr>
        <p:spPr>
          <a:xfrm>
            <a:off x="5778494" y="3911778"/>
            <a:ext cx="11272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35" name="TextBox 52"/>
          <p:cNvSpPr txBox="1"/>
          <p:nvPr/>
        </p:nvSpPr>
        <p:spPr>
          <a:xfrm>
            <a:off x="5740885" y="3778427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36" name="TextBox 52"/>
          <p:cNvSpPr txBox="1"/>
          <p:nvPr/>
        </p:nvSpPr>
        <p:spPr>
          <a:xfrm>
            <a:off x="5214889" y="5405649"/>
            <a:ext cx="11272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37" name="TextBox 52"/>
          <p:cNvSpPr txBox="1"/>
          <p:nvPr/>
        </p:nvSpPr>
        <p:spPr>
          <a:xfrm>
            <a:off x="5177280" y="5272297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38" name="Freeform 95"/>
          <p:cNvSpPr/>
          <p:nvPr/>
        </p:nvSpPr>
        <p:spPr>
          <a:xfrm>
            <a:off x="5177280" y="781538"/>
            <a:ext cx="376635" cy="534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30" y="0"/>
                </a:moveTo>
                <a:cubicBezTo>
                  <a:pt x="6964" y="0"/>
                  <a:pt x="6259" y="557"/>
                  <a:pt x="6259" y="1235"/>
                </a:cubicBezTo>
                <a:cubicBezTo>
                  <a:pt x="6259" y="1913"/>
                  <a:pt x="6964" y="2453"/>
                  <a:pt x="7830" y="2453"/>
                </a:cubicBezTo>
                <a:cubicBezTo>
                  <a:pt x="8696" y="2453"/>
                  <a:pt x="9400" y="1913"/>
                  <a:pt x="9400" y="1235"/>
                </a:cubicBezTo>
                <a:cubicBezTo>
                  <a:pt x="9400" y="557"/>
                  <a:pt x="8696" y="0"/>
                  <a:pt x="7830" y="0"/>
                </a:cubicBezTo>
                <a:close/>
                <a:moveTo>
                  <a:pt x="4689" y="978"/>
                </a:moveTo>
                <a:cubicBezTo>
                  <a:pt x="4208" y="978"/>
                  <a:pt x="3824" y="1309"/>
                  <a:pt x="3824" y="1716"/>
                </a:cubicBezTo>
                <a:cubicBezTo>
                  <a:pt x="3824" y="2123"/>
                  <a:pt x="4208" y="2453"/>
                  <a:pt x="4689" y="2453"/>
                </a:cubicBezTo>
                <a:cubicBezTo>
                  <a:pt x="5170" y="2453"/>
                  <a:pt x="5576" y="2123"/>
                  <a:pt x="5576" y="1716"/>
                </a:cubicBezTo>
                <a:cubicBezTo>
                  <a:pt x="5576" y="1309"/>
                  <a:pt x="5170" y="978"/>
                  <a:pt x="4689" y="978"/>
                </a:cubicBezTo>
                <a:close/>
                <a:moveTo>
                  <a:pt x="2777" y="1956"/>
                </a:moveTo>
                <a:cubicBezTo>
                  <a:pt x="2392" y="1956"/>
                  <a:pt x="2071" y="2243"/>
                  <a:pt x="2071" y="2582"/>
                </a:cubicBezTo>
                <a:cubicBezTo>
                  <a:pt x="2071" y="2921"/>
                  <a:pt x="2392" y="3191"/>
                  <a:pt x="2777" y="3191"/>
                </a:cubicBezTo>
                <a:cubicBezTo>
                  <a:pt x="3162" y="3191"/>
                  <a:pt x="3482" y="2921"/>
                  <a:pt x="3482" y="2582"/>
                </a:cubicBezTo>
                <a:cubicBezTo>
                  <a:pt x="3482" y="2243"/>
                  <a:pt x="3162" y="1956"/>
                  <a:pt x="2777" y="1956"/>
                </a:cubicBezTo>
                <a:close/>
                <a:moveTo>
                  <a:pt x="1548" y="3191"/>
                </a:moveTo>
                <a:cubicBezTo>
                  <a:pt x="1259" y="3191"/>
                  <a:pt x="1024" y="3417"/>
                  <a:pt x="1024" y="3688"/>
                </a:cubicBezTo>
                <a:cubicBezTo>
                  <a:pt x="1024" y="3959"/>
                  <a:pt x="1259" y="4169"/>
                  <a:pt x="1548" y="4169"/>
                </a:cubicBezTo>
                <a:cubicBezTo>
                  <a:pt x="1836" y="4169"/>
                  <a:pt x="2071" y="3959"/>
                  <a:pt x="2071" y="3688"/>
                </a:cubicBezTo>
                <a:cubicBezTo>
                  <a:pt x="2071" y="3417"/>
                  <a:pt x="1836" y="3191"/>
                  <a:pt x="1548" y="3191"/>
                </a:cubicBezTo>
                <a:close/>
                <a:moveTo>
                  <a:pt x="5918" y="3191"/>
                </a:moveTo>
                <a:cubicBezTo>
                  <a:pt x="3897" y="3191"/>
                  <a:pt x="341" y="5284"/>
                  <a:pt x="341" y="6879"/>
                </a:cubicBezTo>
                <a:cubicBezTo>
                  <a:pt x="341" y="9138"/>
                  <a:pt x="1730" y="9355"/>
                  <a:pt x="1730" y="11049"/>
                </a:cubicBezTo>
                <a:cubicBezTo>
                  <a:pt x="1730" y="12743"/>
                  <a:pt x="375" y="15955"/>
                  <a:pt x="4871" y="15955"/>
                </a:cubicBezTo>
                <a:cubicBezTo>
                  <a:pt x="10028" y="15955"/>
                  <a:pt x="6965" y="11583"/>
                  <a:pt x="6965" y="10551"/>
                </a:cubicBezTo>
                <a:cubicBezTo>
                  <a:pt x="6965" y="7802"/>
                  <a:pt x="9059" y="6994"/>
                  <a:pt x="9059" y="4907"/>
                </a:cubicBezTo>
                <a:cubicBezTo>
                  <a:pt x="9059" y="3532"/>
                  <a:pt x="7939" y="3191"/>
                  <a:pt x="5918" y="3191"/>
                </a:cubicBezTo>
                <a:close/>
                <a:moveTo>
                  <a:pt x="524" y="4169"/>
                </a:moveTo>
                <a:cubicBezTo>
                  <a:pt x="235" y="4169"/>
                  <a:pt x="0" y="4395"/>
                  <a:pt x="0" y="4666"/>
                </a:cubicBezTo>
                <a:cubicBezTo>
                  <a:pt x="0" y="4938"/>
                  <a:pt x="235" y="5163"/>
                  <a:pt x="524" y="5163"/>
                </a:cubicBezTo>
                <a:cubicBezTo>
                  <a:pt x="812" y="5163"/>
                  <a:pt x="1024" y="4938"/>
                  <a:pt x="1024" y="4666"/>
                </a:cubicBezTo>
                <a:cubicBezTo>
                  <a:pt x="1024" y="4395"/>
                  <a:pt x="812" y="4169"/>
                  <a:pt x="524" y="4169"/>
                </a:cubicBezTo>
                <a:close/>
                <a:moveTo>
                  <a:pt x="13748" y="5645"/>
                </a:moveTo>
                <a:cubicBezTo>
                  <a:pt x="12881" y="5645"/>
                  <a:pt x="12177" y="6201"/>
                  <a:pt x="12177" y="6879"/>
                </a:cubicBezTo>
                <a:cubicBezTo>
                  <a:pt x="12177" y="7557"/>
                  <a:pt x="12881" y="8098"/>
                  <a:pt x="13748" y="8098"/>
                </a:cubicBezTo>
                <a:cubicBezTo>
                  <a:pt x="14614" y="8098"/>
                  <a:pt x="15318" y="7557"/>
                  <a:pt x="15318" y="6879"/>
                </a:cubicBezTo>
                <a:cubicBezTo>
                  <a:pt x="15318" y="6201"/>
                  <a:pt x="14614" y="5645"/>
                  <a:pt x="13748" y="5645"/>
                </a:cubicBezTo>
                <a:close/>
                <a:moveTo>
                  <a:pt x="16889" y="6623"/>
                </a:moveTo>
                <a:cubicBezTo>
                  <a:pt x="16407" y="6623"/>
                  <a:pt x="16024" y="6954"/>
                  <a:pt x="16024" y="7360"/>
                </a:cubicBezTo>
                <a:cubicBezTo>
                  <a:pt x="16024" y="7767"/>
                  <a:pt x="16407" y="8098"/>
                  <a:pt x="16889" y="8098"/>
                </a:cubicBezTo>
                <a:cubicBezTo>
                  <a:pt x="17370" y="8098"/>
                  <a:pt x="17753" y="7767"/>
                  <a:pt x="17753" y="7360"/>
                </a:cubicBezTo>
                <a:cubicBezTo>
                  <a:pt x="17753" y="6954"/>
                  <a:pt x="17370" y="6623"/>
                  <a:pt x="16889" y="6623"/>
                </a:cubicBezTo>
                <a:close/>
                <a:moveTo>
                  <a:pt x="18800" y="7617"/>
                </a:moveTo>
                <a:cubicBezTo>
                  <a:pt x="18415" y="7617"/>
                  <a:pt x="18118" y="7887"/>
                  <a:pt x="18118" y="8226"/>
                </a:cubicBezTo>
                <a:cubicBezTo>
                  <a:pt x="18118" y="8565"/>
                  <a:pt x="18416" y="8836"/>
                  <a:pt x="18800" y="8836"/>
                </a:cubicBezTo>
                <a:cubicBezTo>
                  <a:pt x="19185" y="8836"/>
                  <a:pt x="19506" y="8565"/>
                  <a:pt x="19506" y="8226"/>
                </a:cubicBezTo>
                <a:cubicBezTo>
                  <a:pt x="19506" y="7887"/>
                  <a:pt x="19185" y="7617"/>
                  <a:pt x="18800" y="7617"/>
                </a:cubicBezTo>
                <a:close/>
                <a:moveTo>
                  <a:pt x="15682" y="8836"/>
                </a:moveTo>
                <a:cubicBezTo>
                  <a:pt x="13661" y="8836"/>
                  <a:pt x="12541" y="9177"/>
                  <a:pt x="12541" y="10551"/>
                </a:cubicBezTo>
                <a:cubicBezTo>
                  <a:pt x="12541" y="12638"/>
                  <a:pt x="14635" y="13446"/>
                  <a:pt x="14635" y="16196"/>
                </a:cubicBezTo>
                <a:cubicBezTo>
                  <a:pt x="14635" y="17227"/>
                  <a:pt x="11549" y="21600"/>
                  <a:pt x="16706" y="21600"/>
                </a:cubicBezTo>
                <a:cubicBezTo>
                  <a:pt x="21202" y="21600"/>
                  <a:pt x="19847" y="18387"/>
                  <a:pt x="19847" y="16693"/>
                </a:cubicBezTo>
                <a:cubicBezTo>
                  <a:pt x="19847" y="14999"/>
                  <a:pt x="21236" y="14783"/>
                  <a:pt x="21236" y="12524"/>
                </a:cubicBezTo>
                <a:cubicBezTo>
                  <a:pt x="21236" y="10928"/>
                  <a:pt x="17703" y="8836"/>
                  <a:pt x="15682" y="8836"/>
                </a:cubicBezTo>
                <a:close/>
                <a:moveTo>
                  <a:pt x="20030" y="8836"/>
                </a:moveTo>
                <a:cubicBezTo>
                  <a:pt x="19741" y="8836"/>
                  <a:pt x="19506" y="9062"/>
                  <a:pt x="19506" y="9333"/>
                </a:cubicBezTo>
                <a:cubicBezTo>
                  <a:pt x="19506" y="9604"/>
                  <a:pt x="19741" y="9814"/>
                  <a:pt x="20030" y="9814"/>
                </a:cubicBezTo>
                <a:cubicBezTo>
                  <a:pt x="20318" y="9814"/>
                  <a:pt x="20553" y="9604"/>
                  <a:pt x="20553" y="9333"/>
                </a:cubicBezTo>
                <a:cubicBezTo>
                  <a:pt x="20553" y="9062"/>
                  <a:pt x="20318" y="8836"/>
                  <a:pt x="20030" y="8836"/>
                </a:cubicBezTo>
                <a:close/>
                <a:moveTo>
                  <a:pt x="21077" y="9814"/>
                </a:moveTo>
                <a:cubicBezTo>
                  <a:pt x="20788" y="9814"/>
                  <a:pt x="20553" y="10040"/>
                  <a:pt x="20553" y="10311"/>
                </a:cubicBezTo>
                <a:cubicBezTo>
                  <a:pt x="20553" y="10582"/>
                  <a:pt x="20788" y="10808"/>
                  <a:pt x="21077" y="10808"/>
                </a:cubicBezTo>
                <a:cubicBezTo>
                  <a:pt x="21365" y="10808"/>
                  <a:pt x="21600" y="10582"/>
                  <a:pt x="21600" y="10311"/>
                </a:cubicBezTo>
                <a:cubicBezTo>
                  <a:pt x="21600" y="10040"/>
                  <a:pt x="21365" y="9814"/>
                  <a:pt x="21077" y="981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" name="Freeform 110"/>
          <p:cNvSpPr/>
          <p:nvPr/>
        </p:nvSpPr>
        <p:spPr>
          <a:xfrm>
            <a:off x="5036796" y="3800359"/>
            <a:ext cx="431404" cy="481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38" y="0"/>
                </a:moveTo>
                <a:cubicBezTo>
                  <a:pt x="5492" y="0"/>
                  <a:pt x="4650" y="756"/>
                  <a:pt x="4650" y="1693"/>
                </a:cubicBezTo>
                <a:cubicBezTo>
                  <a:pt x="4650" y="2630"/>
                  <a:pt x="5492" y="3386"/>
                  <a:pt x="6538" y="3386"/>
                </a:cubicBezTo>
                <a:cubicBezTo>
                  <a:pt x="7583" y="3386"/>
                  <a:pt x="8425" y="2630"/>
                  <a:pt x="8425" y="1693"/>
                </a:cubicBezTo>
                <a:cubicBezTo>
                  <a:pt x="8425" y="756"/>
                  <a:pt x="7583" y="0"/>
                  <a:pt x="6538" y="0"/>
                </a:cubicBezTo>
                <a:close/>
                <a:moveTo>
                  <a:pt x="17944" y="1907"/>
                </a:moveTo>
                <a:cubicBezTo>
                  <a:pt x="16731" y="1907"/>
                  <a:pt x="15738" y="2779"/>
                  <a:pt x="15738" y="3867"/>
                </a:cubicBezTo>
                <a:cubicBezTo>
                  <a:pt x="15738" y="4955"/>
                  <a:pt x="16731" y="5846"/>
                  <a:pt x="17944" y="5846"/>
                </a:cubicBezTo>
                <a:cubicBezTo>
                  <a:pt x="19157" y="5846"/>
                  <a:pt x="20130" y="4955"/>
                  <a:pt x="20130" y="3867"/>
                </a:cubicBezTo>
                <a:cubicBezTo>
                  <a:pt x="20130" y="2779"/>
                  <a:pt x="19157" y="1907"/>
                  <a:pt x="17944" y="1907"/>
                </a:cubicBezTo>
                <a:close/>
                <a:moveTo>
                  <a:pt x="1351" y="2228"/>
                </a:moveTo>
                <a:cubicBezTo>
                  <a:pt x="847" y="2228"/>
                  <a:pt x="457" y="2595"/>
                  <a:pt x="457" y="3048"/>
                </a:cubicBezTo>
                <a:cubicBezTo>
                  <a:pt x="457" y="3500"/>
                  <a:pt x="847" y="3867"/>
                  <a:pt x="1351" y="3867"/>
                </a:cubicBezTo>
                <a:cubicBezTo>
                  <a:pt x="1855" y="3867"/>
                  <a:pt x="2265" y="3500"/>
                  <a:pt x="2265" y="3048"/>
                </a:cubicBezTo>
                <a:cubicBezTo>
                  <a:pt x="2265" y="2595"/>
                  <a:pt x="1855" y="2228"/>
                  <a:pt x="1351" y="2228"/>
                </a:cubicBezTo>
                <a:close/>
                <a:moveTo>
                  <a:pt x="12320" y="5650"/>
                </a:moveTo>
                <a:cubicBezTo>
                  <a:pt x="9800" y="5650"/>
                  <a:pt x="7750" y="7470"/>
                  <a:pt x="7750" y="9731"/>
                </a:cubicBezTo>
                <a:cubicBezTo>
                  <a:pt x="7750" y="9821"/>
                  <a:pt x="7750" y="9920"/>
                  <a:pt x="7750" y="10016"/>
                </a:cubicBezTo>
                <a:cubicBezTo>
                  <a:pt x="10007" y="9031"/>
                  <a:pt x="12732" y="9863"/>
                  <a:pt x="13830" y="11887"/>
                </a:cubicBezTo>
                <a:cubicBezTo>
                  <a:pt x="14091" y="12367"/>
                  <a:pt x="14231" y="12887"/>
                  <a:pt x="14268" y="13420"/>
                </a:cubicBezTo>
                <a:cubicBezTo>
                  <a:pt x="16539" y="12441"/>
                  <a:pt x="17505" y="10004"/>
                  <a:pt x="16414" y="7966"/>
                </a:cubicBezTo>
                <a:cubicBezTo>
                  <a:pt x="15656" y="6552"/>
                  <a:pt x="14069" y="5654"/>
                  <a:pt x="12320" y="5650"/>
                </a:cubicBezTo>
                <a:close/>
                <a:moveTo>
                  <a:pt x="3636" y="5774"/>
                </a:moveTo>
                <a:cubicBezTo>
                  <a:pt x="2124" y="5774"/>
                  <a:pt x="914" y="6877"/>
                  <a:pt x="914" y="8234"/>
                </a:cubicBezTo>
                <a:cubicBezTo>
                  <a:pt x="914" y="9590"/>
                  <a:pt x="2124" y="10693"/>
                  <a:pt x="3636" y="10693"/>
                </a:cubicBezTo>
                <a:cubicBezTo>
                  <a:pt x="5149" y="10693"/>
                  <a:pt x="6379" y="9590"/>
                  <a:pt x="6379" y="8234"/>
                </a:cubicBezTo>
                <a:cubicBezTo>
                  <a:pt x="6379" y="6877"/>
                  <a:pt x="5149" y="5774"/>
                  <a:pt x="3636" y="5774"/>
                </a:cubicBezTo>
                <a:close/>
                <a:moveTo>
                  <a:pt x="4093" y="6737"/>
                </a:moveTo>
                <a:cubicBezTo>
                  <a:pt x="4766" y="6737"/>
                  <a:pt x="5325" y="7221"/>
                  <a:pt x="5325" y="7824"/>
                </a:cubicBezTo>
                <a:cubicBezTo>
                  <a:pt x="5325" y="7974"/>
                  <a:pt x="5176" y="8109"/>
                  <a:pt x="5008" y="8109"/>
                </a:cubicBezTo>
                <a:cubicBezTo>
                  <a:pt x="4840" y="8109"/>
                  <a:pt x="4709" y="7975"/>
                  <a:pt x="4709" y="7824"/>
                </a:cubicBezTo>
                <a:cubicBezTo>
                  <a:pt x="4709" y="7522"/>
                  <a:pt x="4430" y="7289"/>
                  <a:pt x="4093" y="7289"/>
                </a:cubicBezTo>
                <a:cubicBezTo>
                  <a:pt x="3925" y="7289"/>
                  <a:pt x="3795" y="7155"/>
                  <a:pt x="3795" y="7004"/>
                </a:cubicBezTo>
                <a:cubicBezTo>
                  <a:pt x="3795" y="6853"/>
                  <a:pt x="3925" y="6737"/>
                  <a:pt x="4093" y="6737"/>
                </a:cubicBezTo>
                <a:close/>
                <a:moveTo>
                  <a:pt x="12916" y="6737"/>
                </a:moveTo>
                <a:cubicBezTo>
                  <a:pt x="14429" y="6737"/>
                  <a:pt x="15658" y="7840"/>
                  <a:pt x="15659" y="9196"/>
                </a:cubicBezTo>
                <a:cubicBezTo>
                  <a:pt x="15659" y="9347"/>
                  <a:pt x="15528" y="9463"/>
                  <a:pt x="15360" y="9463"/>
                </a:cubicBezTo>
                <a:cubicBezTo>
                  <a:pt x="15192" y="9463"/>
                  <a:pt x="15042" y="9347"/>
                  <a:pt x="15042" y="9196"/>
                </a:cubicBezTo>
                <a:cubicBezTo>
                  <a:pt x="15042" y="8141"/>
                  <a:pt x="14092" y="7289"/>
                  <a:pt x="12916" y="7289"/>
                </a:cubicBezTo>
                <a:cubicBezTo>
                  <a:pt x="12748" y="7289"/>
                  <a:pt x="12618" y="7155"/>
                  <a:pt x="12618" y="7004"/>
                </a:cubicBezTo>
                <a:cubicBezTo>
                  <a:pt x="12618" y="6853"/>
                  <a:pt x="12748" y="6737"/>
                  <a:pt x="12916" y="6737"/>
                </a:cubicBezTo>
                <a:close/>
                <a:moveTo>
                  <a:pt x="9737" y="10141"/>
                </a:moveTo>
                <a:cubicBezTo>
                  <a:pt x="7553" y="10141"/>
                  <a:pt x="5763" y="11728"/>
                  <a:pt x="5763" y="13687"/>
                </a:cubicBezTo>
                <a:cubicBezTo>
                  <a:pt x="5763" y="15646"/>
                  <a:pt x="7553" y="17234"/>
                  <a:pt x="9737" y="17234"/>
                </a:cubicBezTo>
                <a:cubicBezTo>
                  <a:pt x="11921" y="17234"/>
                  <a:pt x="13691" y="15646"/>
                  <a:pt x="13691" y="13687"/>
                </a:cubicBezTo>
                <a:cubicBezTo>
                  <a:pt x="13691" y="11728"/>
                  <a:pt x="11921" y="10141"/>
                  <a:pt x="9737" y="10141"/>
                </a:cubicBezTo>
                <a:close/>
                <a:moveTo>
                  <a:pt x="10333" y="11246"/>
                </a:moveTo>
                <a:cubicBezTo>
                  <a:pt x="11509" y="11246"/>
                  <a:pt x="12459" y="12098"/>
                  <a:pt x="12459" y="13152"/>
                </a:cubicBezTo>
                <a:cubicBezTo>
                  <a:pt x="12459" y="13303"/>
                  <a:pt x="12329" y="13420"/>
                  <a:pt x="12161" y="13420"/>
                </a:cubicBezTo>
                <a:cubicBezTo>
                  <a:pt x="11993" y="13420"/>
                  <a:pt x="11863" y="13303"/>
                  <a:pt x="11863" y="13152"/>
                </a:cubicBezTo>
                <a:cubicBezTo>
                  <a:pt x="11863" y="12399"/>
                  <a:pt x="11173" y="11780"/>
                  <a:pt x="10333" y="11780"/>
                </a:cubicBezTo>
                <a:cubicBezTo>
                  <a:pt x="10165" y="11780"/>
                  <a:pt x="10035" y="11664"/>
                  <a:pt x="10035" y="11513"/>
                </a:cubicBezTo>
                <a:cubicBezTo>
                  <a:pt x="10035" y="11362"/>
                  <a:pt x="10165" y="11246"/>
                  <a:pt x="10333" y="11246"/>
                </a:cubicBezTo>
                <a:close/>
                <a:moveTo>
                  <a:pt x="19613" y="12867"/>
                </a:moveTo>
                <a:cubicBezTo>
                  <a:pt x="19109" y="12867"/>
                  <a:pt x="18699" y="13235"/>
                  <a:pt x="18699" y="13687"/>
                </a:cubicBezTo>
                <a:cubicBezTo>
                  <a:pt x="18699" y="14139"/>
                  <a:pt x="19109" y="14507"/>
                  <a:pt x="19613" y="14507"/>
                </a:cubicBezTo>
                <a:cubicBezTo>
                  <a:pt x="20117" y="14507"/>
                  <a:pt x="20527" y="14139"/>
                  <a:pt x="20527" y="13687"/>
                </a:cubicBezTo>
                <a:cubicBezTo>
                  <a:pt x="20527" y="13235"/>
                  <a:pt x="20117" y="12867"/>
                  <a:pt x="19613" y="12867"/>
                </a:cubicBezTo>
                <a:close/>
                <a:moveTo>
                  <a:pt x="2424" y="15879"/>
                </a:moveTo>
                <a:cubicBezTo>
                  <a:pt x="1080" y="15879"/>
                  <a:pt x="0" y="16848"/>
                  <a:pt x="0" y="18053"/>
                </a:cubicBezTo>
                <a:cubicBezTo>
                  <a:pt x="0" y="19259"/>
                  <a:pt x="1080" y="20246"/>
                  <a:pt x="2424" y="20246"/>
                </a:cubicBezTo>
                <a:cubicBezTo>
                  <a:pt x="3768" y="20246"/>
                  <a:pt x="4868" y="19259"/>
                  <a:pt x="4868" y="18053"/>
                </a:cubicBezTo>
                <a:cubicBezTo>
                  <a:pt x="4868" y="16848"/>
                  <a:pt x="3768" y="15879"/>
                  <a:pt x="2424" y="15879"/>
                </a:cubicBezTo>
                <a:close/>
                <a:moveTo>
                  <a:pt x="18560" y="16147"/>
                </a:moveTo>
                <a:cubicBezTo>
                  <a:pt x="16879" y="16147"/>
                  <a:pt x="15500" y="17366"/>
                  <a:pt x="15500" y="18873"/>
                </a:cubicBezTo>
                <a:cubicBezTo>
                  <a:pt x="15500" y="20380"/>
                  <a:pt x="16879" y="21600"/>
                  <a:pt x="18560" y="21600"/>
                </a:cubicBezTo>
                <a:cubicBezTo>
                  <a:pt x="20240" y="21600"/>
                  <a:pt x="21600" y="20380"/>
                  <a:pt x="21600" y="18873"/>
                </a:cubicBezTo>
                <a:cubicBezTo>
                  <a:pt x="21600" y="17366"/>
                  <a:pt x="20240" y="16147"/>
                  <a:pt x="18560" y="16147"/>
                </a:cubicBezTo>
                <a:close/>
                <a:moveTo>
                  <a:pt x="18997" y="17198"/>
                </a:moveTo>
                <a:cubicBezTo>
                  <a:pt x="19781" y="17200"/>
                  <a:pt x="20426" y="17760"/>
                  <a:pt x="20428" y="18463"/>
                </a:cubicBezTo>
                <a:cubicBezTo>
                  <a:pt x="20426" y="18639"/>
                  <a:pt x="20266" y="18783"/>
                  <a:pt x="20070" y="18784"/>
                </a:cubicBezTo>
                <a:cubicBezTo>
                  <a:pt x="19874" y="18783"/>
                  <a:pt x="19714" y="18639"/>
                  <a:pt x="19712" y="18463"/>
                </a:cubicBezTo>
                <a:cubicBezTo>
                  <a:pt x="19712" y="18112"/>
                  <a:pt x="19388" y="17840"/>
                  <a:pt x="18997" y="17840"/>
                </a:cubicBezTo>
                <a:cubicBezTo>
                  <a:pt x="18800" y="17840"/>
                  <a:pt x="18659" y="17695"/>
                  <a:pt x="18659" y="17519"/>
                </a:cubicBezTo>
                <a:cubicBezTo>
                  <a:pt x="18659" y="17342"/>
                  <a:pt x="18800" y="17198"/>
                  <a:pt x="18997" y="17198"/>
                </a:cubicBezTo>
                <a:close/>
                <a:moveTo>
                  <a:pt x="7452" y="18873"/>
                </a:moveTo>
                <a:cubicBezTo>
                  <a:pt x="6948" y="18873"/>
                  <a:pt x="6538" y="19241"/>
                  <a:pt x="6538" y="19693"/>
                </a:cubicBezTo>
                <a:cubicBezTo>
                  <a:pt x="6538" y="20145"/>
                  <a:pt x="6948" y="20513"/>
                  <a:pt x="7452" y="20513"/>
                </a:cubicBezTo>
                <a:cubicBezTo>
                  <a:pt x="7956" y="20513"/>
                  <a:pt x="8366" y="20145"/>
                  <a:pt x="8366" y="19693"/>
                </a:cubicBezTo>
                <a:cubicBezTo>
                  <a:pt x="8366" y="19241"/>
                  <a:pt x="7956" y="18873"/>
                  <a:pt x="7452" y="1887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" name="Freeform 121"/>
          <p:cNvSpPr/>
          <p:nvPr/>
        </p:nvSpPr>
        <p:spPr>
          <a:xfrm>
            <a:off x="6575476" y="2342207"/>
            <a:ext cx="405446" cy="409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2" h="21600" extrusionOk="0">
                <a:moveTo>
                  <a:pt x="3958" y="0"/>
                </a:moveTo>
                <a:cubicBezTo>
                  <a:pt x="3630" y="0"/>
                  <a:pt x="3294" y="141"/>
                  <a:pt x="3038" y="398"/>
                </a:cubicBezTo>
                <a:lnTo>
                  <a:pt x="384" y="3056"/>
                </a:lnTo>
                <a:cubicBezTo>
                  <a:pt x="-128" y="3569"/>
                  <a:pt x="-128" y="4364"/>
                  <a:pt x="384" y="4877"/>
                </a:cubicBezTo>
                <a:lnTo>
                  <a:pt x="2056" y="6551"/>
                </a:lnTo>
                <a:lnTo>
                  <a:pt x="6529" y="2051"/>
                </a:lnTo>
                <a:lnTo>
                  <a:pt x="4857" y="398"/>
                </a:lnTo>
                <a:cubicBezTo>
                  <a:pt x="4601" y="141"/>
                  <a:pt x="4286" y="0"/>
                  <a:pt x="3958" y="0"/>
                </a:cubicBezTo>
                <a:close/>
                <a:moveTo>
                  <a:pt x="17418" y="42"/>
                </a:moveTo>
                <a:cubicBezTo>
                  <a:pt x="17090" y="42"/>
                  <a:pt x="16775" y="162"/>
                  <a:pt x="16519" y="419"/>
                </a:cubicBezTo>
                <a:lnTo>
                  <a:pt x="14847" y="2051"/>
                </a:lnTo>
                <a:lnTo>
                  <a:pt x="19320" y="6551"/>
                </a:lnTo>
                <a:lnTo>
                  <a:pt x="20992" y="4877"/>
                </a:lnTo>
                <a:cubicBezTo>
                  <a:pt x="21472" y="4396"/>
                  <a:pt x="21472" y="3557"/>
                  <a:pt x="20992" y="3077"/>
                </a:cubicBezTo>
                <a:lnTo>
                  <a:pt x="18338" y="419"/>
                </a:lnTo>
                <a:cubicBezTo>
                  <a:pt x="18082" y="162"/>
                  <a:pt x="17746" y="42"/>
                  <a:pt x="17418" y="42"/>
                </a:cubicBezTo>
                <a:close/>
                <a:moveTo>
                  <a:pt x="8765" y="460"/>
                </a:moveTo>
                <a:cubicBezTo>
                  <a:pt x="8413" y="460"/>
                  <a:pt x="8138" y="736"/>
                  <a:pt x="8138" y="1088"/>
                </a:cubicBezTo>
                <a:cubicBezTo>
                  <a:pt x="8138" y="1441"/>
                  <a:pt x="8413" y="1737"/>
                  <a:pt x="8765" y="1737"/>
                </a:cubicBezTo>
                <a:lnTo>
                  <a:pt x="10040" y="1737"/>
                </a:lnTo>
                <a:lnTo>
                  <a:pt x="10040" y="3056"/>
                </a:lnTo>
                <a:cubicBezTo>
                  <a:pt x="5400" y="3376"/>
                  <a:pt x="1722" y="7250"/>
                  <a:pt x="1722" y="11993"/>
                </a:cubicBezTo>
                <a:cubicBezTo>
                  <a:pt x="1722" y="14428"/>
                  <a:pt x="2692" y="16638"/>
                  <a:pt x="4292" y="18272"/>
                </a:cubicBezTo>
                <a:lnTo>
                  <a:pt x="3080" y="20679"/>
                </a:lnTo>
                <a:cubicBezTo>
                  <a:pt x="2920" y="21000"/>
                  <a:pt x="3032" y="21377"/>
                  <a:pt x="3352" y="21537"/>
                </a:cubicBezTo>
                <a:cubicBezTo>
                  <a:pt x="3448" y="21569"/>
                  <a:pt x="3549" y="21600"/>
                  <a:pt x="3644" y="21600"/>
                </a:cubicBezTo>
                <a:cubicBezTo>
                  <a:pt x="3869" y="21600"/>
                  <a:pt x="4102" y="21468"/>
                  <a:pt x="4230" y="21244"/>
                </a:cubicBezTo>
                <a:lnTo>
                  <a:pt x="5275" y="19130"/>
                </a:lnTo>
                <a:cubicBezTo>
                  <a:pt x="6779" y="20284"/>
                  <a:pt x="8640" y="20972"/>
                  <a:pt x="10688" y="20972"/>
                </a:cubicBezTo>
                <a:cubicBezTo>
                  <a:pt x="12736" y="20972"/>
                  <a:pt x="14597" y="20284"/>
                  <a:pt x="16101" y="19130"/>
                </a:cubicBezTo>
                <a:lnTo>
                  <a:pt x="17146" y="21244"/>
                </a:lnTo>
                <a:cubicBezTo>
                  <a:pt x="17274" y="21468"/>
                  <a:pt x="17508" y="21600"/>
                  <a:pt x="17732" y="21600"/>
                </a:cubicBezTo>
                <a:cubicBezTo>
                  <a:pt x="17828" y="21600"/>
                  <a:pt x="17928" y="21569"/>
                  <a:pt x="18024" y="21537"/>
                </a:cubicBezTo>
                <a:cubicBezTo>
                  <a:pt x="18344" y="21377"/>
                  <a:pt x="18456" y="21000"/>
                  <a:pt x="18296" y="20679"/>
                </a:cubicBezTo>
                <a:lnTo>
                  <a:pt x="17084" y="18272"/>
                </a:lnTo>
                <a:cubicBezTo>
                  <a:pt x="18652" y="16670"/>
                  <a:pt x="19654" y="14428"/>
                  <a:pt x="19654" y="11993"/>
                </a:cubicBezTo>
                <a:cubicBezTo>
                  <a:pt x="19654" y="7250"/>
                  <a:pt x="15976" y="3376"/>
                  <a:pt x="11336" y="3056"/>
                </a:cubicBezTo>
                <a:lnTo>
                  <a:pt x="11336" y="1737"/>
                </a:lnTo>
                <a:lnTo>
                  <a:pt x="12611" y="1737"/>
                </a:lnTo>
                <a:cubicBezTo>
                  <a:pt x="12963" y="1737"/>
                  <a:pt x="13259" y="1441"/>
                  <a:pt x="13259" y="1088"/>
                </a:cubicBezTo>
                <a:cubicBezTo>
                  <a:pt x="13259" y="736"/>
                  <a:pt x="12963" y="460"/>
                  <a:pt x="12611" y="460"/>
                </a:cubicBezTo>
                <a:lnTo>
                  <a:pt x="8765" y="460"/>
                </a:lnTo>
                <a:close/>
                <a:moveTo>
                  <a:pt x="10688" y="4940"/>
                </a:moveTo>
                <a:cubicBezTo>
                  <a:pt x="14560" y="4940"/>
                  <a:pt x="17732" y="8116"/>
                  <a:pt x="17732" y="11993"/>
                </a:cubicBezTo>
                <a:cubicBezTo>
                  <a:pt x="17732" y="15870"/>
                  <a:pt x="14560" y="19046"/>
                  <a:pt x="10688" y="19047"/>
                </a:cubicBezTo>
                <a:cubicBezTo>
                  <a:pt x="6816" y="19047"/>
                  <a:pt x="3645" y="15870"/>
                  <a:pt x="3644" y="11993"/>
                </a:cubicBezTo>
                <a:cubicBezTo>
                  <a:pt x="3644" y="8116"/>
                  <a:pt x="6816" y="4940"/>
                  <a:pt x="10688" y="4940"/>
                </a:cubicBezTo>
                <a:close/>
                <a:moveTo>
                  <a:pt x="10040" y="6865"/>
                </a:moveTo>
                <a:lnTo>
                  <a:pt x="10040" y="11344"/>
                </a:lnTo>
                <a:lnTo>
                  <a:pt x="5567" y="11344"/>
                </a:lnTo>
                <a:lnTo>
                  <a:pt x="5567" y="12642"/>
                </a:lnTo>
                <a:lnTo>
                  <a:pt x="10688" y="12642"/>
                </a:lnTo>
                <a:cubicBezTo>
                  <a:pt x="11040" y="12642"/>
                  <a:pt x="11336" y="12346"/>
                  <a:pt x="11336" y="11993"/>
                </a:cubicBezTo>
                <a:lnTo>
                  <a:pt x="11336" y="6865"/>
                </a:lnTo>
                <a:lnTo>
                  <a:pt x="10040" y="686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" name="Freeform 126"/>
          <p:cNvSpPr/>
          <p:nvPr/>
        </p:nvSpPr>
        <p:spPr>
          <a:xfrm>
            <a:off x="6560381" y="5306734"/>
            <a:ext cx="435637" cy="486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32" h="21600" extrusionOk="0">
                <a:moveTo>
                  <a:pt x="10180" y="0"/>
                </a:moveTo>
                <a:cubicBezTo>
                  <a:pt x="8633" y="0"/>
                  <a:pt x="7222" y="1847"/>
                  <a:pt x="6420" y="4655"/>
                </a:cubicBezTo>
                <a:cubicBezTo>
                  <a:pt x="5274" y="4385"/>
                  <a:pt x="4250" y="4214"/>
                  <a:pt x="3334" y="4214"/>
                </a:cubicBezTo>
                <a:cubicBezTo>
                  <a:pt x="1844" y="4214"/>
                  <a:pt x="753" y="4595"/>
                  <a:pt x="266" y="5378"/>
                </a:cubicBezTo>
                <a:cubicBezTo>
                  <a:pt x="-536" y="6674"/>
                  <a:pt x="530" y="8756"/>
                  <a:pt x="2735" y="10862"/>
                </a:cubicBezTo>
                <a:cubicBezTo>
                  <a:pt x="616" y="12913"/>
                  <a:pt x="-358" y="14900"/>
                  <a:pt x="416" y="16169"/>
                </a:cubicBezTo>
                <a:cubicBezTo>
                  <a:pt x="902" y="16952"/>
                  <a:pt x="1994" y="17333"/>
                  <a:pt x="3483" y="17333"/>
                </a:cubicBezTo>
                <a:cubicBezTo>
                  <a:pt x="4342" y="17333"/>
                  <a:pt x="5332" y="17206"/>
                  <a:pt x="6420" y="16963"/>
                </a:cubicBezTo>
                <a:cubicBezTo>
                  <a:pt x="7251" y="19770"/>
                  <a:pt x="8633" y="21600"/>
                  <a:pt x="10180" y="21600"/>
                </a:cubicBezTo>
                <a:cubicBezTo>
                  <a:pt x="11726" y="21600"/>
                  <a:pt x="13119" y="19770"/>
                  <a:pt x="13921" y="16963"/>
                </a:cubicBezTo>
                <a:cubicBezTo>
                  <a:pt x="15066" y="17233"/>
                  <a:pt x="16110" y="17386"/>
                  <a:pt x="17026" y="17386"/>
                </a:cubicBezTo>
                <a:cubicBezTo>
                  <a:pt x="18515" y="17386"/>
                  <a:pt x="19607" y="17005"/>
                  <a:pt x="20094" y="16222"/>
                </a:cubicBezTo>
                <a:cubicBezTo>
                  <a:pt x="20867" y="14953"/>
                  <a:pt x="19894" y="12966"/>
                  <a:pt x="17774" y="10915"/>
                </a:cubicBezTo>
                <a:cubicBezTo>
                  <a:pt x="20037" y="8782"/>
                  <a:pt x="21064" y="6691"/>
                  <a:pt x="20262" y="5396"/>
                </a:cubicBezTo>
                <a:cubicBezTo>
                  <a:pt x="19775" y="4613"/>
                  <a:pt x="18684" y="4249"/>
                  <a:pt x="17194" y="4249"/>
                </a:cubicBezTo>
                <a:cubicBezTo>
                  <a:pt x="16249" y="4249"/>
                  <a:pt x="15161" y="4411"/>
                  <a:pt x="13958" y="4708"/>
                </a:cubicBezTo>
                <a:cubicBezTo>
                  <a:pt x="13128" y="1873"/>
                  <a:pt x="11755" y="0"/>
                  <a:pt x="10180" y="0"/>
                </a:cubicBezTo>
                <a:close/>
                <a:moveTo>
                  <a:pt x="10180" y="1076"/>
                </a:moveTo>
                <a:cubicBezTo>
                  <a:pt x="11039" y="1076"/>
                  <a:pt x="12157" y="2506"/>
                  <a:pt x="12873" y="4990"/>
                </a:cubicBezTo>
                <a:cubicBezTo>
                  <a:pt x="12043" y="5260"/>
                  <a:pt x="11142" y="5600"/>
                  <a:pt x="10255" y="5977"/>
                </a:cubicBezTo>
                <a:cubicBezTo>
                  <a:pt x="9310" y="5573"/>
                  <a:pt x="8411" y="5207"/>
                  <a:pt x="7524" y="4937"/>
                </a:cubicBezTo>
                <a:cubicBezTo>
                  <a:pt x="8240" y="2480"/>
                  <a:pt x="9321" y="1076"/>
                  <a:pt x="10180" y="1076"/>
                </a:cubicBezTo>
                <a:close/>
                <a:moveTo>
                  <a:pt x="3296" y="5325"/>
                </a:moveTo>
                <a:cubicBezTo>
                  <a:pt x="4127" y="5325"/>
                  <a:pt x="5071" y="5452"/>
                  <a:pt x="6102" y="5695"/>
                </a:cubicBezTo>
                <a:cubicBezTo>
                  <a:pt x="5902" y="6559"/>
                  <a:pt x="5776" y="7509"/>
                  <a:pt x="5690" y="8481"/>
                </a:cubicBezTo>
                <a:cubicBezTo>
                  <a:pt x="4889" y="9021"/>
                  <a:pt x="4169" y="9554"/>
                  <a:pt x="3539" y="10121"/>
                </a:cubicBezTo>
                <a:cubicBezTo>
                  <a:pt x="1621" y="8285"/>
                  <a:pt x="809" y="6644"/>
                  <a:pt x="1239" y="5942"/>
                </a:cubicBezTo>
                <a:cubicBezTo>
                  <a:pt x="1496" y="5537"/>
                  <a:pt x="2237" y="5325"/>
                  <a:pt x="3296" y="5325"/>
                </a:cubicBezTo>
                <a:close/>
                <a:moveTo>
                  <a:pt x="17194" y="5325"/>
                </a:moveTo>
                <a:cubicBezTo>
                  <a:pt x="18254" y="5325"/>
                  <a:pt x="19023" y="5564"/>
                  <a:pt x="19252" y="5942"/>
                </a:cubicBezTo>
                <a:cubicBezTo>
                  <a:pt x="19682" y="6644"/>
                  <a:pt x="18917" y="8285"/>
                  <a:pt x="16970" y="10121"/>
                </a:cubicBezTo>
                <a:cubicBezTo>
                  <a:pt x="16283" y="9527"/>
                  <a:pt x="15510" y="8942"/>
                  <a:pt x="14650" y="8375"/>
                </a:cubicBezTo>
                <a:cubicBezTo>
                  <a:pt x="14565" y="7458"/>
                  <a:pt x="14421" y="6567"/>
                  <a:pt x="14220" y="5731"/>
                </a:cubicBezTo>
                <a:cubicBezTo>
                  <a:pt x="15309" y="5461"/>
                  <a:pt x="16335" y="5325"/>
                  <a:pt x="17194" y="5325"/>
                </a:cubicBezTo>
                <a:close/>
                <a:moveTo>
                  <a:pt x="7224" y="5995"/>
                </a:moveTo>
                <a:cubicBezTo>
                  <a:pt x="7769" y="6157"/>
                  <a:pt x="8354" y="6379"/>
                  <a:pt x="8927" y="6595"/>
                </a:cubicBezTo>
                <a:cubicBezTo>
                  <a:pt x="8640" y="6730"/>
                  <a:pt x="8315" y="6891"/>
                  <a:pt x="8029" y="7053"/>
                </a:cubicBezTo>
                <a:cubicBezTo>
                  <a:pt x="7685" y="7269"/>
                  <a:pt x="7316" y="7490"/>
                  <a:pt x="6944" y="7705"/>
                </a:cubicBezTo>
                <a:cubicBezTo>
                  <a:pt x="7030" y="7112"/>
                  <a:pt x="7110" y="6535"/>
                  <a:pt x="7224" y="5995"/>
                </a:cubicBezTo>
                <a:close/>
                <a:moveTo>
                  <a:pt x="13135" y="6048"/>
                </a:moveTo>
                <a:cubicBezTo>
                  <a:pt x="13250" y="6534"/>
                  <a:pt x="13330" y="7042"/>
                  <a:pt x="13416" y="7582"/>
                </a:cubicBezTo>
                <a:cubicBezTo>
                  <a:pt x="13101" y="7393"/>
                  <a:pt x="12806" y="7242"/>
                  <a:pt x="12462" y="7053"/>
                </a:cubicBezTo>
                <a:cubicBezTo>
                  <a:pt x="12176" y="6918"/>
                  <a:pt x="11898" y="6757"/>
                  <a:pt x="11583" y="6595"/>
                </a:cubicBezTo>
                <a:cubicBezTo>
                  <a:pt x="12098" y="6379"/>
                  <a:pt x="12620" y="6210"/>
                  <a:pt x="13135" y="6048"/>
                </a:cubicBezTo>
                <a:close/>
                <a:moveTo>
                  <a:pt x="10255" y="7176"/>
                </a:moveTo>
                <a:cubicBezTo>
                  <a:pt x="10799" y="7419"/>
                  <a:pt x="11357" y="7691"/>
                  <a:pt x="11901" y="7988"/>
                </a:cubicBezTo>
                <a:cubicBezTo>
                  <a:pt x="12474" y="8312"/>
                  <a:pt x="13050" y="8651"/>
                  <a:pt x="13566" y="8975"/>
                </a:cubicBezTo>
                <a:cubicBezTo>
                  <a:pt x="13623" y="9569"/>
                  <a:pt x="13622" y="10161"/>
                  <a:pt x="13622" y="10809"/>
                </a:cubicBezTo>
                <a:cubicBezTo>
                  <a:pt x="13622" y="11484"/>
                  <a:pt x="13585" y="12128"/>
                  <a:pt x="13528" y="12748"/>
                </a:cubicBezTo>
                <a:cubicBezTo>
                  <a:pt x="13070" y="13045"/>
                  <a:pt x="12585" y="13315"/>
                  <a:pt x="12069" y="13612"/>
                </a:cubicBezTo>
                <a:cubicBezTo>
                  <a:pt x="11468" y="13936"/>
                  <a:pt x="10856" y="14224"/>
                  <a:pt x="10255" y="14494"/>
                </a:cubicBezTo>
                <a:cubicBezTo>
                  <a:pt x="9653" y="14224"/>
                  <a:pt x="9060" y="13936"/>
                  <a:pt x="8459" y="13612"/>
                </a:cubicBezTo>
                <a:cubicBezTo>
                  <a:pt x="7886" y="13288"/>
                  <a:pt x="7310" y="12967"/>
                  <a:pt x="6794" y="12643"/>
                </a:cubicBezTo>
                <a:cubicBezTo>
                  <a:pt x="6737" y="12049"/>
                  <a:pt x="6738" y="11457"/>
                  <a:pt x="6738" y="10809"/>
                </a:cubicBezTo>
                <a:cubicBezTo>
                  <a:pt x="6738" y="10215"/>
                  <a:pt x="6765" y="9648"/>
                  <a:pt x="6794" y="9081"/>
                </a:cubicBezTo>
                <a:cubicBezTo>
                  <a:pt x="7367" y="8703"/>
                  <a:pt x="7969" y="8339"/>
                  <a:pt x="8627" y="7988"/>
                </a:cubicBezTo>
                <a:cubicBezTo>
                  <a:pt x="9171" y="7691"/>
                  <a:pt x="9711" y="7419"/>
                  <a:pt x="10255" y="7176"/>
                </a:cubicBezTo>
                <a:close/>
                <a:moveTo>
                  <a:pt x="10180" y="9187"/>
                </a:moveTo>
                <a:cubicBezTo>
                  <a:pt x="9231" y="9187"/>
                  <a:pt x="8459" y="9914"/>
                  <a:pt x="8459" y="10809"/>
                </a:cubicBezTo>
                <a:cubicBezTo>
                  <a:pt x="8459" y="11703"/>
                  <a:pt x="9231" y="12431"/>
                  <a:pt x="10180" y="12431"/>
                </a:cubicBezTo>
                <a:cubicBezTo>
                  <a:pt x="11129" y="12431"/>
                  <a:pt x="11901" y="11703"/>
                  <a:pt x="11901" y="10809"/>
                </a:cubicBezTo>
                <a:cubicBezTo>
                  <a:pt x="11901" y="9914"/>
                  <a:pt x="11129" y="9187"/>
                  <a:pt x="10180" y="9187"/>
                </a:cubicBezTo>
                <a:close/>
                <a:moveTo>
                  <a:pt x="14725" y="9768"/>
                </a:moveTo>
                <a:cubicBezTo>
                  <a:pt x="15241" y="10146"/>
                  <a:pt x="15699" y="10501"/>
                  <a:pt x="16128" y="10879"/>
                </a:cubicBezTo>
                <a:cubicBezTo>
                  <a:pt x="15699" y="11230"/>
                  <a:pt x="15241" y="11604"/>
                  <a:pt x="14725" y="11955"/>
                </a:cubicBezTo>
                <a:cubicBezTo>
                  <a:pt x="14754" y="11577"/>
                  <a:pt x="14763" y="11204"/>
                  <a:pt x="14763" y="10826"/>
                </a:cubicBezTo>
                <a:cubicBezTo>
                  <a:pt x="14763" y="10448"/>
                  <a:pt x="14754" y="10092"/>
                  <a:pt x="14725" y="9768"/>
                </a:cubicBezTo>
                <a:close/>
                <a:moveTo>
                  <a:pt x="5616" y="9892"/>
                </a:moveTo>
                <a:cubicBezTo>
                  <a:pt x="5616" y="10189"/>
                  <a:pt x="5597" y="10485"/>
                  <a:pt x="5597" y="10809"/>
                </a:cubicBezTo>
                <a:cubicBezTo>
                  <a:pt x="5597" y="11160"/>
                  <a:pt x="5587" y="11508"/>
                  <a:pt x="5616" y="11831"/>
                </a:cubicBezTo>
                <a:cubicBezTo>
                  <a:pt x="5157" y="11508"/>
                  <a:pt x="4772" y="11186"/>
                  <a:pt x="4400" y="10862"/>
                </a:cubicBezTo>
                <a:cubicBezTo>
                  <a:pt x="4772" y="10538"/>
                  <a:pt x="5186" y="10216"/>
                  <a:pt x="5616" y="9892"/>
                </a:cubicBezTo>
                <a:close/>
                <a:moveTo>
                  <a:pt x="3558" y="11620"/>
                </a:moveTo>
                <a:cubicBezTo>
                  <a:pt x="4217" y="12160"/>
                  <a:pt x="4936" y="12685"/>
                  <a:pt x="5709" y="13224"/>
                </a:cubicBezTo>
                <a:cubicBezTo>
                  <a:pt x="5795" y="14169"/>
                  <a:pt x="5939" y="15103"/>
                  <a:pt x="6139" y="15940"/>
                </a:cubicBezTo>
                <a:cubicBezTo>
                  <a:pt x="5194" y="16183"/>
                  <a:pt x="4285" y="16275"/>
                  <a:pt x="3483" y="16275"/>
                </a:cubicBezTo>
                <a:cubicBezTo>
                  <a:pt x="2424" y="16275"/>
                  <a:pt x="1636" y="16036"/>
                  <a:pt x="1407" y="15658"/>
                </a:cubicBezTo>
                <a:cubicBezTo>
                  <a:pt x="977" y="14956"/>
                  <a:pt x="1725" y="13402"/>
                  <a:pt x="3558" y="11620"/>
                </a:cubicBezTo>
                <a:close/>
                <a:moveTo>
                  <a:pt x="16970" y="11620"/>
                </a:moveTo>
                <a:cubicBezTo>
                  <a:pt x="18803" y="13402"/>
                  <a:pt x="19551" y="14956"/>
                  <a:pt x="19121" y="15658"/>
                </a:cubicBezTo>
                <a:cubicBezTo>
                  <a:pt x="18863" y="16063"/>
                  <a:pt x="18104" y="16275"/>
                  <a:pt x="17045" y="16275"/>
                </a:cubicBezTo>
                <a:cubicBezTo>
                  <a:pt x="16214" y="16275"/>
                  <a:pt x="15241" y="16148"/>
                  <a:pt x="14239" y="15905"/>
                </a:cubicBezTo>
                <a:cubicBezTo>
                  <a:pt x="14411" y="15095"/>
                  <a:pt x="14564" y="14266"/>
                  <a:pt x="14650" y="13348"/>
                </a:cubicBezTo>
                <a:cubicBezTo>
                  <a:pt x="15510" y="12781"/>
                  <a:pt x="16283" y="12214"/>
                  <a:pt x="16970" y="11620"/>
                </a:cubicBezTo>
                <a:close/>
                <a:moveTo>
                  <a:pt x="6962" y="14018"/>
                </a:moveTo>
                <a:cubicBezTo>
                  <a:pt x="7277" y="14207"/>
                  <a:pt x="7573" y="14358"/>
                  <a:pt x="7916" y="14547"/>
                </a:cubicBezTo>
                <a:cubicBezTo>
                  <a:pt x="8232" y="14709"/>
                  <a:pt x="8583" y="14914"/>
                  <a:pt x="8927" y="15076"/>
                </a:cubicBezTo>
                <a:cubicBezTo>
                  <a:pt x="8354" y="15292"/>
                  <a:pt x="7806" y="15478"/>
                  <a:pt x="7262" y="15640"/>
                </a:cubicBezTo>
                <a:cubicBezTo>
                  <a:pt x="7147" y="15127"/>
                  <a:pt x="7048" y="14585"/>
                  <a:pt x="6962" y="14018"/>
                </a:cubicBezTo>
                <a:close/>
                <a:moveTo>
                  <a:pt x="13378" y="14124"/>
                </a:moveTo>
                <a:cubicBezTo>
                  <a:pt x="13293" y="14637"/>
                  <a:pt x="13221" y="15146"/>
                  <a:pt x="13135" y="15605"/>
                </a:cubicBezTo>
                <a:cubicBezTo>
                  <a:pt x="12648" y="15443"/>
                  <a:pt x="12117" y="15292"/>
                  <a:pt x="11601" y="15076"/>
                </a:cubicBezTo>
                <a:cubicBezTo>
                  <a:pt x="11945" y="14914"/>
                  <a:pt x="12305" y="14718"/>
                  <a:pt x="12649" y="14529"/>
                </a:cubicBezTo>
                <a:cubicBezTo>
                  <a:pt x="12907" y="14394"/>
                  <a:pt x="13149" y="14259"/>
                  <a:pt x="13378" y="14124"/>
                </a:cubicBezTo>
                <a:close/>
                <a:moveTo>
                  <a:pt x="10255" y="15693"/>
                </a:moveTo>
                <a:cubicBezTo>
                  <a:pt x="11142" y="16071"/>
                  <a:pt x="12006" y="16385"/>
                  <a:pt x="12836" y="16628"/>
                </a:cubicBezTo>
                <a:cubicBezTo>
                  <a:pt x="12120" y="19111"/>
                  <a:pt x="11039" y="20524"/>
                  <a:pt x="10180" y="20524"/>
                </a:cubicBezTo>
                <a:cubicBezTo>
                  <a:pt x="9321" y="20524"/>
                  <a:pt x="8240" y="19110"/>
                  <a:pt x="7524" y="16680"/>
                </a:cubicBezTo>
                <a:cubicBezTo>
                  <a:pt x="8411" y="16410"/>
                  <a:pt x="9310" y="16098"/>
                  <a:pt x="10255" y="1569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" name="TextBox 34"/>
          <p:cNvSpPr txBox="1"/>
          <p:nvPr/>
        </p:nvSpPr>
        <p:spPr>
          <a:xfrm>
            <a:off x="7563196" y="628741"/>
            <a:ext cx="666726" cy="77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700">
                <a:solidFill>
                  <a:srgbClr val="FF6400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43" name="TextBox 34"/>
          <p:cNvSpPr txBox="1"/>
          <p:nvPr/>
        </p:nvSpPr>
        <p:spPr>
          <a:xfrm>
            <a:off x="3978855" y="2133849"/>
            <a:ext cx="666726" cy="77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700">
                <a:solidFill>
                  <a:srgbClr val="64C2F9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t>B</a:t>
            </a:r>
          </a:p>
        </p:txBody>
      </p:sp>
      <p:sp>
        <p:nvSpPr>
          <p:cNvPr id="44" name="TextBox 34"/>
          <p:cNvSpPr txBox="1"/>
          <p:nvPr/>
        </p:nvSpPr>
        <p:spPr>
          <a:xfrm>
            <a:off x="7546418" y="3622756"/>
            <a:ext cx="666726" cy="77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700">
                <a:solidFill>
                  <a:srgbClr val="7EC43A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dirty="0"/>
              <a:t>C</a:t>
            </a:r>
          </a:p>
        </p:txBody>
      </p:sp>
      <p:sp>
        <p:nvSpPr>
          <p:cNvPr id="45" name="TextBox 34"/>
          <p:cNvSpPr txBox="1"/>
          <p:nvPr/>
        </p:nvSpPr>
        <p:spPr>
          <a:xfrm>
            <a:off x="3978855" y="5096197"/>
            <a:ext cx="666726" cy="77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700">
                <a:solidFill>
                  <a:srgbClr val="FFB200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8460051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4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"/>
                            </p:stCondLst>
                            <p:childTnLst>
                              <p:par>
                                <p:cTn id="8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4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dvAuto="0"/>
      <p:bldP spid="23" grpId="0" animBg="1" advAuto="0"/>
      <p:bldP spid="24" grpId="0" animBg="1" advAuto="0"/>
      <p:bldP spid="25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  <p:bldP spid="35" grpId="0" animBg="1" advAuto="0"/>
      <p:bldP spid="36" grpId="0" animBg="1" advAuto="0"/>
      <p:bldP spid="37" grpId="0" animBg="1" advAuto="0"/>
      <p:bldP spid="38" grpId="0" animBg="1" advAuto="0"/>
      <p:bldP spid="39" grpId="0" animBg="1" advAuto="0"/>
      <p:bldP spid="40" grpId="0" animBg="1" advAuto="0"/>
      <p:bldP spid="41" grpId="0" animBg="1" advAuto="0"/>
      <p:bldP spid="42" grpId="0" animBg="1" advAuto="0"/>
      <p:bldP spid="43" grpId="0" animBg="1" advAuto="0"/>
      <p:bldP spid="44" grpId="0" animBg="1" advAuto="0"/>
      <p:bldP spid="45" grpId="0" animBg="1" advAuto="0"/>
    </p:bldLst>
  </p:timing>
</p:sld>
</file>

<file path=ppt/theme/theme1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Avenir Next</vt:lpstr>
      <vt:lpstr>Century Gothic</vt:lpstr>
      <vt:lpstr>tinyPPT.com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</cp:revision>
  <dcterms:modified xsi:type="dcterms:W3CDTF">2019-05-26T03:54:57Z</dcterms:modified>
</cp:coreProperties>
</file>