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79"/>
  </p:normalViewPr>
  <p:slideViewPr>
    <p:cSldViewPr snapToGrid="0" snapToObjects="1">
      <p:cViewPr>
        <p:scale>
          <a:sx n="94" d="100"/>
          <a:sy n="94" d="100"/>
        </p:scale>
        <p:origin x="4448" y="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pp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Rectangle 2">
            <a:hlinkClick r:id="rId3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35"/>
          <p:cNvSpPr/>
          <p:nvPr/>
        </p:nvSpPr>
        <p:spPr>
          <a:xfrm>
            <a:off x="5167667" y="2647669"/>
            <a:ext cx="1840529" cy="1593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17" y="0"/>
                </a:moveTo>
                <a:lnTo>
                  <a:pt x="14051" y="0"/>
                </a:lnTo>
                <a:lnTo>
                  <a:pt x="21600" y="15788"/>
                </a:lnTo>
                <a:lnTo>
                  <a:pt x="18688" y="21600"/>
                </a:lnTo>
                <a:lnTo>
                  <a:pt x="3141" y="21600"/>
                </a:lnTo>
                <a:lnTo>
                  <a:pt x="0" y="15582"/>
                </a:lnTo>
                <a:lnTo>
                  <a:pt x="7817" y="0"/>
                </a:ln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Freeform 136"/>
          <p:cNvSpPr/>
          <p:nvPr/>
        </p:nvSpPr>
        <p:spPr>
          <a:xfrm>
            <a:off x="6092148" y="2425295"/>
            <a:ext cx="2958565" cy="3619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2" extrusionOk="0">
                <a:moveTo>
                  <a:pt x="8390" y="0"/>
                </a:moveTo>
                <a:cubicBezTo>
                  <a:pt x="6160" y="-3"/>
                  <a:pt x="3966" y="458"/>
                  <a:pt x="2013" y="1339"/>
                </a:cubicBezTo>
                <a:lnTo>
                  <a:pt x="6688" y="8255"/>
                </a:lnTo>
                <a:lnTo>
                  <a:pt x="6661" y="8295"/>
                </a:lnTo>
                <a:cubicBezTo>
                  <a:pt x="7187" y="8049"/>
                  <a:pt x="7784" y="7920"/>
                  <a:pt x="8390" y="7922"/>
                </a:cubicBezTo>
                <a:cubicBezTo>
                  <a:pt x="10331" y="7922"/>
                  <a:pt x="11904" y="9208"/>
                  <a:pt x="11904" y="10793"/>
                </a:cubicBezTo>
                <a:cubicBezTo>
                  <a:pt x="11904" y="12379"/>
                  <a:pt x="10331" y="13665"/>
                  <a:pt x="8390" y="13665"/>
                </a:cubicBezTo>
                <a:cubicBezTo>
                  <a:pt x="6463" y="13664"/>
                  <a:pt x="4896" y="12397"/>
                  <a:pt x="4876" y="10822"/>
                </a:cubicBezTo>
                <a:lnTo>
                  <a:pt x="4876" y="10833"/>
                </a:lnTo>
                <a:cubicBezTo>
                  <a:pt x="4851" y="14058"/>
                  <a:pt x="3062" y="17104"/>
                  <a:pt x="0" y="19139"/>
                </a:cubicBezTo>
                <a:cubicBezTo>
                  <a:pt x="2362" y="20730"/>
                  <a:pt x="5329" y="21597"/>
                  <a:pt x="8390" y="21592"/>
                </a:cubicBezTo>
                <a:cubicBezTo>
                  <a:pt x="15686" y="21592"/>
                  <a:pt x="21600" y="16757"/>
                  <a:pt x="21600" y="10796"/>
                </a:cubicBezTo>
                <a:cubicBezTo>
                  <a:pt x="21600" y="4834"/>
                  <a:pt x="15686" y="0"/>
                  <a:pt x="8390" y="0"/>
                </a:cubicBezTo>
                <a:close/>
              </a:path>
            </a:pathLst>
          </a:custGeom>
          <a:gradFill flip="none" rotWithShape="1">
            <a:gsLst>
              <a:gs pos="9000">
                <a:srgbClr val="054900"/>
              </a:gs>
              <a:gs pos="33000">
                <a:srgbClr val="0CB100"/>
              </a:gs>
              <a:gs pos="48951">
                <a:srgbClr val="85CE02"/>
              </a:gs>
              <a:gs pos="100000">
                <a:srgbClr val="FFEA03"/>
              </a:gs>
            </a:gsLst>
            <a:lin ang="600000" scaled="0"/>
            <a:tileRect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Freeform 137"/>
          <p:cNvSpPr/>
          <p:nvPr/>
        </p:nvSpPr>
        <p:spPr>
          <a:xfrm>
            <a:off x="3141287" y="2534191"/>
            <a:ext cx="3618509" cy="3504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673" y="10475"/>
                </a:moveTo>
                <a:cubicBezTo>
                  <a:pt x="13652" y="12112"/>
                  <a:pt x="12350" y="13422"/>
                  <a:pt x="10765" y="13400"/>
                </a:cubicBezTo>
                <a:cubicBezTo>
                  <a:pt x="9180" y="13379"/>
                  <a:pt x="7911" y="12034"/>
                  <a:pt x="7932" y="10398"/>
                </a:cubicBezTo>
                <a:cubicBezTo>
                  <a:pt x="7953" y="8761"/>
                  <a:pt x="9255" y="7451"/>
                  <a:pt x="10840" y="7473"/>
                </a:cubicBezTo>
                <a:cubicBezTo>
                  <a:pt x="11285" y="7479"/>
                  <a:pt x="11722" y="7591"/>
                  <a:pt x="12118" y="7802"/>
                </a:cubicBezTo>
                <a:lnTo>
                  <a:pt x="12096" y="7764"/>
                </a:lnTo>
                <a:cubicBezTo>
                  <a:pt x="9374" y="6075"/>
                  <a:pt x="7508" y="3236"/>
                  <a:pt x="6995" y="0"/>
                </a:cubicBezTo>
                <a:cubicBezTo>
                  <a:pt x="2908" y="1589"/>
                  <a:pt x="0" y="5663"/>
                  <a:pt x="0" y="10439"/>
                </a:cubicBezTo>
                <a:cubicBezTo>
                  <a:pt x="0" y="16597"/>
                  <a:pt x="4836" y="21600"/>
                  <a:pt x="10800" y="21600"/>
                </a:cubicBezTo>
                <a:cubicBezTo>
                  <a:pt x="16746" y="21600"/>
                  <a:pt x="21568" y="16618"/>
                  <a:pt x="21600" y="10521"/>
                </a:cubicBezTo>
                <a:lnTo>
                  <a:pt x="13694" y="10521"/>
                </a:lnTo>
                <a:close/>
              </a:path>
            </a:pathLst>
          </a:custGeom>
          <a:gradFill flip="none" rotWithShape="1">
            <a:gsLst>
              <a:gs pos="30000">
                <a:srgbClr val="234D73"/>
              </a:gs>
              <a:gs pos="47000">
                <a:srgbClr val="4FACFE"/>
              </a:gs>
              <a:gs pos="69557">
                <a:srgbClr val="28CFFE"/>
              </a:gs>
              <a:gs pos="100000">
                <a:srgbClr val="00F2FE"/>
              </a:gs>
            </a:gsLst>
            <a:lin ang="7200000" scaled="0"/>
            <a:tileRect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" name="Freeform 138"/>
          <p:cNvSpPr/>
          <p:nvPr/>
        </p:nvSpPr>
        <p:spPr>
          <a:xfrm>
            <a:off x="4286679" y="450871"/>
            <a:ext cx="3618642" cy="336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9217" y="14226"/>
                </a:moveTo>
                <a:cubicBezTo>
                  <a:pt x="9024" y="14055"/>
                  <a:pt x="8875" y="13936"/>
                  <a:pt x="8768" y="13821"/>
                </a:cubicBezTo>
                <a:cubicBezTo>
                  <a:pt x="7646" y="12613"/>
                  <a:pt x="7646" y="10656"/>
                  <a:pt x="8768" y="9448"/>
                </a:cubicBezTo>
                <a:cubicBezTo>
                  <a:pt x="9890" y="8241"/>
                  <a:pt x="11709" y="8241"/>
                  <a:pt x="12830" y="9448"/>
                </a:cubicBezTo>
                <a:cubicBezTo>
                  <a:pt x="13952" y="10656"/>
                  <a:pt x="13952" y="12614"/>
                  <a:pt x="12830" y="13821"/>
                </a:cubicBezTo>
                <a:cubicBezTo>
                  <a:pt x="12723" y="13937"/>
                  <a:pt x="12574" y="14055"/>
                  <a:pt x="12381" y="14226"/>
                </a:cubicBezTo>
                <a:lnTo>
                  <a:pt x="12384" y="14226"/>
                </a:lnTo>
                <a:lnTo>
                  <a:pt x="12916" y="15253"/>
                </a:lnTo>
                <a:lnTo>
                  <a:pt x="12401" y="14245"/>
                </a:lnTo>
                <a:cubicBezTo>
                  <a:pt x="15177" y="12599"/>
                  <a:pt x="18485" y="12346"/>
                  <a:pt x="21449" y="13554"/>
                </a:cubicBezTo>
                <a:cubicBezTo>
                  <a:pt x="21548" y="12916"/>
                  <a:pt x="21598" y="12270"/>
                  <a:pt x="21598" y="11624"/>
                </a:cubicBezTo>
                <a:cubicBezTo>
                  <a:pt x="21598" y="5204"/>
                  <a:pt x="16763" y="0"/>
                  <a:pt x="10799" y="0"/>
                </a:cubicBezTo>
                <a:cubicBezTo>
                  <a:pt x="4835" y="0"/>
                  <a:pt x="0" y="5205"/>
                  <a:pt x="0" y="11624"/>
                </a:cubicBezTo>
                <a:cubicBezTo>
                  <a:pt x="-2" y="15708"/>
                  <a:pt x="1986" y="19495"/>
                  <a:pt x="5238" y="21600"/>
                </a:cubicBezTo>
                <a:lnTo>
                  <a:pt x="9214" y="14226"/>
                </a:lnTo>
                <a:close/>
              </a:path>
            </a:pathLst>
          </a:custGeom>
          <a:gradFill flip="none" rotWithShape="1">
            <a:gsLst>
              <a:gs pos="12000">
                <a:srgbClr val="791B23"/>
              </a:gs>
              <a:gs pos="29000">
                <a:srgbClr val="BC2A35"/>
              </a:gs>
              <a:gs pos="43000">
                <a:srgbClr val="FF3847"/>
              </a:gs>
              <a:gs pos="62190">
                <a:srgbClr val="FF7D25"/>
              </a:gs>
              <a:gs pos="100000">
                <a:srgbClr val="FFC203"/>
              </a:gs>
            </a:gsLst>
            <a:lin ang="14400000" scaled="0"/>
            <a:tileRect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Freeform 140"/>
          <p:cNvSpPr/>
          <p:nvPr/>
        </p:nvSpPr>
        <p:spPr>
          <a:xfrm>
            <a:off x="5501590" y="1662498"/>
            <a:ext cx="1195459" cy="1195459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7" name="Freeform 141"/>
          <p:cNvSpPr/>
          <p:nvPr/>
        </p:nvSpPr>
        <p:spPr>
          <a:xfrm>
            <a:off x="6637022" y="3614644"/>
            <a:ext cx="1195459" cy="1195459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8" name="Freeform 142"/>
          <p:cNvSpPr/>
          <p:nvPr/>
        </p:nvSpPr>
        <p:spPr>
          <a:xfrm>
            <a:off x="4352879" y="3634564"/>
            <a:ext cx="1195458" cy="1195459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9" name="TextBox 34"/>
          <p:cNvSpPr txBox="1"/>
          <p:nvPr/>
        </p:nvSpPr>
        <p:spPr>
          <a:xfrm>
            <a:off x="5764333" y="1713298"/>
            <a:ext cx="666726" cy="101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300">
                <a:solidFill>
                  <a:srgbClr val="FF640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A</a:t>
            </a:r>
          </a:p>
        </p:txBody>
      </p:sp>
      <p:sp>
        <p:nvSpPr>
          <p:cNvPr id="30" name="TextBox 34"/>
          <p:cNvSpPr txBox="1"/>
          <p:nvPr/>
        </p:nvSpPr>
        <p:spPr>
          <a:xfrm>
            <a:off x="4618873" y="3727398"/>
            <a:ext cx="666726" cy="101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300">
                <a:solidFill>
                  <a:srgbClr val="64C2F9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B</a:t>
            </a:r>
          </a:p>
        </p:txBody>
      </p:sp>
      <p:sp>
        <p:nvSpPr>
          <p:cNvPr id="31" name="TextBox 34"/>
          <p:cNvSpPr txBox="1"/>
          <p:nvPr/>
        </p:nvSpPr>
        <p:spPr>
          <a:xfrm>
            <a:off x="6906400" y="3701951"/>
            <a:ext cx="666726" cy="101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300">
                <a:solidFill>
                  <a:srgbClr val="7EC43A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C</a:t>
            </a:r>
          </a:p>
        </p:txBody>
      </p:sp>
      <p:sp>
        <p:nvSpPr>
          <p:cNvPr id="32" name="TextBox 52"/>
          <p:cNvSpPr txBox="1"/>
          <p:nvPr/>
        </p:nvSpPr>
        <p:spPr>
          <a:xfrm>
            <a:off x="5472203" y="1097709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33" name="TextBox 52"/>
          <p:cNvSpPr txBox="1"/>
          <p:nvPr/>
        </p:nvSpPr>
        <p:spPr>
          <a:xfrm>
            <a:off x="5434595" y="964358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34" name="TextBox 52"/>
          <p:cNvSpPr txBox="1"/>
          <p:nvPr/>
        </p:nvSpPr>
        <p:spPr>
          <a:xfrm>
            <a:off x="4383517" y="5162871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35" name="TextBox 52"/>
          <p:cNvSpPr txBox="1"/>
          <p:nvPr/>
        </p:nvSpPr>
        <p:spPr>
          <a:xfrm>
            <a:off x="4345909" y="5029520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36" name="TextBox 52"/>
          <p:cNvSpPr txBox="1"/>
          <p:nvPr/>
        </p:nvSpPr>
        <p:spPr>
          <a:xfrm>
            <a:off x="6797403" y="5162871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37" name="TextBox 52"/>
          <p:cNvSpPr txBox="1"/>
          <p:nvPr/>
        </p:nvSpPr>
        <p:spPr>
          <a:xfrm>
            <a:off x="6759795" y="5029520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38" name="Freeform 110"/>
          <p:cNvSpPr/>
          <p:nvPr/>
        </p:nvSpPr>
        <p:spPr>
          <a:xfrm>
            <a:off x="8129174" y="3674158"/>
            <a:ext cx="625073" cy="696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38" y="0"/>
                </a:moveTo>
                <a:cubicBezTo>
                  <a:pt x="5492" y="0"/>
                  <a:pt x="4650" y="756"/>
                  <a:pt x="4650" y="1693"/>
                </a:cubicBezTo>
                <a:cubicBezTo>
                  <a:pt x="4650" y="2630"/>
                  <a:pt x="5492" y="3386"/>
                  <a:pt x="6538" y="3386"/>
                </a:cubicBezTo>
                <a:cubicBezTo>
                  <a:pt x="7583" y="3386"/>
                  <a:pt x="8425" y="2630"/>
                  <a:pt x="8425" y="1693"/>
                </a:cubicBezTo>
                <a:cubicBezTo>
                  <a:pt x="8425" y="756"/>
                  <a:pt x="7583" y="0"/>
                  <a:pt x="6538" y="0"/>
                </a:cubicBezTo>
                <a:close/>
                <a:moveTo>
                  <a:pt x="17944" y="1907"/>
                </a:moveTo>
                <a:cubicBezTo>
                  <a:pt x="16731" y="1907"/>
                  <a:pt x="15738" y="2779"/>
                  <a:pt x="15738" y="3867"/>
                </a:cubicBezTo>
                <a:cubicBezTo>
                  <a:pt x="15738" y="4955"/>
                  <a:pt x="16731" y="5846"/>
                  <a:pt x="17944" y="5846"/>
                </a:cubicBezTo>
                <a:cubicBezTo>
                  <a:pt x="19157" y="5846"/>
                  <a:pt x="20130" y="4955"/>
                  <a:pt x="20130" y="3867"/>
                </a:cubicBezTo>
                <a:cubicBezTo>
                  <a:pt x="20130" y="2779"/>
                  <a:pt x="19157" y="1907"/>
                  <a:pt x="17944" y="1907"/>
                </a:cubicBezTo>
                <a:close/>
                <a:moveTo>
                  <a:pt x="1351" y="2228"/>
                </a:moveTo>
                <a:cubicBezTo>
                  <a:pt x="847" y="2228"/>
                  <a:pt x="457" y="2595"/>
                  <a:pt x="457" y="3048"/>
                </a:cubicBezTo>
                <a:cubicBezTo>
                  <a:pt x="457" y="3500"/>
                  <a:pt x="847" y="3867"/>
                  <a:pt x="1351" y="3867"/>
                </a:cubicBezTo>
                <a:cubicBezTo>
                  <a:pt x="1855" y="3867"/>
                  <a:pt x="2265" y="3500"/>
                  <a:pt x="2265" y="3048"/>
                </a:cubicBezTo>
                <a:cubicBezTo>
                  <a:pt x="2265" y="2595"/>
                  <a:pt x="1855" y="2228"/>
                  <a:pt x="1351" y="2228"/>
                </a:cubicBezTo>
                <a:close/>
                <a:moveTo>
                  <a:pt x="12320" y="5650"/>
                </a:moveTo>
                <a:cubicBezTo>
                  <a:pt x="9800" y="5650"/>
                  <a:pt x="7750" y="7470"/>
                  <a:pt x="7750" y="9731"/>
                </a:cubicBezTo>
                <a:cubicBezTo>
                  <a:pt x="7750" y="9821"/>
                  <a:pt x="7750" y="9920"/>
                  <a:pt x="7750" y="10016"/>
                </a:cubicBezTo>
                <a:cubicBezTo>
                  <a:pt x="10007" y="9031"/>
                  <a:pt x="12732" y="9863"/>
                  <a:pt x="13830" y="11887"/>
                </a:cubicBezTo>
                <a:cubicBezTo>
                  <a:pt x="14091" y="12367"/>
                  <a:pt x="14231" y="12887"/>
                  <a:pt x="14268" y="13420"/>
                </a:cubicBezTo>
                <a:cubicBezTo>
                  <a:pt x="16539" y="12441"/>
                  <a:pt x="17505" y="10004"/>
                  <a:pt x="16414" y="7966"/>
                </a:cubicBezTo>
                <a:cubicBezTo>
                  <a:pt x="15656" y="6552"/>
                  <a:pt x="14069" y="5654"/>
                  <a:pt x="12320" y="5650"/>
                </a:cubicBezTo>
                <a:close/>
                <a:moveTo>
                  <a:pt x="3636" y="5774"/>
                </a:moveTo>
                <a:cubicBezTo>
                  <a:pt x="2124" y="5774"/>
                  <a:pt x="914" y="6877"/>
                  <a:pt x="914" y="8234"/>
                </a:cubicBezTo>
                <a:cubicBezTo>
                  <a:pt x="914" y="9590"/>
                  <a:pt x="2124" y="10693"/>
                  <a:pt x="3636" y="10693"/>
                </a:cubicBezTo>
                <a:cubicBezTo>
                  <a:pt x="5149" y="10693"/>
                  <a:pt x="6379" y="9590"/>
                  <a:pt x="6379" y="8234"/>
                </a:cubicBezTo>
                <a:cubicBezTo>
                  <a:pt x="6379" y="6877"/>
                  <a:pt x="5149" y="5774"/>
                  <a:pt x="3636" y="5774"/>
                </a:cubicBezTo>
                <a:close/>
                <a:moveTo>
                  <a:pt x="4093" y="6737"/>
                </a:moveTo>
                <a:cubicBezTo>
                  <a:pt x="4766" y="6737"/>
                  <a:pt x="5325" y="7221"/>
                  <a:pt x="5325" y="7824"/>
                </a:cubicBezTo>
                <a:cubicBezTo>
                  <a:pt x="5325" y="7974"/>
                  <a:pt x="5176" y="8109"/>
                  <a:pt x="5008" y="8109"/>
                </a:cubicBezTo>
                <a:cubicBezTo>
                  <a:pt x="4840" y="8109"/>
                  <a:pt x="4709" y="7975"/>
                  <a:pt x="4709" y="7824"/>
                </a:cubicBezTo>
                <a:cubicBezTo>
                  <a:pt x="4709" y="7522"/>
                  <a:pt x="4430" y="7289"/>
                  <a:pt x="4093" y="7289"/>
                </a:cubicBezTo>
                <a:cubicBezTo>
                  <a:pt x="3925" y="7289"/>
                  <a:pt x="3795" y="7155"/>
                  <a:pt x="3795" y="7004"/>
                </a:cubicBezTo>
                <a:cubicBezTo>
                  <a:pt x="3795" y="6853"/>
                  <a:pt x="3925" y="6737"/>
                  <a:pt x="4093" y="6737"/>
                </a:cubicBezTo>
                <a:close/>
                <a:moveTo>
                  <a:pt x="12916" y="6737"/>
                </a:moveTo>
                <a:cubicBezTo>
                  <a:pt x="14429" y="6737"/>
                  <a:pt x="15658" y="7840"/>
                  <a:pt x="15659" y="9196"/>
                </a:cubicBezTo>
                <a:cubicBezTo>
                  <a:pt x="15659" y="9347"/>
                  <a:pt x="15528" y="9463"/>
                  <a:pt x="15360" y="9463"/>
                </a:cubicBezTo>
                <a:cubicBezTo>
                  <a:pt x="15192" y="9463"/>
                  <a:pt x="15042" y="9347"/>
                  <a:pt x="15042" y="9196"/>
                </a:cubicBezTo>
                <a:cubicBezTo>
                  <a:pt x="15042" y="8141"/>
                  <a:pt x="14092" y="7289"/>
                  <a:pt x="12916" y="7289"/>
                </a:cubicBezTo>
                <a:cubicBezTo>
                  <a:pt x="12748" y="7289"/>
                  <a:pt x="12618" y="7155"/>
                  <a:pt x="12618" y="7004"/>
                </a:cubicBezTo>
                <a:cubicBezTo>
                  <a:pt x="12618" y="6853"/>
                  <a:pt x="12748" y="6737"/>
                  <a:pt x="12916" y="6737"/>
                </a:cubicBezTo>
                <a:close/>
                <a:moveTo>
                  <a:pt x="9737" y="10141"/>
                </a:moveTo>
                <a:cubicBezTo>
                  <a:pt x="7553" y="10141"/>
                  <a:pt x="5763" y="11728"/>
                  <a:pt x="5763" y="13687"/>
                </a:cubicBezTo>
                <a:cubicBezTo>
                  <a:pt x="5763" y="15646"/>
                  <a:pt x="7553" y="17234"/>
                  <a:pt x="9737" y="17234"/>
                </a:cubicBezTo>
                <a:cubicBezTo>
                  <a:pt x="11921" y="17234"/>
                  <a:pt x="13691" y="15646"/>
                  <a:pt x="13691" y="13687"/>
                </a:cubicBezTo>
                <a:cubicBezTo>
                  <a:pt x="13691" y="11728"/>
                  <a:pt x="11921" y="10141"/>
                  <a:pt x="9737" y="10141"/>
                </a:cubicBezTo>
                <a:close/>
                <a:moveTo>
                  <a:pt x="10333" y="11246"/>
                </a:moveTo>
                <a:cubicBezTo>
                  <a:pt x="11509" y="11246"/>
                  <a:pt x="12459" y="12098"/>
                  <a:pt x="12459" y="13152"/>
                </a:cubicBezTo>
                <a:cubicBezTo>
                  <a:pt x="12459" y="13303"/>
                  <a:pt x="12329" y="13420"/>
                  <a:pt x="12161" y="13420"/>
                </a:cubicBezTo>
                <a:cubicBezTo>
                  <a:pt x="11993" y="13420"/>
                  <a:pt x="11863" y="13303"/>
                  <a:pt x="11863" y="13152"/>
                </a:cubicBezTo>
                <a:cubicBezTo>
                  <a:pt x="11863" y="12399"/>
                  <a:pt x="11173" y="11780"/>
                  <a:pt x="10333" y="11780"/>
                </a:cubicBezTo>
                <a:cubicBezTo>
                  <a:pt x="10165" y="11780"/>
                  <a:pt x="10035" y="11664"/>
                  <a:pt x="10035" y="11513"/>
                </a:cubicBezTo>
                <a:cubicBezTo>
                  <a:pt x="10035" y="11362"/>
                  <a:pt x="10165" y="11246"/>
                  <a:pt x="10333" y="11246"/>
                </a:cubicBezTo>
                <a:close/>
                <a:moveTo>
                  <a:pt x="19613" y="12867"/>
                </a:moveTo>
                <a:cubicBezTo>
                  <a:pt x="19109" y="12867"/>
                  <a:pt x="18699" y="13235"/>
                  <a:pt x="18699" y="13687"/>
                </a:cubicBezTo>
                <a:cubicBezTo>
                  <a:pt x="18699" y="14139"/>
                  <a:pt x="19109" y="14507"/>
                  <a:pt x="19613" y="14507"/>
                </a:cubicBezTo>
                <a:cubicBezTo>
                  <a:pt x="20117" y="14507"/>
                  <a:pt x="20527" y="14139"/>
                  <a:pt x="20527" y="13687"/>
                </a:cubicBezTo>
                <a:cubicBezTo>
                  <a:pt x="20527" y="13235"/>
                  <a:pt x="20117" y="12867"/>
                  <a:pt x="19613" y="12867"/>
                </a:cubicBezTo>
                <a:close/>
                <a:moveTo>
                  <a:pt x="2424" y="15879"/>
                </a:moveTo>
                <a:cubicBezTo>
                  <a:pt x="1080" y="15879"/>
                  <a:pt x="0" y="16848"/>
                  <a:pt x="0" y="18053"/>
                </a:cubicBezTo>
                <a:cubicBezTo>
                  <a:pt x="0" y="19259"/>
                  <a:pt x="1080" y="20246"/>
                  <a:pt x="2424" y="20246"/>
                </a:cubicBezTo>
                <a:cubicBezTo>
                  <a:pt x="3768" y="20246"/>
                  <a:pt x="4868" y="19259"/>
                  <a:pt x="4868" y="18053"/>
                </a:cubicBezTo>
                <a:cubicBezTo>
                  <a:pt x="4868" y="16848"/>
                  <a:pt x="3768" y="15879"/>
                  <a:pt x="2424" y="15879"/>
                </a:cubicBezTo>
                <a:close/>
                <a:moveTo>
                  <a:pt x="18560" y="16147"/>
                </a:moveTo>
                <a:cubicBezTo>
                  <a:pt x="16879" y="16147"/>
                  <a:pt x="15500" y="17366"/>
                  <a:pt x="15500" y="18873"/>
                </a:cubicBezTo>
                <a:cubicBezTo>
                  <a:pt x="15500" y="20380"/>
                  <a:pt x="16879" y="21600"/>
                  <a:pt x="18560" y="21600"/>
                </a:cubicBezTo>
                <a:cubicBezTo>
                  <a:pt x="20240" y="21600"/>
                  <a:pt x="21600" y="20380"/>
                  <a:pt x="21600" y="18873"/>
                </a:cubicBezTo>
                <a:cubicBezTo>
                  <a:pt x="21600" y="17366"/>
                  <a:pt x="20240" y="16147"/>
                  <a:pt x="18560" y="16147"/>
                </a:cubicBezTo>
                <a:close/>
                <a:moveTo>
                  <a:pt x="18997" y="17198"/>
                </a:moveTo>
                <a:cubicBezTo>
                  <a:pt x="19781" y="17200"/>
                  <a:pt x="20426" y="17760"/>
                  <a:pt x="20428" y="18463"/>
                </a:cubicBezTo>
                <a:cubicBezTo>
                  <a:pt x="20426" y="18639"/>
                  <a:pt x="20266" y="18783"/>
                  <a:pt x="20070" y="18784"/>
                </a:cubicBezTo>
                <a:cubicBezTo>
                  <a:pt x="19874" y="18783"/>
                  <a:pt x="19714" y="18639"/>
                  <a:pt x="19712" y="18463"/>
                </a:cubicBezTo>
                <a:cubicBezTo>
                  <a:pt x="19712" y="18112"/>
                  <a:pt x="19388" y="17840"/>
                  <a:pt x="18997" y="17840"/>
                </a:cubicBezTo>
                <a:cubicBezTo>
                  <a:pt x="18800" y="17840"/>
                  <a:pt x="18659" y="17695"/>
                  <a:pt x="18659" y="17519"/>
                </a:cubicBezTo>
                <a:cubicBezTo>
                  <a:pt x="18659" y="17342"/>
                  <a:pt x="18800" y="17198"/>
                  <a:pt x="18997" y="17198"/>
                </a:cubicBezTo>
                <a:close/>
                <a:moveTo>
                  <a:pt x="7452" y="18873"/>
                </a:moveTo>
                <a:cubicBezTo>
                  <a:pt x="6948" y="18873"/>
                  <a:pt x="6538" y="19241"/>
                  <a:pt x="6538" y="19693"/>
                </a:cubicBezTo>
                <a:cubicBezTo>
                  <a:pt x="6538" y="20145"/>
                  <a:pt x="6948" y="20513"/>
                  <a:pt x="7452" y="20513"/>
                </a:cubicBezTo>
                <a:cubicBezTo>
                  <a:pt x="7956" y="20513"/>
                  <a:pt x="8366" y="20145"/>
                  <a:pt x="8366" y="19693"/>
                </a:cubicBezTo>
                <a:cubicBezTo>
                  <a:pt x="8366" y="19241"/>
                  <a:pt x="7956" y="18873"/>
                  <a:pt x="7452" y="1887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" name="Freeform 121"/>
          <p:cNvSpPr/>
          <p:nvPr/>
        </p:nvSpPr>
        <p:spPr>
          <a:xfrm>
            <a:off x="3470447" y="4022634"/>
            <a:ext cx="666726" cy="673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2" h="21600" extrusionOk="0">
                <a:moveTo>
                  <a:pt x="3958" y="0"/>
                </a:moveTo>
                <a:cubicBezTo>
                  <a:pt x="3630" y="0"/>
                  <a:pt x="3294" y="141"/>
                  <a:pt x="3038" y="398"/>
                </a:cubicBezTo>
                <a:lnTo>
                  <a:pt x="384" y="3056"/>
                </a:lnTo>
                <a:cubicBezTo>
                  <a:pt x="-128" y="3569"/>
                  <a:pt x="-128" y="4364"/>
                  <a:pt x="384" y="4877"/>
                </a:cubicBezTo>
                <a:lnTo>
                  <a:pt x="2056" y="6551"/>
                </a:lnTo>
                <a:lnTo>
                  <a:pt x="6529" y="2051"/>
                </a:lnTo>
                <a:lnTo>
                  <a:pt x="4857" y="398"/>
                </a:lnTo>
                <a:cubicBezTo>
                  <a:pt x="4601" y="141"/>
                  <a:pt x="4286" y="0"/>
                  <a:pt x="3958" y="0"/>
                </a:cubicBezTo>
                <a:close/>
                <a:moveTo>
                  <a:pt x="17418" y="42"/>
                </a:moveTo>
                <a:cubicBezTo>
                  <a:pt x="17090" y="42"/>
                  <a:pt x="16775" y="162"/>
                  <a:pt x="16519" y="419"/>
                </a:cubicBezTo>
                <a:lnTo>
                  <a:pt x="14847" y="2051"/>
                </a:lnTo>
                <a:lnTo>
                  <a:pt x="19320" y="6551"/>
                </a:lnTo>
                <a:lnTo>
                  <a:pt x="20992" y="4877"/>
                </a:lnTo>
                <a:cubicBezTo>
                  <a:pt x="21472" y="4396"/>
                  <a:pt x="21472" y="3557"/>
                  <a:pt x="20992" y="3077"/>
                </a:cubicBezTo>
                <a:lnTo>
                  <a:pt x="18338" y="419"/>
                </a:lnTo>
                <a:cubicBezTo>
                  <a:pt x="18082" y="162"/>
                  <a:pt x="17746" y="42"/>
                  <a:pt x="17418" y="42"/>
                </a:cubicBezTo>
                <a:close/>
                <a:moveTo>
                  <a:pt x="8765" y="460"/>
                </a:moveTo>
                <a:cubicBezTo>
                  <a:pt x="8413" y="460"/>
                  <a:pt x="8138" y="736"/>
                  <a:pt x="8138" y="1088"/>
                </a:cubicBezTo>
                <a:cubicBezTo>
                  <a:pt x="8138" y="1441"/>
                  <a:pt x="8413" y="1737"/>
                  <a:pt x="8765" y="1737"/>
                </a:cubicBezTo>
                <a:lnTo>
                  <a:pt x="10040" y="1737"/>
                </a:lnTo>
                <a:lnTo>
                  <a:pt x="10040" y="3056"/>
                </a:lnTo>
                <a:cubicBezTo>
                  <a:pt x="5400" y="3376"/>
                  <a:pt x="1722" y="7250"/>
                  <a:pt x="1722" y="11993"/>
                </a:cubicBezTo>
                <a:cubicBezTo>
                  <a:pt x="1722" y="14428"/>
                  <a:pt x="2692" y="16638"/>
                  <a:pt x="4292" y="18272"/>
                </a:cubicBezTo>
                <a:lnTo>
                  <a:pt x="3080" y="20679"/>
                </a:lnTo>
                <a:cubicBezTo>
                  <a:pt x="2920" y="21000"/>
                  <a:pt x="3032" y="21377"/>
                  <a:pt x="3352" y="21537"/>
                </a:cubicBezTo>
                <a:cubicBezTo>
                  <a:pt x="3448" y="21569"/>
                  <a:pt x="3549" y="21600"/>
                  <a:pt x="3644" y="21600"/>
                </a:cubicBezTo>
                <a:cubicBezTo>
                  <a:pt x="3869" y="21600"/>
                  <a:pt x="4102" y="21468"/>
                  <a:pt x="4230" y="21244"/>
                </a:cubicBezTo>
                <a:lnTo>
                  <a:pt x="5275" y="19130"/>
                </a:lnTo>
                <a:cubicBezTo>
                  <a:pt x="6779" y="20284"/>
                  <a:pt x="8640" y="20972"/>
                  <a:pt x="10688" y="20972"/>
                </a:cubicBezTo>
                <a:cubicBezTo>
                  <a:pt x="12736" y="20972"/>
                  <a:pt x="14597" y="20284"/>
                  <a:pt x="16101" y="19130"/>
                </a:cubicBezTo>
                <a:lnTo>
                  <a:pt x="17146" y="21244"/>
                </a:lnTo>
                <a:cubicBezTo>
                  <a:pt x="17274" y="21468"/>
                  <a:pt x="17508" y="21600"/>
                  <a:pt x="17732" y="21600"/>
                </a:cubicBezTo>
                <a:cubicBezTo>
                  <a:pt x="17828" y="21600"/>
                  <a:pt x="17928" y="21569"/>
                  <a:pt x="18024" y="21537"/>
                </a:cubicBezTo>
                <a:cubicBezTo>
                  <a:pt x="18344" y="21377"/>
                  <a:pt x="18456" y="21000"/>
                  <a:pt x="18296" y="20679"/>
                </a:cubicBezTo>
                <a:lnTo>
                  <a:pt x="17084" y="18272"/>
                </a:lnTo>
                <a:cubicBezTo>
                  <a:pt x="18652" y="16670"/>
                  <a:pt x="19654" y="14428"/>
                  <a:pt x="19654" y="11993"/>
                </a:cubicBezTo>
                <a:cubicBezTo>
                  <a:pt x="19654" y="7250"/>
                  <a:pt x="15976" y="3376"/>
                  <a:pt x="11336" y="3056"/>
                </a:cubicBezTo>
                <a:lnTo>
                  <a:pt x="11336" y="1737"/>
                </a:lnTo>
                <a:lnTo>
                  <a:pt x="12611" y="1737"/>
                </a:lnTo>
                <a:cubicBezTo>
                  <a:pt x="12963" y="1737"/>
                  <a:pt x="13259" y="1441"/>
                  <a:pt x="13259" y="1088"/>
                </a:cubicBezTo>
                <a:cubicBezTo>
                  <a:pt x="13259" y="736"/>
                  <a:pt x="12963" y="460"/>
                  <a:pt x="12611" y="460"/>
                </a:cubicBezTo>
                <a:lnTo>
                  <a:pt x="8765" y="460"/>
                </a:lnTo>
                <a:close/>
                <a:moveTo>
                  <a:pt x="10688" y="4940"/>
                </a:moveTo>
                <a:cubicBezTo>
                  <a:pt x="14560" y="4940"/>
                  <a:pt x="17732" y="8116"/>
                  <a:pt x="17732" y="11993"/>
                </a:cubicBezTo>
                <a:cubicBezTo>
                  <a:pt x="17732" y="15870"/>
                  <a:pt x="14560" y="19046"/>
                  <a:pt x="10688" y="19047"/>
                </a:cubicBezTo>
                <a:cubicBezTo>
                  <a:pt x="6816" y="19047"/>
                  <a:pt x="3645" y="15870"/>
                  <a:pt x="3644" y="11993"/>
                </a:cubicBezTo>
                <a:cubicBezTo>
                  <a:pt x="3644" y="8116"/>
                  <a:pt x="6816" y="4940"/>
                  <a:pt x="10688" y="4940"/>
                </a:cubicBezTo>
                <a:close/>
                <a:moveTo>
                  <a:pt x="10040" y="6865"/>
                </a:moveTo>
                <a:lnTo>
                  <a:pt x="10040" y="11344"/>
                </a:lnTo>
                <a:lnTo>
                  <a:pt x="5567" y="11344"/>
                </a:lnTo>
                <a:lnTo>
                  <a:pt x="5567" y="12642"/>
                </a:lnTo>
                <a:lnTo>
                  <a:pt x="10688" y="12642"/>
                </a:lnTo>
                <a:cubicBezTo>
                  <a:pt x="11040" y="12642"/>
                  <a:pt x="11336" y="12346"/>
                  <a:pt x="11336" y="11993"/>
                </a:cubicBezTo>
                <a:lnTo>
                  <a:pt x="11336" y="6865"/>
                </a:lnTo>
                <a:lnTo>
                  <a:pt x="10040" y="686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" name="Freeform 126"/>
          <p:cNvSpPr/>
          <p:nvPr/>
        </p:nvSpPr>
        <p:spPr>
          <a:xfrm>
            <a:off x="4618873" y="1790122"/>
            <a:ext cx="666726" cy="744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2" h="21600" extrusionOk="0">
                <a:moveTo>
                  <a:pt x="10180" y="0"/>
                </a:moveTo>
                <a:cubicBezTo>
                  <a:pt x="8633" y="0"/>
                  <a:pt x="7222" y="1847"/>
                  <a:pt x="6420" y="4655"/>
                </a:cubicBezTo>
                <a:cubicBezTo>
                  <a:pt x="5274" y="4385"/>
                  <a:pt x="4250" y="4214"/>
                  <a:pt x="3334" y="4214"/>
                </a:cubicBezTo>
                <a:cubicBezTo>
                  <a:pt x="1844" y="4214"/>
                  <a:pt x="753" y="4595"/>
                  <a:pt x="266" y="5378"/>
                </a:cubicBezTo>
                <a:cubicBezTo>
                  <a:pt x="-536" y="6674"/>
                  <a:pt x="530" y="8756"/>
                  <a:pt x="2735" y="10862"/>
                </a:cubicBezTo>
                <a:cubicBezTo>
                  <a:pt x="616" y="12913"/>
                  <a:pt x="-358" y="14900"/>
                  <a:pt x="416" y="16169"/>
                </a:cubicBezTo>
                <a:cubicBezTo>
                  <a:pt x="902" y="16952"/>
                  <a:pt x="1994" y="17333"/>
                  <a:pt x="3483" y="17333"/>
                </a:cubicBezTo>
                <a:cubicBezTo>
                  <a:pt x="4342" y="17333"/>
                  <a:pt x="5332" y="17206"/>
                  <a:pt x="6420" y="16963"/>
                </a:cubicBezTo>
                <a:cubicBezTo>
                  <a:pt x="7251" y="19770"/>
                  <a:pt x="8633" y="21600"/>
                  <a:pt x="10180" y="21600"/>
                </a:cubicBezTo>
                <a:cubicBezTo>
                  <a:pt x="11726" y="21600"/>
                  <a:pt x="13119" y="19770"/>
                  <a:pt x="13921" y="16963"/>
                </a:cubicBezTo>
                <a:cubicBezTo>
                  <a:pt x="15066" y="17233"/>
                  <a:pt x="16110" y="17386"/>
                  <a:pt x="17026" y="17386"/>
                </a:cubicBezTo>
                <a:cubicBezTo>
                  <a:pt x="18515" y="17386"/>
                  <a:pt x="19607" y="17005"/>
                  <a:pt x="20094" y="16222"/>
                </a:cubicBezTo>
                <a:cubicBezTo>
                  <a:pt x="20867" y="14953"/>
                  <a:pt x="19894" y="12966"/>
                  <a:pt x="17774" y="10915"/>
                </a:cubicBezTo>
                <a:cubicBezTo>
                  <a:pt x="20037" y="8782"/>
                  <a:pt x="21064" y="6691"/>
                  <a:pt x="20262" y="5396"/>
                </a:cubicBezTo>
                <a:cubicBezTo>
                  <a:pt x="19775" y="4613"/>
                  <a:pt x="18684" y="4249"/>
                  <a:pt x="17194" y="4249"/>
                </a:cubicBezTo>
                <a:cubicBezTo>
                  <a:pt x="16249" y="4249"/>
                  <a:pt x="15161" y="4411"/>
                  <a:pt x="13958" y="4708"/>
                </a:cubicBezTo>
                <a:cubicBezTo>
                  <a:pt x="13128" y="1873"/>
                  <a:pt x="11755" y="0"/>
                  <a:pt x="10180" y="0"/>
                </a:cubicBezTo>
                <a:close/>
                <a:moveTo>
                  <a:pt x="10180" y="1076"/>
                </a:moveTo>
                <a:cubicBezTo>
                  <a:pt x="11039" y="1076"/>
                  <a:pt x="12157" y="2506"/>
                  <a:pt x="12873" y="4990"/>
                </a:cubicBezTo>
                <a:cubicBezTo>
                  <a:pt x="12043" y="5260"/>
                  <a:pt x="11142" y="5600"/>
                  <a:pt x="10255" y="5977"/>
                </a:cubicBezTo>
                <a:cubicBezTo>
                  <a:pt x="9310" y="5573"/>
                  <a:pt x="8411" y="5207"/>
                  <a:pt x="7524" y="4937"/>
                </a:cubicBezTo>
                <a:cubicBezTo>
                  <a:pt x="8240" y="2480"/>
                  <a:pt x="9321" y="1076"/>
                  <a:pt x="10180" y="1076"/>
                </a:cubicBezTo>
                <a:close/>
                <a:moveTo>
                  <a:pt x="3296" y="5325"/>
                </a:moveTo>
                <a:cubicBezTo>
                  <a:pt x="4127" y="5325"/>
                  <a:pt x="5071" y="5452"/>
                  <a:pt x="6102" y="5695"/>
                </a:cubicBezTo>
                <a:cubicBezTo>
                  <a:pt x="5902" y="6559"/>
                  <a:pt x="5776" y="7509"/>
                  <a:pt x="5690" y="8481"/>
                </a:cubicBezTo>
                <a:cubicBezTo>
                  <a:pt x="4889" y="9021"/>
                  <a:pt x="4169" y="9554"/>
                  <a:pt x="3539" y="10121"/>
                </a:cubicBezTo>
                <a:cubicBezTo>
                  <a:pt x="1621" y="8285"/>
                  <a:pt x="809" y="6644"/>
                  <a:pt x="1239" y="5942"/>
                </a:cubicBezTo>
                <a:cubicBezTo>
                  <a:pt x="1496" y="5537"/>
                  <a:pt x="2237" y="5325"/>
                  <a:pt x="3296" y="5325"/>
                </a:cubicBezTo>
                <a:close/>
                <a:moveTo>
                  <a:pt x="17194" y="5325"/>
                </a:moveTo>
                <a:cubicBezTo>
                  <a:pt x="18254" y="5325"/>
                  <a:pt x="19023" y="5564"/>
                  <a:pt x="19252" y="5942"/>
                </a:cubicBezTo>
                <a:cubicBezTo>
                  <a:pt x="19682" y="6644"/>
                  <a:pt x="18917" y="8285"/>
                  <a:pt x="16970" y="10121"/>
                </a:cubicBezTo>
                <a:cubicBezTo>
                  <a:pt x="16283" y="9527"/>
                  <a:pt x="15510" y="8942"/>
                  <a:pt x="14650" y="8375"/>
                </a:cubicBezTo>
                <a:cubicBezTo>
                  <a:pt x="14565" y="7458"/>
                  <a:pt x="14421" y="6567"/>
                  <a:pt x="14220" y="5731"/>
                </a:cubicBezTo>
                <a:cubicBezTo>
                  <a:pt x="15309" y="5461"/>
                  <a:pt x="16335" y="5325"/>
                  <a:pt x="17194" y="5325"/>
                </a:cubicBezTo>
                <a:close/>
                <a:moveTo>
                  <a:pt x="7224" y="5995"/>
                </a:moveTo>
                <a:cubicBezTo>
                  <a:pt x="7769" y="6157"/>
                  <a:pt x="8354" y="6379"/>
                  <a:pt x="8927" y="6595"/>
                </a:cubicBezTo>
                <a:cubicBezTo>
                  <a:pt x="8640" y="6730"/>
                  <a:pt x="8315" y="6891"/>
                  <a:pt x="8029" y="7053"/>
                </a:cubicBezTo>
                <a:cubicBezTo>
                  <a:pt x="7685" y="7269"/>
                  <a:pt x="7316" y="7490"/>
                  <a:pt x="6944" y="7705"/>
                </a:cubicBezTo>
                <a:cubicBezTo>
                  <a:pt x="7030" y="7112"/>
                  <a:pt x="7110" y="6535"/>
                  <a:pt x="7224" y="5995"/>
                </a:cubicBezTo>
                <a:close/>
                <a:moveTo>
                  <a:pt x="13135" y="6048"/>
                </a:moveTo>
                <a:cubicBezTo>
                  <a:pt x="13250" y="6534"/>
                  <a:pt x="13330" y="7042"/>
                  <a:pt x="13416" y="7582"/>
                </a:cubicBezTo>
                <a:cubicBezTo>
                  <a:pt x="13101" y="7393"/>
                  <a:pt x="12806" y="7242"/>
                  <a:pt x="12462" y="7053"/>
                </a:cubicBezTo>
                <a:cubicBezTo>
                  <a:pt x="12176" y="6918"/>
                  <a:pt x="11898" y="6757"/>
                  <a:pt x="11583" y="6595"/>
                </a:cubicBezTo>
                <a:cubicBezTo>
                  <a:pt x="12098" y="6379"/>
                  <a:pt x="12620" y="6210"/>
                  <a:pt x="13135" y="6048"/>
                </a:cubicBezTo>
                <a:close/>
                <a:moveTo>
                  <a:pt x="10255" y="7176"/>
                </a:moveTo>
                <a:cubicBezTo>
                  <a:pt x="10799" y="7419"/>
                  <a:pt x="11357" y="7691"/>
                  <a:pt x="11901" y="7988"/>
                </a:cubicBezTo>
                <a:cubicBezTo>
                  <a:pt x="12474" y="8312"/>
                  <a:pt x="13050" y="8651"/>
                  <a:pt x="13566" y="8975"/>
                </a:cubicBezTo>
                <a:cubicBezTo>
                  <a:pt x="13623" y="9569"/>
                  <a:pt x="13622" y="10161"/>
                  <a:pt x="13622" y="10809"/>
                </a:cubicBezTo>
                <a:cubicBezTo>
                  <a:pt x="13622" y="11484"/>
                  <a:pt x="13585" y="12128"/>
                  <a:pt x="13528" y="12748"/>
                </a:cubicBezTo>
                <a:cubicBezTo>
                  <a:pt x="13070" y="13045"/>
                  <a:pt x="12585" y="13315"/>
                  <a:pt x="12069" y="13612"/>
                </a:cubicBezTo>
                <a:cubicBezTo>
                  <a:pt x="11468" y="13936"/>
                  <a:pt x="10856" y="14224"/>
                  <a:pt x="10255" y="14494"/>
                </a:cubicBezTo>
                <a:cubicBezTo>
                  <a:pt x="9653" y="14224"/>
                  <a:pt x="9060" y="13936"/>
                  <a:pt x="8459" y="13612"/>
                </a:cubicBezTo>
                <a:cubicBezTo>
                  <a:pt x="7886" y="13288"/>
                  <a:pt x="7310" y="12967"/>
                  <a:pt x="6794" y="12643"/>
                </a:cubicBezTo>
                <a:cubicBezTo>
                  <a:pt x="6737" y="12049"/>
                  <a:pt x="6738" y="11457"/>
                  <a:pt x="6738" y="10809"/>
                </a:cubicBezTo>
                <a:cubicBezTo>
                  <a:pt x="6738" y="10215"/>
                  <a:pt x="6765" y="9648"/>
                  <a:pt x="6794" y="9081"/>
                </a:cubicBezTo>
                <a:cubicBezTo>
                  <a:pt x="7367" y="8703"/>
                  <a:pt x="7969" y="8339"/>
                  <a:pt x="8627" y="7988"/>
                </a:cubicBezTo>
                <a:cubicBezTo>
                  <a:pt x="9171" y="7691"/>
                  <a:pt x="9711" y="7419"/>
                  <a:pt x="10255" y="7176"/>
                </a:cubicBezTo>
                <a:close/>
                <a:moveTo>
                  <a:pt x="10180" y="9187"/>
                </a:moveTo>
                <a:cubicBezTo>
                  <a:pt x="9231" y="9187"/>
                  <a:pt x="8459" y="9914"/>
                  <a:pt x="8459" y="10809"/>
                </a:cubicBezTo>
                <a:cubicBezTo>
                  <a:pt x="8459" y="11703"/>
                  <a:pt x="9231" y="12431"/>
                  <a:pt x="10180" y="12431"/>
                </a:cubicBezTo>
                <a:cubicBezTo>
                  <a:pt x="11129" y="12431"/>
                  <a:pt x="11901" y="11703"/>
                  <a:pt x="11901" y="10809"/>
                </a:cubicBezTo>
                <a:cubicBezTo>
                  <a:pt x="11901" y="9914"/>
                  <a:pt x="11129" y="9187"/>
                  <a:pt x="10180" y="9187"/>
                </a:cubicBezTo>
                <a:close/>
                <a:moveTo>
                  <a:pt x="14725" y="9768"/>
                </a:moveTo>
                <a:cubicBezTo>
                  <a:pt x="15241" y="10146"/>
                  <a:pt x="15699" y="10501"/>
                  <a:pt x="16128" y="10879"/>
                </a:cubicBezTo>
                <a:cubicBezTo>
                  <a:pt x="15699" y="11230"/>
                  <a:pt x="15241" y="11604"/>
                  <a:pt x="14725" y="11955"/>
                </a:cubicBezTo>
                <a:cubicBezTo>
                  <a:pt x="14754" y="11577"/>
                  <a:pt x="14763" y="11204"/>
                  <a:pt x="14763" y="10826"/>
                </a:cubicBezTo>
                <a:cubicBezTo>
                  <a:pt x="14763" y="10448"/>
                  <a:pt x="14754" y="10092"/>
                  <a:pt x="14725" y="9768"/>
                </a:cubicBezTo>
                <a:close/>
                <a:moveTo>
                  <a:pt x="5616" y="9892"/>
                </a:moveTo>
                <a:cubicBezTo>
                  <a:pt x="5616" y="10189"/>
                  <a:pt x="5597" y="10485"/>
                  <a:pt x="5597" y="10809"/>
                </a:cubicBezTo>
                <a:cubicBezTo>
                  <a:pt x="5597" y="11160"/>
                  <a:pt x="5587" y="11508"/>
                  <a:pt x="5616" y="11831"/>
                </a:cubicBezTo>
                <a:cubicBezTo>
                  <a:pt x="5157" y="11508"/>
                  <a:pt x="4772" y="11186"/>
                  <a:pt x="4400" y="10862"/>
                </a:cubicBezTo>
                <a:cubicBezTo>
                  <a:pt x="4772" y="10538"/>
                  <a:pt x="5186" y="10216"/>
                  <a:pt x="5616" y="9892"/>
                </a:cubicBezTo>
                <a:close/>
                <a:moveTo>
                  <a:pt x="3558" y="11620"/>
                </a:moveTo>
                <a:cubicBezTo>
                  <a:pt x="4217" y="12160"/>
                  <a:pt x="4936" y="12685"/>
                  <a:pt x="5709" y="13224"/>
                </a:cubicBezTo>
                <a:cubicBezTo>
                  <a:pt x="5795" y="14169"/>
                  <a:pt x="5939" y="15103"/>
                  <a:pt x="6139" y="15940"/>
                </a:cubicBezTo>
                <a:cubicBezTo>
                  <a:pt x="5194" y="16183"/>
                  <a:pt x="4285" y="16275"/>
                  <a:pt x="3483" y="16275"/>
                </a:cubicBezTo>
                <a:cubicBezTo>
                  <a:pt x="2424" y="16275"/>
                  <a:pt x="1636" y="16036"/>
                  <a:pt x="1407" y="15658"/>
                </a:cubicBezTo>
                <a:cubicBezTo>
                  <a:pt x="977" y="14956"/>
                  <a:pt x="1725" y="13402"/>
                  <a:pt x="3558" y="11620"/>
                </a:cubicBezTo>
                <a:close/>
                <a:moveTo>
                  <a:pt x="16970" y="11620"/>
                </a:moveTo>
                <a:cubicBezTo>
                  <a:pt x="18803" y="13402"/>
                  <a:pt x="19551" y="14956"/>
                  <a:pt x="19121" y="15658"/>
                </a:cubicBezTo>
                <a:cubicBezTo>
                  <a:pt x="18863" y="16063"/>
                  <a:pt x="18104" y="16275"/>
                  <a:pt x="17045" y="16275"/>
                </a:cubicBezTo>
                <a:cubicBezTo>
                  <a:pt x="16214" y="16275"/>
                  <a:pt x="15241" y="16148"/>
                  <a:pt x="14239" y="15905"/>
                </a:cubicBezTo>
                <a:cubicBezTo>
                  <a:pt x="14411" y="15095"/>
                  <a:pt x="14564" y="14266"/>
                  <a:pt x="14650" y="13348"/>
                </a:cubicBezTo>
                <a:cubicBezTo>
                  <a:pt x="15510" y="12781"/>
                  <a:pt x="16283" y="12214"/>
                  <a:pt x="16970" y="11620"/>
                </a:cubicBezTo>
                <a:close/>
                <a:moveTo>
                  <a:pt x="6962" y="14018"/>
                </a:moveTo>
                <a:cubicBezTo>
                  <a:pt x="7277" y="14207"/>
                  <a:pt x="7573" y="14358"/>
                  <a:pt x="7916" y="14547"/>
                </a:cubicBezTo>
                <a:cubicBezTo>
                  <a:pt x="8232" y="14709"/>
                  <a:pt x="8583" y="14914"/>
                  <a:pt x="8927" y="15076"/>
                </a:cubicBezTo>
                <a:cubicBezTo>
                  <a:pt x="8354" y="15292"/>
                  <a:pt x="7806" y="15478"/>
                  <a:pt x="7262" y="15640"/>
                </a:cubicBezTo>
                <a:cubicBezTo>
                  <a:pt x="7147" y="15127"/>
                  <a:pt x="7048" y="14585"/>
                  <a:pt x="6962" y="14018"/>
                </a:cubicBezTo>
                <a:close/>
                <a:moveTo>
                  <a:pt x="13378" y="14124"/>
                </a:moveTo>
                <a:cubicBezTo>
                  <a:pt x="13293" y="14637"/>
                  <a:pt x="13221" y="15146"/>
                  <a:pt x="13135" y="15605"/>
                </a:cubicBezTo>
                <a:cubicBezTo>
                  <a:pt x="12648" y="15443"/>
                  <a:pt x="12117" y="15292"/>
                  <a:pt x="11601" y="15076"/>
                </a:cubicBezTo>
                <a:cubicBezTo>
                  <a:pt x="11945" y="14914"/>
                  <a:pt x="12305" y="14718"/>
                  <a:pt x="12649" y="14529"/>
                </a:cubicBezTo>
                <a:cubicBezTo>
                  <a:pt x="12907" y="14394"/>
                  <a:pt x="13149" y="14259"/>
                  <a:pt x="13378" y="14124"/>
                </a:cubicBezTo>
                <a:close/>
                <a:moveTo>
                  <a:pt x="10255" y="15693"/>
                </a:moveTo>
                <a:cubicBezTo>
                  <a:pt x="11142" y="16071"/>
                  <a:pt x="12006" y="16385"/>
                  <a:pt x="12836" y="16628"/>
                </a:cubicBezTo>
                <a:cubicBezTo>
                  <a:pt x="12120" y="19111"/>
                  <a:pt x="11039" y="20524"/>
                  <a:pt x="10180" y="20524"/>
                </a:cubicBezTo>
                <a:cubicBezTo>
                  <a:pt x="9321" y="20524"/>
                  <a:pt x="8240" y="19110"/>
                  <a:pt x="7524" y="16680"/>
                </a:cubicBezTo>
                <a:cubicBezTo>
                  <a:pt x="8411" y="16410"/>
                  <a:pt x="9310" y="16098"/>
                  <a:pt x="10255" y="1569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4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4" presetClass="entr" presetSubtype="3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"/>
                            </p:stCondLst>
                            <p:childTnLst>
                              <p:par>
                                <p:cTn id="43" presetID="22" presetClass="entr" presetSubtype="1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"/>
                            </p:stCondLst>
                            <p:childTnLst>
                              <p:par>
                                <p:cTn id="61" presetID="4" presetClass="entr" presetSubtype="3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4" presetClass="entr" presetSubtype="32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00"/>
                            </p:stCondLst>
                            <p:childTnLst>
                              <p:par>
                                <p:cTn id="73" presetID="22" presetClass="entr" presetSubtype="1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23" presetClass="entr" presetSubtype="16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4" animBg="1" advAuto="0"/>
      <p:bldP spid="23" grpId="13" animBg="1" advAuto="0"/>
      <p:bldP spid="24" grpId="7" animBg="1" advAuto="0"/>
      <p:bldP spid="25" grpId="1" animBg="1" advAuto="0"/>
      <p:bldP spid="26" grpId="2" animBg="1" advAuto="0"/>
      <p:bldP spid="27" grpId="15" animBg="1" advAuto="0"/>
      <p:bldP spid="28" grpId="8" animBg="1" advAuto="0"/>
      <p:bldP spid="29" grpId="3" animBg="1" advAuto="0"/>
      <p:bldP spid="30" grpId="9" animBg="1" advAuto="0"/>
      <p:bldP spid="31" grpId="16" animBg="1" advAuto="0"/>
      <p:bldP spid="32" grpId="5" animBg="1" advAuto="0"/>
      <p:bldP spid="33" grpId="4" animBg="1" advAuto="0"/>
      <p:bldP spid="34" grpId="11" animBg="1" advAuto="0"/>
      <p:bldP spid="35" grpId="10" animBg="1" advAuto="0"/>
      <p:bldP spid="36" grpId="18" animBg="1" advAuto="0"/>
      <p:bldP spid="37" grpId="17" animBg="1" advAuto="0"/>
      <p:bldP spid="38" grpId="19" animBg="1" advAuto="0"/>
      <p:bldP spid="39" grpId="12" animBg="1" advAuto="0"/>
      <p:bldP spid="40" grpId="6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Avenir Next</vt:lpstr>
      <vt:lpstr>Century Gothic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2019-05-26T04:01:03Z</dcterms:modified>
</cp:coreProperties>
</file>