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1pPr>
    <a:lvl2pPr indent="228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2pPr>
    <a:lvl3pPr indent="457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3pPr>
    <a:lvl4pPr indent="685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4pPr>
    <a:lvl5pPr indent="9144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5pPr>
    <a:lvl6pPr indent="11430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6pPr>
    <a:lvl7pPr indent="1371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7pPr>
    <a:lvl8pPr indent="1600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8pPr>
    <a:lvl9pPr indent="1828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ny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pp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FCFF"/>
            </a:gs>
            <a:gs pos="79591">
              <a:srgbClr val="EFF0F4"/>
            </a:gs>
            <a:gs pos="92730">
              <a:srgbClr val="E0E3E8"/>
            </a:gs>
          </a:gsLst>
          <a:lin ang="3702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40402"/>
            <a:ext cx="12192000" cy="326389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" name="Rectangle 2">
            <a:hlinkClick r:id="rId3"/>
          </p:cNvPr>
          <p:cNvSpPr txBox="1"/>
          <p:nvPr/>
        </p:nvSpPr>
        <p:spPr>
          <a:xfrm>
            <a:off x="4432851" y="6487074"/>
            <a:ext cx="3326298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39" y="6209031"/>
            <a:ext cx="280922" cy="294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99386" marR="0" indent="-99386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495279" marR="0" indent="-114294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904838" marR="0" indent="-142868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1295348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167633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205731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243830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281928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3200271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uble Arrow"/>
          <p:cNvSpPr/>
          <p:nvPr/>
        </p:nvSpPr>
        <p:spPr>
          <a:xfrm>
            <a:off x="7922276" y="2891471"/>
            <a:ext cx="1611021" cy="783223"/>
          </a:xfrm>
          <a:prstGeom prst="leftRightArrow">
            <a:avLst>
              <a:gd name="adj1" fmla="val 99733"/>
              <a:gd name="adj2" fmla="val 38891"/>
            </a:avLst>
          </a:prstGeom>
          <a:gradFill>
            <a:gsLst>
              <a:gs pos="2419">
                <a:srgbClr val="FF8A00"/>
              </a:gs>
              <a:gs pos="29316">
                <a:srgbClr val="FFBA02"/>
              </a:gs>
              <a:gs pos="100000">
                <a:srgbClr val="FFEA03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3" name="Double Arrow"/>
          <p:cNvSpPr/>
          <p:nvPr/>
        </p:nvSpPr>
        <p:spPr>
          <a:xfrm>
            <a:off x="7922276" y="3668765"/>
            <a:ext cx="1611021" cy="783223"/>
          </a:xfrm>
          <a:prstGeom prst="leftRightArrow">
            <a:avLst>
              <a:gd name="adj1" fmla="val 99733"/>
              <a:gd name="adj2" fmla="val 38891"/>
            </a:avLst>
          </a:prstGeom>
          <a:gradFill>
            <a:gsLst>
              <a:gs pos="22846">
                <a:srgbClr val="FF3847"/>
              </a:gs>
              <a:gs pos="63342">
                <a:srgbClr val="FF7D25"/>
              </a:gs>
              <a:gs pos="100000">
                <a:srgbClr val="FFC203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" name="Double Arrow"/>
          <p:cNvSpPr/>
          <p:nvPr/>
        </p:nvSpPr>
        <p:spPr>
          <a:xfrm>
            <a:off x="7922276" y="4446058"/>
            <a:ext cx="1611021" cy="783223"/>
          </a:xfrm>
          <a:prstGeom prst="leftRightArrow">
            <a:avLst>
              <a:gd name="adj1" fmla="val 99733"/>
              <a:gd name="adj2" fmla="val 38891"/>
            </a:avLst>
          </a:prstGeom>
          <a:gradFill>
            <a:gsLst>
              <a:gs pos="2419">
                <a:srgbClr val="8F007E"/>
              </a:gs>
              <a:gs pos="29316">
                <a:srgbClr val="BC1C98"/>
              </a:gs>
              <a:gs pos="100000">
                <a:srgbClr val="EA39B2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5" name="Double Arrow"/>
          <p:cNvSpPr/>
          <p:nvPr/>
        </p:nvSpPr>
        <p:spPr>
          <a:xfrm>
            <a:off x="7922276" y="2114177"/>
            <a:ext cx="1611021" cy="783223"/>
          </a:xfrm>
          <a:prstGeom prst="leftRightArrow">
            <a:avLst>
              <a:gd name="adj1" fmla="val 99733"/>
              <a:gd name="adj2" fmla="val 38891"/>
            </a:avLst>
          </a:prstGeom>
          <a:gradFill>
            <a:gsLst>
              <a:gs pos="13000">
                <a:srgbClr val="C1D82C"/>
              </a:gs>
              <a:gs pos="57000">
                <a:srgbClr val="6AC41F"/>
              </a:gs>
              <a:gs pos="100000">
                <a:srgbClr val="47A000"/>
              </a:gs>
            </a:gsLst>
            <a:lin ang="984750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6" name="Double Arrow"/>
          <p:cNvSpPr/>
          <p:nvPr/>
        </p:nvSpPr>
        <p:spPr>
          <a:xfrm>
            <a:off x="7922276" y="1336883"/>
            <a:ext cx="1611021" cy="783223"/>
          </a:xfrm>
          <a:prstGeom prst="leftRightArrow">
            <a:avLst>
              <a:gd name="adj1" fmla="val 99733"/>
              <a:gd name="adj2" fmla="val 38891"/>
            </a:avLst>
          </a:prstGeom>
          <a:gradFill>
            <a:gsLst>
              <a:gs pos="1890">
                <a:srgbClr val="3D8CF2"/>
              </a:gs>
              <a:gs pos="48412">
                <a:srgbClr val="1FA8CF"/>
              </a:gs>
              <a:gs pos="98899">
                <a:srgbClr val="00C4AC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7" name="Shape"/>
          <p:cNvSpPr/>
          <p:nvPr/>
        </p:nvSpPr>
        <p:spPr>
          <a:xfrm rot="10800000" flipH="1">
            <a:off x="7315649" y="4729582"/>
            <a:ext cx="975741" cy="967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3" h="21562" extrusionOk="0">
                <a:moveTo>
                  <a:pt x="0" y="2"/>
                </a:moveTo>
                <a:lnTo>
                  <a:pt x="0" y="21562"/>
                </a:lnTo>
                <a:lnTo>
                  <a:pt x="21466" y="21562"/>
                </a:lnTo>
                <a:lnTo>
                  <a:pt x="21466" y="10777"/>
                </a:lnTo>
                <a:lnTo>
                  <a:pt x="21498" y="4361"/>
                </a:lnTo>
                <a:cubicBezTo>
                  <a:pt x="21600" y="3281"/>
                  <a:pt x="21190" y="2216"/>
                  <a:pt x="20357" y="1398"/>
                </a:cubicBezTo>
                <a:cubicBezTo>
                  <a:pt x="19416" y="475"/>
                  <a:pt x="18035" y="-38"/>
                  <a:pt x="16601" y="2"/>
                </a:cubicBezTo>
                <a:lnTo>
                  <a:pt x="0" y="2"/>
                </a:lnTo>
                <a:close/>
              </a:path>
            </a:pathLst>
          </a:custGeom>
          <a:gradFill>
            <a:gsLst>
              <a:gs pos="32167">
                <a:srgbClr val="8F007E"/>
              </a:gs>
              <a:gs pos="69464">
                <a:srgbClr val="BC1C98"/>
              </a:gs>
              <a:gs pos="89458">
                <a:srgbClr val="EA39B2"/>
              </a:gs>
              <a:gs pos="100000">
                <a:srgbClr val="8F007E"/>
              </a:gs>
            </a:gsLst>
          </a:gradFill>
          <a:ln w="12700">
            <a:miter lim="400000"/>
          </a:ln>
          <a:effectLst>
            <a:outerShdw blurRad="38100" dist="43998" dir="98926" rotWithShape="0">
              <a:srgbClr val="000000">
                <a:alpha val="22042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8" name="Square"/>
          <p:cNvSpPr/>
          <p:nvPr/>
        </p:nvSpPr>
        <p:spPr>
          <a:xfrm>
            <a:off x="7323694" y="3762157"/>
            <a:ext cx="964215" cy="967426"/>
          </a:xfrm>
          <a:prstGeom prst="rect">
            <a:avLst/>
          </a:prstGeom>
          <a:gradFill>
            <a:gsLst>
              <a:gs pos="30775">
                <a:srgbClr val="FF1000"/>
              </a:gs>
              <a:gs pos="63441">
                <a:srgbClr val="FF5B02"/>
              </a:gs>
              <a:gs pos="88983">
                <a:srgbClr val="FFA503"/>
              </a:gs>
              <a:gs pos="100000">
                <a:srgbClr val="FF1000"/>
              </a:gs>
            </a:gsLst>
          </a:gradFill>
          <a:ln w="12700">
            <a:miter lim="400000"/>
          </a:ln>
          <a:effectLst>
            <a:outerShdw blurRad="38100" dist="43998" dir="98926" rotWithShape="0">
              <a:srgbClr val="000000">
                <a:alpha val="22042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9" name="Square"/>
          <p:cNvSpPr/>
          <p:nvPr/>
        </p:nvSpPr>
        <p:spPr>
          <a:xfrm>
            <a:off x="7327748" y="2802585"/>
            <a:ext cx="964215" cy="967427"/>
          </a:xfrm>
          <a:prstGeom prst="rect">
            <a:avLst/>
          </a:prstGeom>
          <a:gradFill>
            <a:gsLst>
              <a:gs pos="35532">
                <a:srgbClr val="FF8A00"/>
              </a:gs>
              <a:gs pos="70290">
                <a:srgbClr val="FFBA02"/>
              </a:gs>
              <a:gs pos="88499">
                <a:srgbClr val="FFEA03"/>
              </a:gs>
              <a:gs pos="100000">
                <a:srgbClr val="FF8A00"/>
              </a:gs>
            </a:gsLst>
          </a:gradFill>
          <a:ln w="12700">
            <a:miter lim="400000"/>
          </a:ln>
          <a:effectLst>
            <a:outerShdw blurRad="38100" dist="43998" dir="98926" rotWithShape="0">
              <a:srgbClr val="000000">
                <a:alpha val="22042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0" name="Square"/>
          <p:cNvSpPr/>
          <p:nvPr/>
        </p:nvSpPr>
        <p:spPr>
          <a:xfrm>
            <a:off x="7315690" y="1835340"/>
            <a:ext cx="964215" cy="967426"/>
          </a:xfrm>
          <a:prstGeom prst="rect">
            <a:avLst/>
          </a:prstGeom>
          <a:gradFill>
            <a:gsLst>
              <a:gs pos="24177">
                <a:srgbClr val="0CB100"/>
              </a:gs>
              <a:gs pos="61317">
                <a:srgbClr val="85CE02"/>
              </a:gs>
              <a:gs pos="90350">
                <a:srgbClr val="FFEA03"/>
              </a:gs>
              <a:gs pos="97973">
                <a:srgbClr val="85CE02"/>
              </a:gs>
              <a:gs pos="100000">
                <a:srgbClr val="0CB100"/>
              </a:gs>
            </a:gsLst>
          </a:gradFill>
          <a:ln w="12700">
            <a:miter lim="400000"/>
          </a:ln>
          <a:effectLst>
            <a:outerShdw blurRad="38100" dist="43998" dir="98926" rotWithShape="0">
              <a:srgbClr val="000000">
                <a:alpha val="22042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" name="Shape"/>
          <p:cNvSpPr/>
          <p:nvPr/>
        </p:nvSpPr>
        <p:spPr>
          <a:xfrm>
            <a:off x="7315690" y="875214"/>
            <a:ext cx="964204" cy="967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3" h="21562" extrusionOk="0">
                <a:moveTo>
                  <a:pt x="0" y="2"/>
                </a:moveTo>
                <a:lnTo>
                  <a:pt x="0" y="21562"/>
                </a:lnTo>
                <a:lnTo>
                  <a:pt x="21466" y="21562"/>
                </a:lnTo>
                <a:lnTo>
                  <a:pt x="21466" y="10777"/>
                </a:lnTo>
                <a:lnTo>
                  <a:pt x="21498" y="4361"/>
                </a:lnTo>
                <a:cubicBezTo>
                  <a:pt x="21600" y="3281"/>
                  <a:pt x="21190" y="2216"/>
                  <a:pt x="20357" y="1398"/>
                </a:cubicBezTo>
                <a:cubicBezTo>
                  <a:pt x="19416" y="475"/>
                  <a:pt x="18035" y="-38"/>
                  <a:pt x="16601" y="2"/>
                </a:cubicBezTo>
                <a:lnTo>
                  <a:pt x="0" y="2"/>
                </a:lnTo>
                <a:close/>
              </a:path>
            </a:pathLst>
          </a:custGeom>
          <a:gradFill>
            <a:gsLst>
              <a:gs pos="22846">
                <a:srgbClr val="4FACFE"/>
              </a:gs>
              <a:gs pos="61428">
                <a:srgbClr val="28CFFE"/>
              </a:gs>
              <a:gs pos="87765">
                <a:srgbClr val="00F2FE"/>
              </a:gs>
              <a:gs pos="100000">
                <a:srgbClr val="4FACFE"/>
              </a:gs>
            </a:gsLst>
            <a:lin ang="21556780"/>
          </a:gradFill>
          <a:ln w="12700">
            <a:miter lim="400000"/>
          </a:ln>
          <a:effectLst>
            <a:outerShdw blurRad="38100" dist="43998" dir="98926" rotWithShape="0">
              <a:srgbClr val="000000">
                <a:alpha val="22042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2" name="Shape"/>
          <p:cNvSpPr/>
          <p:nvPr/>
        </p:nvSpPr>
        <p:spPr>
          <a:xfrm>
            <a:off x="2976246" y="454147"/>
            <a:ext cx="4352314" cy="1134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2" extrusionOk="0">
                <a:moveTo>
                  <a:pt x="0" y="2"/>
                </a:moveTo>
                <a:lnTo>
                  <a:pt x="20489" y="2"/>
                </a:lnTo>
                <a:cubicBezTo>
                  <a:pt x="20808" y="-38"/>
                  <a:pt x="21114" y="475"/>
                  <a:pt x="21323" y="1398"/>
                </a:cubicBezTo>
                <a:cubicBezTo>
                  <a:pt x="21508" y="2216"/>
                  <a:pt x="21600" y="3285"/>
                  <a:pt x="21577" y="4365"/>
                </a:cubicBezTo>
                <a:lnTo>
                  <a:pt x="21569" y="10782"/>
                </a:lnTo>
                <a:lnTo>
                  <a:pt x="21569" y="21562"/>
                </a:lnTo>
                <a:lnTo>
                  <a:pt x="0" y="2156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22846">
                <a:srgbClr val="4FACFE"/>
              </a:gs>
              <a:gs pos="61428">
                <a:srgbClr val="28CFFE"/>
              </a:gs>
              <a:gs pos="87765">
                <a:srgbClr val="00F2FE"/>
              </a:gs>
              <a:gs pos="100000">
                <a:srgbClr val="4FACFE"/>
              </a:gs>
            </a:gsLst>
            <a:lin ang="21556780"/>
          </a:gradFill>
          <a:ln w="12700">
            <a:miter lim="400000"/>
          </a:ln>
          <a:effectLst>
            <a:outerShdw blurRad="38100" dist="43998" dir="98926" rotWithShape="0">
              <a:srgbClr val="000000">
                <a:alpha val="22042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3" name="Rectangle"/>
          <p:cNvSpPr/>
          <p:nvPr/>
        </p:nvSpPr>
        <p:spPr>
          <a:xfrm>
            <a:off x="2976211" y="1587880"/>
            <a:ext cx="4352383" cy="1134373"/>
          </a:xfrm>
          <a:prstGeom prst="rect">
            <a:avLst/>
          </a:prstGeom>
          <a:gradFill>
            <a:gsLst>
              <a:gs pos="24177">
                <a:srgbClr val="0CB100"/>
              </a:gs>
              <a:gs pos="60222">
                <a:srgbClr val="85CE02"/>
              </a:gs>
              <a:gs pos="88399">
                <a:srgbClr val="FFEA03"/>
              </a:gs>
              <a:gs pos="100000">
                <a:srgbClr val="0CB100"/>
              </a:gs>
            </a:gsLst>
          </a:gradFill>
          <a:ln w="12700">
            <a:miter lim="400000"/>
          </a:ln>
          <a:effectLst>
            <a:outerShdw blurRad="38100" dist="43998" dir="98926" rotWithShape="0">
              <a:srgbClr val="000000">
                <a:alpha val="22042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4" name="Rectangle"/>
          <p:cNvSpPr/>
          <p:nvPr/>
        </p:nvSpPr>
        <p:spPr>
          <a:xfrm>
            <a:off x="2976211" y="2715896"/>
            <a:ext cx="4352383" cy="1134373"/>
          </a:xfrm>
          <a:prstGeom prst="rect">
            <a:avLst/>
          </a:prstGeom>
          <a:gradFill>
            <a:gsLst>
              <a:gs pos="35532">
                <a:srgbClr val="FF8A00"/>
              </a:gs>
              <a:gs pos="70290">
                <a:srgbClr val="FFBA02"/>
              </a:gs>
              <a:gs pos="88499">
                <a:srgbClr val="FFEA03"/>
              </a:gs>
              <a:gs pos="100000">
                <a:srgbClr val="FF8A00"/>
              </a:gs>
            </a:gsLst>
          </a:gradFill>
          <a:ln w="12700">
            <a:miter lim="400000"/>
          </a:ln>
          <a:effectLst>
            <a:outerShdw blurRad="38100" dist="43998" dir="98926" rotWithShape="0">
              <a:srgbClr val="000000">
                <a:alpha val="22042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5" name="Rectangle"/>
          <p:cNvSpPr/>
          <p:nvPr/>
        </p:nvSpPr>
        <p:spPr>
          <a:xfrm>
            <a:off x="2977092" y="3847579"/>
            <a:ext cx="4352383" cy="1134373"/>
          </a:xfrm>
          <a:prstGeom prst="rect">
            <a:avLst/>
          </a:prstGeom>
          <a:gradFill>
            <a:gsLst>
              <a:gs pos="30775">
                <a:srgbClr val="FF1000"/>
              </a:gs>
              <a:gs pos="63441">
                <a:srgbClr val="FF5B02"/>
              </a:gs>
              <a:gs pos="88983">
                <a:srgbClr val="FFA503"/>
              </a:gs>
              <a:gs pos="100000">
                <a:srgbClr val="FF1000"/>
              </a:gs>
            </a:gsLst>
          </a:gradFill>
          <a:ln w="12700">
            <a:miter lim="400000"/>
          </a:ln>
          <a:effectLst>
            <a:outerShdw blurRad="38100" dist="43998" dir="98926" rotWithShape="0">
              <a:srgbClr val="000000">
                <a:alpha val="22042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6" name="Shape"/>
          <p:cNvSpPr/>
          <p:nvPr/>
        </p:nvSpPr>
        <p:spPr>
          <a:xfrm rot="10800000" flipH="1">
            <a:off x="2976246" y="4978739"/>
            <a:ext cx="4352314" cy="1134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2" extrusionOk="0">
                <a:moveTo>
                  <a:pt x="0" y="2"/>
                </a:moveTo>
                <a:lnTo>
                  <a:pt x="20489" y="2"/>
                </a:lnTo>
                <a:cubicBezTo>
                  <a:pt x="20808" y="-38"/>
                  <a:pt x="21114" y="475"/>
                  <a:pt x="21323" y="1398"/>
                </a:cubicBezTo>
                <a:cubicBezTo>
                  <a:pt x="21508" y="2216"/>
                  <a:pt x="21600" y="3285"/>
                  <a:pt x="21577" y="4365"/>
                </a:cubicBezTo>
                <a:lnTo>
                  <a:pt x="21569" y="10782"/>
                </a:lnTo>
                <a:lnTo>
                  <a:pt x="21569" y="21562"/>
                </a:lnTo>
                <a:lnTo>
                  <a:pt x="0" y="2156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32167">
                <a:srgbClr val="8F007E"/>
              </a:gs>
              <a:gs pos="69464">
                <a:srgbClr val="BC1C98"/>
              </a:gs>
              <a:gs pos="89458">
                <a:srgbClr val="EA39B2"/>
              </a:gs>
              <a:gs pos="100000">
                <a:srgbClr val="8F007E"/>
              </a:gs>
            </a:gsLst>
          </a:gradFill>
          <a:ln w="12700">
            <a:miter lim="400000"/>
          </a:ln>
          <a:effectLst>
            <a:outerShdw blurRad="38100" dist="43998" dir="98926" rotWithShape="0">
              <a:srgbClr val="000000">
                <a:alpha val="22042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7" name="TextBox 52"/>
          <p:cNvSpPr txBox="1"/>
          <p:nvPr/>
        </p:nvSpPr>
        <p:spPr>
          <a:xfrm>
            <a:off x="4861032" y="921929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38" name="TextBox 52"/>
          <p:cNvSpPr txBox="1"/>
          <p:nvPr/>
        </p:nvSpPr>
        <p:spPr>
          <a:xfrm>
            <a:off x="4823423" y="767499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INFOGRAPHIC     </a:t>
            </a:r>
          </a:p>
        </p:txBody>
      </p:sp>
      <p:sp>
        <p:nvSpPr>
          <p:cNvPr id="39" name="TextBox 34"/>
          <p:cNvSpPr txBox="1"/>
          <p:nvPr/>
        </p:nvSpPr>
        <p:spPr>
          <a:xfrm>
            <a:off x="7464435" y="1021111"/>
            <a:ext cx="666726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t>A</a:t>
            </a:r>
          </a:p>
        </p:txBody>
      </p:sp>
      <p:sp>
        <p:nvSpPr>
          <p:cNvPr id="40" name="TextBox 52"/>
          <p:cNvSpPr txBox="1"/>
          <p:nvPr/>
        </p:nvSpPr>
        <p:spPr>
          <a:xfrm>
            <a:off x="4861032" y="2055658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41" name="TextBox 52"/>
          <p:cNvSpPr txBox="1"/>
          <p:nvPr/>
        </p:nvSpPr>
        <p:spPr>
          <a:xfrm>
            <a:off x="4823423" y="1901228"/>
            <a:ext cx="1202429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42" name="TextBox 52"/>
          <p:cNvSpPr txBox="1"/>
          <p:nvPr/>
        </p:nvSpPr>
        <p:spPr>
          <a:xfrm>
            <a:off x="4861032" y="3184223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43" name="TextBox 52"/>
          <p:cNvSpPr txBox="1"/>
          <p:nvPr/>
        </p:nvSpPr>
        <p:spPr>
          <a:xfrm>
            <a:off x="4823423" y="3029793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44" name="TextBox 52"/>
          <p:cNvSpPr txBox="1"/>
          <p:nvPr/>
        </p:nvSpPr>
        <p:spPr>
          <a:xfrm>
            <a:off x="4861032" y="4317952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45" name="TextBox 52"/>
          <p:cNvSpPr txBox="1"/>
          <p:nvPr/>
        </p:nvSpPr>
        <p:spPr>
          <a:xfrm>
            <a:off x="4823423" y="4163522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46" name="TextBox 52"/>
          <p:cNvSpPr txBox="1"/>
          <p:nvPr/>
        </p:nvSpPr>
        <p:spPr>
          <a:xfrm>
            <a:off x="4861032" y="5446517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rPr dirty="0"/>
              <a:t>OPTION     </a:t>
            </a:r>
          </a:p>
        </p:txBody>
      </p:sp>
      <p:sp>
        <p:nvSpPr>
          <p:cNvPr id="47" name="TextBox 52"/>
          <p:cNvSpPr txBox="1"/>
          <p:nvPr/>
        </p:nvSpPr>
        <p:spPr>
          <a:xfrm>
            <a:off x="4823423" y="5292087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48" name="TextBox 34"/>
          <p:cNvSpPr txBox="1"/>
          <p:nvPr/>
        </p:nvSpPr>
        <p:spPr>
          <a:xfrm>
            <a:off x="7464435" y="1981232"/>
            <a:ext cx="666726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t>B</a:t>
            </a:r>
          </a:p>
        </p:txBody>
      </p:sp>
      <p:sp>
        <p:nvSpPr>
          <p:cNvPr id="49" name="TextBox 34"/>
          <p:cNvSpPr txBox="1"/>
          <p:nvPr/>
        </p:nvSpPr>
        <p:spPr>
          <a:xfrm>
            <a:off x="7464435" y="2948292"/>
            <a:ext cx="666726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t>C</a:t>
            </a:r>
          </a:p>
        </p:txBody>
      </p:sp>
      <p:sp>
        <p:nvSpPr>
          <p:cNvPr id="50" name="TextBox 34"/>
          <p:cNvSpPr txBox="1"/>
          <p:nvPr/>
        </p:nvSpPr>
        <p:spPr>
          <a:xfrm>
            <a:off x="7464435" y="3908414"/>
            <a:ext cx="666726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t>D</a:t>
            </a:r>
          </a:p>
        </p:txBody>
      </p:sp>
      <p:sp>
        <p:nvSpPr>
          <p:cNvPr id="51" name="TextBox 34"/>
          <p:cNvSpPr txBox="1"/>
          <p:nvPr/>
        </p:nvSpPr>
        <p:spPr>
          <a:xfrm>
            <a:off x="7464435" y="4875660"/>
            <a:ext cx="666726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t>E</a:t>
            </a:r>
          </a:p>
        </p:txBody>
      </p:sp>
      <p:sp>
        <p:nvSpPr>
          <p:cNvPr id="52" name="Freeform 55"/>
          <p:cNvSpPr/>
          <p:nvPr/>
        </p:nvSpPr>
        <p:spPr>
          <a:xfrm>
            <a:off x="4187007" y="3020747"/>
            <a:ext cx="484585" cy="5246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44" y="0"/>
                </a:moveTo>
                <a:cubicBezTo>
                  <a:pt x="10545" y="0"/>
                  <a:pt x="10296" y="230"/>
                  <a:pt x="10296" y="507"/>
                </a:cubicBezTo>
                <a:lnTo>
                  <a:pt x="10296" y="2255"/>
                </a:lnTo>
                <a:cubicBezTo>
                  <a:pt x="10296" y="2531"/>
                  <a:pt x="10545" y="2745"/>
                  <a:pt x="10844" y="2745"/>
                </a:cubicBezTo>
                <a:cubicBezTo>
                  <a:pt x="11143" y="2745"/>
                  <a:pt x="11393" y="2531"/>
                  <a:pt x="11393" y="2255"/>
                </a:cubicBezTo>
                <a:lnTo>
                  <a:pt x="11393" y="507"/>
                </a:lnTo>
                <a:cubicBezTo>
                  <a:pt x="11393" y="230"/>
                  <a:pt x="11143" y="0"/>
                  <a:pt x="10844" y="0"/>
                </a:cubicBezTo>
                <a:close/>
                <a:moveTo>
                  <a:pt x="3450" y="2876"/>
                </a:moveTo>
                <a:cubicBezTo>
                  <a:pt x="3311" y="2882"/>
                  <a:pt x="3178" y="2937"/>
                  <a:pt x="3078" y="3039"/>
                </a:cubicBezTo>
                <a:cubicBezTo>
                  <a:pt x="2891" y="3230"/>
                  <a:pt x="2891" y="3519"/>
                  <a:pt x="3078" y="3709"/>
                </a:cubicBezTo>
                <a:lnTo>
                  <a:pt x="4423" y="4951"/>
                </a:lnTo>
                <a:cubicBezTo>
                  <a:pt x="4634" y="5145"/>
                  <a:pt x="4972" y="5145"/>
                  <a:pt x="5183" y="4951"/>
                </a:cubicBezTo>
                <a:cubicBezTo>
                  <a:pt x="5393" y="4756"/>
                  <a:pt x="5393" y="4443"/>
                  <a:pt x="5183" y="4248"/>
                </a:cubicBezTo>
                <a:lnTo>
                  <a:pt x="3839" y="3006"/>
                </a:lnTo>
                <a:cubicBezTo>
                  <a:pt x="3728" y="2914"/>
                  <a:pt x="3588" y="2869"/>
                  <a:pt x="3450" y="2876"/>
                </a:cubicBezTo>
                <a:close/>
                <a:moveTo>
                  <a:pt x="17850" y="3104"/>
                </a:moveTo>
                <a:lnTo>
                  <a:pt x="16505" y="4346"/>
                </a:lnTo>
                <a:cubicBezTo>
                  <a:pt x="16295" y="4541"/>
                  <a:pt x="16295" y="4870"/>
                  <a:pt x="16505" y="5065"/>
                </a:cubicBezTo>
                <a:cubicBezTo>
                  <a:pt x="16612" y="5158"/>
                  <a:pt x="16748" y="5202"/>
                  <a:pt x="16894" y="5196"/>
                </a:cubicBezTo>
                <a:cubicBezTo>
                  <a:pt x="17039" y="5196"/>
                  <a:pt x="17182" y="5143"/>
                  <a:pt x="17284" y="5049"/>
                </a:cubicBezTo>
                <a:lnTo>
                  <a:pt x="18628" y="3791"/>
                </a:lnTo>
                <a:cubicBezTo>
                  <a:pt x="18803" y="3566"/>
                  <a:pt x="18747" y="3266"/>
                  <a:pt x="18504" y="3104"/>
                </a:cubicBezTo>
                <a:cubicBezTo>
                  <a:pt x="18312" y="2977"/>
                  <a:pt x="18039" y="2974"/>
                  <a:pt x="17850" y="3104"/>
                </a:cubicBezTo>
                <a:close/>
                <a:moveTo>
                  <a:pt x="10791" y="3725"/>
                </a:moveTo>
                <a:cubicBezTo>
                  <a:pt x="7094" y="3746"/>
                  <a:pt x="4085" y="6487"/>
                  <a:pt x="4016" y="9901"/>
                </a:cubicBezTo>
                <a:lnTo>
                  <a:pt x="4016" y="10130"/>
                </a:lnTo>
                <a:cubicBezTo>
                  <a:pt x="4040" y="10871"/>
                  <a:pt x="4206" y="11595"/>
                  <a:pt x="4493" y="12287"/>
                </a:cubicBezTo>
                <a:cubicBezTo>
                  <a:pt x="4768" y="12940"/>
                  <a:pt x="5158" y="13544"/>
                  <a:pt x="5661" y="14068"/>
                </a:cubicBezTo>
                <a:cubicBezTo>
                  <a:pt x="6281" y="14691"/>
                  <a:pt x="6966" y="15897"/>
                  <a:pt x="7253" y="16437"/>
                </a:cubicBezTo>
                <a:cubicBezTo>
                  <a:pt x="7341" y="16600"/>
                  <a:pt x="7516" y="16716"/>
                  <a:pt x="7713" y="16715"/>
                </a:cubicBezTo>
                <a:lnTo>
                  <a:pt x="13852" y="16715"/>
                </a:lnTo>
                <a:cubicBezTo>
                  <a:pt x="14049" y="16716"/>
                  <a:pt x="14241" y="16600"/>
                  <a:pt x="14329" y="16437"/>
                </a:cubicBezTo>
                <a:cubicBezTo>
                  <a:pt x="14616" y="15897"/>
                  <a:pt x="15283" y="14693"/>
                  <a:pt x="15904" y="14068"/>
                </a:cubicBezTo>
                <a:cubicBezTo>
                  <a:pt x="16407" y="13544"/>
                  <a:pt x="16815" y="12940"/>
                  <a:pt x="17089" y="12287"/>
                </a:cubicBezTo>
                <a:cubicBezTo>
                  <a:pt x="17376" y="11595"/>
                  <a:pt x="17524" y="10871"/>
                  <a:pt x="17549" y="10130"/>
                </a:cubicBezTo>
                <a:lnTo>
                  <a:pt x="17549" y="9901"/>
                </a:lnTo>
                <a:cubicBezTo>
                  <a:pt x="17480" y="6487"/>
                  <a:pt x="14489" y="3746"/>
                  <a:pt x="10791" y="3725"/>
                </a:cubicBezTo>
                <a:close/>
                <a:moveTo>
                  <a:pt x="10773" y="5163"/>
                </a:moveTo>
                <a:cubicBezTo>
                  <a:pt x="13618" y="5179"/>
                  <a:pt x="15926" y="7291"/>
                  <a:pt x="15974" y="9918"/>
                </a:cubicBezTo>
                <a:lnTo>
                  <a:pt x="15992" y="10097"/>
                </a:lnTo>
                <a:cubicBezTo>
                  <a:pt x="15973" y="10672"/>
                  <a:pt x="15858" y="11242"/>
                  <a:pt x="15638" y="11780"/>
                </a:cubicBezTo>
                <a:cubicBezTo>
                  <a:pt x="15433" y="12265"/>
                  <a:pt x="15129" y="12715"/>
                  <a:pt x="14754" y="13104"/>
                </a:cubicBezTo>
                <a:cubicBezTo>
                  <a:pt x="14153" y="13765"/>
                  <a:pt x="13651" y="14489"/>
                  <a:pt x="13232" y="15261"/>
                </a:cubicBezTo>
                <a:lnTo>
                  <a:pt x="8350" y="15261"/>
                </a:lnTo>
                <a:cubicBezTo>
                  <a:pt x="7936" y="14487"/>
                  <a:pt x="7425" y="13751"/>
                  <a:pt x="6829" y="13087"/>
                </a:cubicBezTo>
                <a:cubicBezTo>
                  <a:pt x="6454" y="12699"/>
                  <a:pt x="6150" y="12265"/>
                  <a:pt x="5944" y="11780"/>
                </a:cubicBezTo>
                <a:cubicBezTo>
                  <a:pt x="5720" y="11243"/>
                  <a:pt x="5596" y="10673"/>
                  <a:pt x="5572" y="10097"/>
                </a:cubicBezTo>
                <a:lnTo>
                  <a:pt x="5572" y="9918"/>
                </a:lnTo>
                <a:cubicBezTo>
                  <a:pt x="5621" y="7291"/>
                  <a:pt x="7929" y="5179"/>
                  <a:pt x="10773" y="5163"/>
                </a:cubicBezTo>
                <a:close/>
                <a:moveTo>
                  <a:pt x="10437" y="7107"/>
                </a:moveTo>
                <a:lnTo>
                  <a:pt x="10119" y="7696"/>
                </a:lnTo>
                <a:cubicBezTo>
                  <a:pt x="9922" y="7745"/>
                  <a:pt x="9731" y="7816"/>
                  <a:pt x="9553" y="7908"/>
                </a:cubicBezTo>
                <a:lnTo>
                  <a:pt x="8863" y="7696"/>
                </a:lnTo>
                <a:lnTo>
                  <a:pt x="8350" y="8169"/>
                </a:lnTo>
                <a:lnTo>
                  <a:pt x="8562" y="8807"/>
                </a:lnTo>
                <a:cubicBezTo>
                  <a:pt x="8458" y="8970"/>
                  <a:pt x="8386" y="9131"/>
                  <a:pt x="8332" y="9313"/>
                </a:cubicBezTo>
                <a:lnTo>
                  <a:pt x="7678" y="9624"/>
                </a:lnTo>
                <a:lnTo>
                  <a:pt x="7678" y="10277"/>
                </a:lnTo>
                <a:lnTo>
                  <a:pt x="8332" y="10571"/>
                </a:lnTo>
                <a:cubicBezTo>
                  <a:pt x="8385" y="10753"/>
                  <a:pt x="8462" y="10930"/>
                  <a:pt x="8562" y="11094"/>
                </a:cubicBezTo>
                <a:lnTo>
                  <a:pt x="8332" y="11731"/>
                </a:lnTo>
                <a:lnTo>
                  <a:pt x="8863" y="12205"/>
                </a:lnTo>
                <a:lnTo>
                  <a:pt x="9553" y="11993"/>
                </a:lnTo>
                <a:cubicBezTo>
                  <a:pt x="9730" y="12086"/>
                  <a:pt x="9922" y="12156"/>
                  <a:pt x="10119" y="12205"/>
                </a:cubicBezTo>
                <a:lnTo>
                  <a:pt x="10437" y="12793"/>
                </a:lnTo>
                <a:lnTo>
                  <a:pt x="11163" y="12793"/>
                </a:lnTo>
                <a:lnTo>
                  <a:pt x="11481" y="12221"/>
                </a:lnTo>
                <a:cubicBezTo>
                  <a:pt x="11674" y="12173"/>
                  <a:pt x="11854" y="12098"/>
                  <a:pt x="12029" y="12009"/>
                </a:cubicBezTo>
                <a:lnTo>
                  <a:pt x="12719" y="12221"/>
                </a:lnTo>
                <a:lnTo>
                  <a:pt x="13232" y="11748"/>
                </a:lnTo>
                <a:lnTo>
                  <a:pt x="13002" y="11110"/>
                </a:lnTo>
                <a:cubicBezTo>
                  <a:pt x="13106" y="10945"/>
                  <a:pt x="13190" y="10770"/>
                  <a:pt x="13250" y="10588"/>
                </a:cubicBezTo>
                <a:lnTo>
                  <a:pt x="13887" y="10293"/>
                </a:lnTo>
                <a:lnTo>
                  <a:pt x="13887" y="9624"/>
                </a:lnTo>
                <a:lnTo>
                  <a:pt x="13250" y="9313"/>
                </a:lnTo>
                <a:cubicBezTo>
                  <a:pt x="13198" y="9131"/>
                  <a:pt x="13121" y="8954"/>
                  <a:pt x="13020" y="8790"/>
                </a:cubicBezTo>
                <a:lnTo>
                  <a:pt x="13250" y="8169"/>
                </a:lnTo>
                <a:lnTo>
                  <a:pt x="12719" y="7679"/>
                </a:lnTo>
                <a:lnTo>
                  <a:pt x="12047" y="7892"/>
                </a:lnTo>
                <a:cubicBezTo>
                  <a:pt x="11870" y="7799"/>
                  <a:pt x="11678" y="7728"/>
                  <a:pt x="11481" y="7679"/>
                </a:cubicBezTo>
                <a:lnTo>
                  <a:pt x="11163" y="7107"/>
                </a:lnTo>
                <a:lnTo>
                  <a:pt x="10437" y="7107"/>
                </a:lnTo>
                <a:close/>
                <a:moveTo>
                  <a:pt x="10791" y="8954"/>
                </a:moveTo>
                <a:cubicBezTo>
                  <a:pt x="11386" y="8962"/>
                  <a:pt x="11879" y="9401"/>
                  <a:pt x="11888" y="9950"/>
                </a:cubicBezTo>
                <a:cubicBezTo>
                  <a:pt x="11888" y="10503"/>
                  <a:pt x="11390" y="10963"/>
                  <a:pt x="10791" y="10963"/>
                </a:cubicBezTo>
                <a:cubicBezTo>
                  <a:pt x="10193" y="10963"/>
                  <a:pt x="9712" y="10503"/>
                  <a:pt x="9712" y="9950"/>
                </a:cubicBezTo>
                <a:cubicBezTo>
                  <a:pt x="9712" y="9398"/>
                  <a:pt x="10193" y="8954"/>
                  <a:pt x="10791" y="8954"/>
                </a:cubicBezTo>
                <a:close/>
                <a:moveTo>
                  <a:pt x="19159" y="9362"/>
                </a:moveTo>
                <a:cubicBezTo>
                  <a:pt x="18860" y="9362"/>
                  <a:pt x="18610" y="9592"/>
                  <a:pt x="18610" y="9869"/>
                </a:cubicBezTo>
                <a:cubicBezTo>
                  <a:pt x="18610" y="10145"/>
                  <a:pt x="18860" y="10359"/>
                  <a:pt x="19159" y="10359"/>
                </a:cubicBezTo>
                <a:lnTo>
                  <a:pt x="21052" y="10359"/>
                </a:lnTo>
                <a:cubicBezTo>
                  <a:pt x="21351" y="10359"/>
                  <a:pt x="21600" y="10145"/>
                  <a:pt x="21600" y="9869"/>
                </a:cubicBezTo>
                <a:cubicBezTo>
                  <a:pt x="21600" y="9592"/>
                  <a:pt x="21351" y="9362"/>
                  <a:pt x="21052" y="9362"/>
                </a:cubicBezTo>
                <a:lnTo>
                  <a:pt x="19159" y="9362"/>
                </a:lnTo>
                <a:close/>
                <a:moveTo>
                  <a:pt x="531" y="9379"/>
                </a:moveTo>
                <a:cubicBezTo>
                  <a:pt x="232" y="9379"/>
                  <a:pt x="0" y="9609"/>
                  <a:pt x="0" y="9885"/>
                </a:cubicBezTo>
                <a:cubicBezTo>
                  <a:pt x="0" y="10161"/>
                  <a:pt x="232" y="10375"/>
                  <a:pt x="531" y="10375"/>
                </a:cubicBezTo>
                <a:lnTo>
                  <a:pt x="2441" y="10375"/>
                </a:lnTo>
                <a:cubicBezTo>
                  <a:pt x="2740" y="10375"/>
                  <a:pt x="2972" y="10161"/>
                  <a:pt x="2972" y="9885"/>
                </a:cubicBezTo>
                <a:cubicBezTo>
                  <a:pt x="2972" y="9609"/>
                  <a:pt x="2740" y="9379"/>
                  <a:pt x="2441" y="9379"/>
                </a:cubicBezTo>
                <a:lnTo>
                  <a:pt x="531" y="9379"/>
                </a:lnTo>
                <a:close/>
                <a:moveTo>
                  <a:pt x="16912" y="14542"/>
                </a:moveTo>
                <a:cubicBezTo>
                  <a:pt x="16774" y="14535"/>
                  <a:pt x="16634" y="14563"/>
                  <a:pt x="16523" y="14656"/>
                </a:cubicBezTo>
                <a:cubicBezTo>
                  <a:pt x="16301" y="14841"/>
                  <a:pt x="16287" y="15170"/>
                  <a:pt x="16487" y="15375"/>
                </a:cubicBezTo>
                <a:cubicBezTo>
                  <a:pt x="16499" y="15387"/>
                  <a:pt x="16510" y="15397"/>
                  <a:pt x="16523" y="15408"/>
                </a:cubicBezTo>
                <a:lnTo>
                  <a:pt x="17867" y="16649"/>
                </a:lnTo>
                <a:cubicBezTo>
                  <a:pt x="18059" y="16862"/>
                  <a:pt x="18398" y="16892"/>
                  <a:pt x="18628" y="16715"/>
                </a:cubicBezTo>
                <a:cubicBezTo>
                  <a:pt x="18858" y="16538"/>
                  <a:pt x="18890" y="16224"/>
                  <a:pt x="18699" y="16012"/>
                </a:cubicBezTo>
                <a:cubicBezTo>
                  <a:pt x="18673" y="15983"/>
                  <a:pt x="18643" y="15953"/>
                  <a:pt x="18610" y="15930"/>
                </a:cubicBezTo>
                <a:lnTo>
                  <a:pt x="17284" y="14705"/>
                </a:lnTo>
                <a:cubicBezTo>
                  <a:pt x="17183" y="14602"/>
                  <a:pt x="17050" y="14548"/>
                  <a:pt x="16912" y="14542"/>
                </a:cubicBezTo>
                <a:close/>
                <a:moveTo>
                  <a:pt x="4423" y="14787"/>
                </a:moveTo>
                <a:lnTo>
                  <a:pt x="3078" y="16045"/>
                </a:lnTo>
                <a:cubicBezTo>
                  <a:pt x="2851" y="16224"/>
                  <a:pt x="2831" y="16537"/>
                  <a:pt x="3025" y="16747"/>
                </a:cubicBezTo>
                <a:cubicBezTo>
                  <a:pt x="3220" y="16957"/>
                  <a:pt x="3559" y="16992"/>
                  <a:pt x="3786" y="16813"/>
                </a:cubicBezTo>
                <a:cubicBezTo>
                  <a:pt x="3807" y="16796"/>
                  <a:pt x="3821" y="16767"/>
                  <a:pt x="3839" y="16747"/>
                </a:cubicBezTo>
                <a:lnTo>
                  <a:pt x="5183" y="15506"/>
                </a:lnTo>
                <a:cubicBezTo>
                  <a:pt x="5378" y="15296"/>
                  <a:pt x="5358" y="14966"/>
                  <a:pt x="5130" y="14787"/>
                </a:cubicBezTo>
                <a:cubicBezTo>
                  <a:pt x="4927" y="14626"/>
                  <a:pt x="4625" y="14626"/>
                  <a:pt x="4423" y="14787"/>
                </a:cubicBezTo>
                <a:close/>
                <a:moveTo>
                  <a:pt x="8456" y="17711"/>
                </a:moveTo>
                <a:cubicBezTo>
                  <a:pt x="8024" y="17735"/>
                  <a:pt x="7705" y="18081"/>
                  <a:pt x="7731" y="18479"/>
                </a:cubicBezTo>
                <a:cubicBezTo>
                  <a:pt x="7754" y="18845"/>
                  <a:pt x="8060" y="19128"/>
                  <a:pt x="8456" y="19149"/>
                </a:cubicBezTo>
                <a:lnTo>
                  <a:pt x="13126" y="19149"/>
                </a:lnTo>
                <a:cubicBezTo>
                  <a:pt x="13558" y="19126"/>
                  <a:pt x="13877" y="18780"/>
                  <a:pt x="13852" y="18381"/>
                </a:cubicBezTo>
                <a:cubicBezTo>
                  <a:pt x="13828" y="18015"/>
                  <a:pt x="13522" y="17733"/>
                  <a:pt x="13126" y="17711"/>
                </a:cubicBezTo>
                <a:lnTo>
                  <a:pt x="8456" y="17711"/>
                </a:lnTo>
                <a:close/>
                <a:moveTo>
                  <a:pt x="9093" y="20146"/>
                </a:moveTo>
                <a:cubicBezTo>
                  <a:pt x="9165" y="20960"/>
                  <a:pt x="9906" y="21599"/>
                  <a:pt x="10791" y="21600"/>
                </a:cubicBezTo>
                <a:cubicBezTo>
                  <a:pt x="11675" y="21599"/>
                  <a:pt x="12419" y="20960"/>
                  <a:pt x="12489" y="20146"/>
                </a:cubicBezTo>
                <a:lnTo>
                  <a:pt x="9093" y="20146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" name="Freeform 70"/>
          <p:cNvSpPr/>
          <p:nvPr/>
        </p:nvSpPr>
        <p:spPr>
          <a:xfrm>
            <a:off x="4265191" y="4156598"/>
            <a:ext cx="328217" cy="5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44" y="0"/>
                </a:moveTo>
                <a:cubicBezTo>
                  <a:pt x="10199" y="715"/>
                  <a:pt x="9639" y="1495"/>
                  <a:pt x="9298" y="2324"/>
                </a:cubicBezTo>
                <a:cubicBezTo>
                  <a:pt x="9813" y="2621"/>
                  <a:pt x="10276" y="2967"/>
                  <a:pt x="10656" y="3337"/>
                </a:cubicBezTo>
                <a:cubicBezTo>
                  <a:pt x="10696" y="3375"/>
                  <a:pt x="10721" y="3413"/>
                  <a:pt x="10761" y="3453"/>
                </a:cubicBezTo>
                <a:lnTo>
                  <a:pt x="10891" y="3337"/>
                </a:lnTo>
                <a:cubicBezTo>
                  <a:pt x="11295" y="2947"/>
                  <a:pt x="11773" y="2581"/>
                  <a:pt x="12328" y="2275"/>
                </a:cubicBezTo>
                <a:cubicBezTo>
                  <a:pt x="12057" y="1471"/>
                  <a:pt x="11590" y="712"/>
                  <a:pt x="10944" y="0"/>
                </a:cubicBezTo>
                <a:close/>
                <a:moveTo>
                  <a:pt x="5772" y="1776"/>
                </a:moveTo>
                <a:cubicBezTo>
                  <a:pt x="5974" y="2729"/>
                  <a:pt x="6315" y="3659"/>
                  <a:pt x="6817" y="4566"/>
                </a:cubicBezTo>
                <a:cubicBezTo>
                  <a:pt x="7795" y="4878"/>
                  <a:pt x="8708" y="5285"/>
                  <a:pt x="9481" y="5778"/>
                </a:cubicBezTo>
                <a:cubicBezTo>
                  <a:pt x="9882" y="6041"/>
                  <a:pt x="10249" y="6340"/>
                  <a:pt x="10578" y="6641"/>
                </a:cubicBezTo>
                <a:cubicBezTo>
                  <a:pt x="10877" y="6374"/>
                  <a:pt x="11193" y="6118"/>
                  <a:pt x="11544" y="5877"/>
                </a:cubicBezTo>
                <a:cubicBezTo>
                  <a:pt x="11197" y="5077"/>
                  <a:pt x="10669" y="4307"/>
                  <a:pt x="9977" y="3603"/>
                </a:cubicBezTo>
                <a:cubicBezTo>
                  <a:pt x="8190" y="1890"/>
                  <a:pt x="5772" y="1776"/>
                  <a:pt x="5772" y="1776"/>
                </a:cubicBezTo>
                <a:close/>
                <a:moveTo>
                  <a:pt x="15776" y="1776"/>
                </a:moveTo>
                <a:cubicBezTo>
                  <a:pt x="15776" y="1776"/>
                  <a:pt x="13360" y="1879"/>
                  <a:pt x="11544" y="3603"/>
                </a:cubicBezTo>
                <a:cubicBezTo>
                  <a:pt x="11428" y="3715"/>
                  <a:pt x="11339" y="3834"/>
                  <a:pt x="11231" y="3951"/>
                </a:cubicBezTo>
                <a:cubicBezTo>
                  <a:pt x="11624" y="4441"/>
                  <a:pt x="11939" y="4954"/>
                  <a:pt x="12197" y="5479"/>
                </a:cubicBezTo>
                <a:cubicBezTo>
                  <a:pt x="12974" y="5051"/>
                  <a:pt x="13846" y="4701"/>
                  <a:pt x="14783" y="4433"/>
                </a:cubicBezTo>
                <a:cubicBezTo>
                  <a:pt x="15245" y="3570"/>
                  <a:pt x="15583" y="2680"/>
                  <a:pt x="15776" y="1776"/>
                </a:cubicBezTo>
                <a:close/>
                <a:moveTo>
                  <a:pt x="2586" y="4317"/>
                </a:moveTo>
                <a:cubicBezTo>
                  <a:pt x="2902" y="5308"/>
                  <a:pt x="3448" y="6266"/>
                  <a:pt x="4205" y="7156"/>
                </a:cubicBezTo>
                <a:cubicBezTo>
                  <a:pt x="5942" y="7439"/>
                  <a:pt x="7580" y="7930"/>
                  <a:pt x="9011" y="8617"/>
                </a:cubicBezTo>
                <a:cubicBezTo>
                  <a:pt x="9670" y="8945"/>
                  <a:pt x="10258" y="9316"/>
                  <a:pt x="10787" y="9729"/>
                </a:cubicBezTo>
                <a:cubicBezTo>
                  <a:pt x="11068" y="9513"/>
                  <a:pt x="11386" y="9311"/>
                  <a:pt x="11701" y="9115"/>
                </a:cubicBezTo>
                <a:cubicBezTo>
                  <a:pt x="11112" y="8010"/>
                  <a:pt x="10136" y="7010"/>
                  <a:pt x="8880" y="6160"/>
                </a:cubicBezTo>
                <a:cubicBezTo>
                  <a:pt x="7168" y="5111"/>
                  <a:pt x="4953" y="4458"/>
                  <a:pt x="2586" y="4317"/>
                </a:cubicBezTo>
                <a:close/>
                <a:moveTo>
                  <a:pt x="18570" y="4317"/>
                </a:moveTo>
                <a:cubicBezTo>
                  <a:pt x="16199" y="4456"/>
                  <a:pt x="13965" y="5109"/>
                  <a:pt x="12250" y="6160"/>
                </a:cubicBezTo>
                <a:cubicBezTo>
                  <a:pt x="11805" y="6447"/>
                  <a:pt x="11401" y="6754"/>
                  <a:pt x="11048" y="7089"/>
                </a:cubicBezTo>
                <a:cubicBezTo>
                  <a:pt x="11555" y="7618"/>
                  <a:pt x="11986" y="8170"/>
                  <a:pt x="12328" y="8750"/>
                </a:cubicBezTo>
                <a:lnTo>
                  <a:pt x="12563" y="8617"/>
                </a:lnTo>
                <a:cubicBezTo>
                  <a:pt x="13850" y="7997"/>
                  <a:pt x="15297" y="7543"/>
                  <a:pt x="16846" y="7255"/>
                </a:cubicBezTo>
                <a:cubicBezTo>
                  <a:pt x="17646" y="6338"/>
                  <a:pt x="18238" y="5344"/>
                  <a:pt x="18570" y="4317"/>
                </a:cubicBezTo>
                <a:close/>
                <a:moveTo>
                  <a:pt x="993" y="7322"/>
                </a:moveTo>
                <a:cubicBezTo>
                  <a:pt x="993" y="7322"/>
                  <a:pt x="1860" y="9803"/>
                  <a:pt x="5067" y="11389"/>
                </a:cubicBezTo>
                <a:lnTo>
                  <a:pt x="5145" y="11423"/>
                </a:lnTo>
                <a:lnTo>
                  <a:pt x="1619" y="11423"/>
                </a:lnTo>
                <a:cubicBezTo>
                  <a:pt x="736" y="11423"/>
                  <a:pt x="0" y="11874"/>
                  <a:pt x="0" y="12435"/>
                </a:cubicBezTo>
                <a:lnTo>
                  <a:pt x="0" y="13448"/>
                </a:lnTo>
                <a:lnTo>
                  <a:pt x="21600" y="13448"/>
                </a:lnTo>
                <a:lnTo>
                  <a:pt x="21600" y="12452"/>
                </a:lnTo>
                <a:cubicBezTo>
                  <a:pt x="21564" y="11890"/>
                  <a:pt x="20839" y="11448"/>
                  <a:pt x="19955" y="11439"/>
                </a:cubicBezTo>
                <a:lnTo>
                  <a:pt x="16455" y="11439"/>
                </a:lnTo>
                <a:lnTo>
                  <a:pt x="16533" y="11406"/>
                </a:lnTo>
                <a:cubicBezTo>
                  <a:pt x="19732" y="9810"/>
                  <a:pt x="20607" y="7338"/>
                  <a:pt x="20607" y="7338"/>
                </a:cubicBezTo>
                <a:cubicBezTo>
                  <a:pt x="20607" y="7338"/>
                  <a:pt x="16266" y="7435"/>
                  <a:pt x="13059" y="9032"/>
                </a:cubicBezTo>
                <a:cubicBezTo>
                  <a:pt x="12400" y="9362"/>
                  <a:pt x="11801" y="9741"/>
                  <a:pt x="11283" y="10161"/>
                </a:cubicBezTo>
                <a:cubicBezTo>
                  <a:pt x="11739" y="10562"/>
                  <a:pt x="12142" y="10995"/>
                  <a:pt x="12485" y="11439"/>
                </a:cubicBezTo>
                <a:lnTo>
                  <a:pt x="11597" y="11439"/>
                </a:lnTo>
                <a:cubicBezTo>
                  <a:pt x="10860" y="10505"/>
                  <a:pt x="9796" y="9669"/>
                  <a:pt x="8515" y="9015"/>
                </a:cubicBezTo>
                <a:cubicBezTo>
                  <a:pt x="5316" y="7419"/>
                  <a:pt x="993" y="7322"/>
                  <a:pt x="993" y="7322"/>
                </a:cubicBezTo>
                <a:close/>
                <a:moveTo>
                  <a:pt x="1567" y="14477"/>
                </a:moveTo>
                <a:lnTo>
                  <a:pt x="3317" y="20753"/>
                </a:lnTo>
                <a:cubicBezTo>
                  <a:pt x="3452" y="21235"/>
                  <a:pt x="4115" y="21595"/>
                  <a:pt x="4884" y="21600"/>
                </a:cubicBezTo>
                <a:lnTo>
                  <a:pt x="16611" y="21600"/>
                </a:lnTo>
                <a:cubicBezTo>
                  <a:pt x="17381" y="21595"/>
                  <a:pt x="18018" y="21235"/>
                  <a:pt x="18152" y="20753"/>
                </a:cubicBezTo>
                <a:lnTo>
                  <a:pt x="19955" y="14477"/>
                </a:lnTo>
                <a:lnTo>
                  <a:pt x="1567" y="144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" name="Freeform 78"/>
          <p:cNvSpPr/>
          <p:nvPr/>
        </p:nvSpPr>
        <p:spPr>
          <a:xfrm>
            <a:off x="4167420" y="1899875"/>
            <a:ext cx="407588" cy="510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4" h="21600" extrusionOk="0">
                <a:moveTo>
                  <a:pt x="16954" y="0"/>
                </a:moveTo>
                <a:cubicBezTo>
                  <a:pt x="16258" y="0"/>
                  <a:pt x="15672" y="459"/>
                  <a:pt x="15672" y="1025"/>
                </a:cubicBezTo>
                <a:cubicBezTo>
                  <a:pt x="15672" y="1590"/>
                  <a:pt x="16258" y="2570"/>
                  <a:pt x="16954" y="2570"/>
                </a:cubicBezTo>
                <a:cubicBezTo>
                  <a:pt x="17651" y="2570"/>
                  <a:pt x="18215" y="1590"/>
                  <a:pt x="18215" y="1025"/>
                </a:cubicBezTo>
                <a:cubicBezTo>
                  <a:pt x="18216" y="459"/>
                  <a:pt x="17651" y="0"/>
                  <a:pt x="16954" y="0"/>
                </a:cubicBezTo>
                <a:close/>
                <a:moveTo>
                  <a:pt x="13605" y="1445"/>
                </a:moveTo>
                <a:cubicBezTo>
                  <a:pt x="13288" y="1515"/>
                  <a:pt x="13014" y="1670"/>
                  <a:pt x="12840" y="1915"/>
                </a:cubicBezTo>
                <a:cubicBezTo>
                  <a:pt x="12492" y="2403"/>
                  <a:pt x="12714" y="3060"/>
                  <a:pt x="13315" y="3342"/>
                </a:cubicBezTo>
                <a:cubicBezTo>
                  <a:pt x="13917" y="3625"/>
                  <a:pt x="15241" y="3697"/>
                  <a:pt x="15590" y="3208"/>
                </a:cubicBezTo>
                <a:cubicBezTo>
                  <a:pt x="15938" y="2720"/>
                  <a:pt x="15178" y="1811"/>
                  <a:pt x="14576" y="1528"/>
                </a:cubicBezTo>
                <a:cubicBezTo>
                  <a:pt x="14276" y="1387"/>
                  <a:pt x="13921" y="1374"/>
                  <a:pt x="13605" y="1445"/>
                </a:cubicBezTo>
                <a:close/>
                <a:moveTo>
                  <a:pt x="20283" y="1445"/>
                </a:moveTo>
                <a:cubicBezTo>
                  <a:pt x="19967" y="1374"/>
                  <a:pt x="19612" y="1387"/>
                  <a:pt x="19311" y="1528"/>
                </a:cubicBezTo>
                <a:cubicBezTo>
                  <a:pt x="18710" y="1811"/>
                  <a:pt x="17950" y="2719"/>
                  <a:pt x="18298" y="3208"/>
                </a:cubicBezTo>
                <a:cubicBezTo>
                  <a:pt x="18646" y="3697"/>
                  <a:pt x="19992" y="3625"/>
                  <a:pt x="20593" y="3342"/>
                </a:cubicBezTo>
                <a:cubicBezTo>
                  <a:pt x="21195" y="3060"/>
                  <a:pt x="21417" y="2403"/>
                  <a:pt x="21069" y="1915"/>
                </a:cubicBezTo>
                <a:cubicBezTo>
                  <a:pt x="20895" y="1670"/>
                  <a:pt x="20600" y="1515"/>
                  <a:pt x="20283" y="1445"/>
                </a:cubicBezTo>
                <a:close/>
                <a:moveTo>
                  <a:pt x="4280" y="2049"/>
                </a:moveTo>
                <a:cubicBezTo>
                  <a:pt x="3583" y="2049"/>
                  <a:pt x="3019" y="2508"/>
                  <a:pt x="3019" y="3074"/>
                </a:cubicBezTo>
                <a:cubicBezTo>
                  <a:pt x="3018" y="3640"/>
                  <a:pt x="3583" y="4619"/>
                  <a:pt x="4280" y="4619"/>
                </a:cubicBezTo>
                <a:cubicBezTo>
                  <a:pt x="4976" y="4619"/>
                  <a:pt x="5541" y="3639"/>
                  <a:pt x="5541" y="3074"/>
                </a:cubicBezTo>
                <a:cubicBezTo>
                  <a:pt x="5541" y="2508"/>
                  <a:pt x="4976" y="2049"/>
                  <a:pt x="4280" y="2049"/>
                </a:cubicBezTo>
                <a:close/>
                <a:moveTo>
                  <a:pt x="16954" y="3074"/>
                </a:moveTo>
                <a:cubicBezTo>
                  <a:pt x="16430" y="3074"/>
                  <a:pt x="16003" y="3420"/>
                  <a:pt x="16003" y="3846"/>
                </a:cubicBezTo>
                <a:cubicBezTo>
                  <a:pt x="16003" y="4272"/>
                  <a:pt x="16430" y="4619"/>
                  <a:pt x="16954" y="4619"/>
                </a:cubicBezTo>
                <a:cubicBezTo>
                  <a:pt x="17479" y="4619"/>
                  <a:pt x="17905" y="4272"/>
                  <a:pt x="17905" y="3846"/>
                </a:cubicBezTo>
                <a:cubicBezTo>
                  <a:pt x="17905" y="3420"/>
                  <a:pt x="17479" y="3074"/>
                  <a:pt x="16954" y="3074"/>
                </a:cubicBezTo>
                <a:close/>
                <a:moveTo>
                  <a:pt x="951" y="3494"/>
                </a:moveTo>
                <a:cubicBezTo>
                  <a:pt x="634" y="3564"/>
                  <a:pt x="339" y="3736"/>
                  <a:pt x="165" y="3981"/>
                </a:cubicBezTo>
                <a:cubicBezTo>
                  <a:pt x="-183" y="4469"/>
                  <a:pt x="39" y="5109"/>
                  <a:pt x="641" y="5392"/>
                </a:cubicBezTo>
                <a:cubicBezTo>
                  <a:pt x="1242" y="5674"/>
                  <a:pt x="2567" y="5746"/>
                  <a:pt x="2915" y="5257"/>
                </a:cubicBezTo>
                <a:cubicBezTo>
                  <a:pt x="3263" y="4769"/>
                  <a:pt x="2503" y="3877"/>
                  <a:pt x="1902" y="3594"/>
                </a:cubicBezTo>
                <a:cubicBezTo>
                  <a:pt x="1601" y="3453"/>
                  <a:pt x="1267" y="3423"/>
                  <a:pt x="951" y="3494"/>
                </a:cubicBezTo>
                <a:close/>
                <a:moveTo>
                  <a:pt x="7629" y="3494"/>
                </a:moveTo>
                <a:cubicBezTo>
                  <a:pt x="7313" y="3423"/>
                  <a:pt x="6958" y="3453"/>
                  <a:pt x="6658" y="3594"/>
                </a:cubicBezTo>
                <a:cubicBezTo>
                  <a:pt x="6056" y="3877"/>
                  <a:pt x="5296" y="4769"/>
                  <a:pt x="5644" y="5257"/>
                </a:cubicBezTo>
                <a:cubicBezTo>
                  <a:pt x="5993" y="5746"/>
                  <a:pt x="7317" y="5675"/>
                  <a:pt x="7919" y="5392"/>
                </a:cubicBezTo>
                <a:cubicBezTo>
                  <a:pt x="8520" y="5109"/>
                  <a:pt x="8743" y="4469"/>
                  <a:pt x="8394" y="3981"/>
                </a:cubicBezTo>
                <a:cubicBezTo>
                  <a:pt x="8220" y="3736"/>
                  <a:pt x="7946" y="3564"/>
                  <a:pt x="7629" y="3494"/>
                </a:cubicBezTo>
                <a:close/>
                <a:moveTo>
                  <a:pt x="14535" y="4132"/>
                </a:moveTo>
                <a:cubicBezTo>
                  <a:pt x="14084" y="4125"/>
                  <a:pt x="13616" y="4226"/>
                  <a:pt x="13315" y="4367"/>
                </a:cubicBezTo>
                <a:cubicBezTo>
                  <a:pt x="12714" y="4650"/>
                  <a:pt x="12491" y="5289"/>
                  <a:pt x="12840" y="5778"/>
                </a:cubicBezTo>
                <a:cubicBezTo>
                  <a:pt x="13188" y="6267"/>
                  <a:pt x="13975" y="6447"/>
                  <a:pt x="14576" y="6164"/>
                </a:cubicBezTo>
                <a:cubicBezTo>
                  <a:pt x="15178" y="5881"/>
                  <a:pt x="15938" y="4990"/>
                  <a:pt x="15590" y="4501"/>
                </a:cubicBezTo>
                <a:cubicBezTo>
                  <a:pt x="15415" y="4257"/>
                  <a:pt x="14986" y="4138"/>
                  <a:pt x="14535" y="4132"/>
                </a:cubicBezTo>
                <a:close/>
                <a:moveTo>
                  <a:pt x="19353" y="4132"/>
                </a:moveTo>
                <a:cubicBezTo>
                  <a:pt x="18902" y="4138"/>
                  <a:pt x="18472" y="4257"/>
                  <a:pt x="18298" y="4501"/>
                </a:cubicBezTo>
                <a:cubicBezTo>
                  <a:pt x="17950" y="4990"/>
                  <a:pt x="18710" y="5881"/>
                  <a:pt x="19311" y="6164"/>
                </a:cubicBezTo>
                <a:cubicBezTo>
                  <a:pt x="19913" y="6447"/>
                  <a:pt x="20721" y="6267"/>
                  <a:pt x="21069" y="5778"/>
                </a:cubicBezTo>
                <a:cubicBezTo>
                  <a:pt x="21417" y="5289"/>
                  <a:pt x="21195" y="4650"/>
                  <a:pt x="20593" y="4367"/>
                </a:cubicBezTo>
                <a:cubicBezTo>
                  <a:pt x="20293" y="4226"/>
                  <a:pt x="19804" y="4125"/>
                  <a:pt x="19353" y="4132"/>
                </a:cubicBezTo>
                <a:close/>
                <a:moveTo>
                  <a:pt x="4280" y="5140"/>
                </a:moveTo>
                <a:cubicBezTo>
                  <a:pt x="3755" y="5140"/>
                  <a:pt x="3329" y="5486"/>
                  <a:pt x="3329" y="5912"/>
                </a:cubicBezTo>
                <a:cubicBezTo>
                  <a:pt x="3329" y="6338"/>
                  <a:pt x="3755" y="6685"/>
                  <a:pt x="4280" y="6685"/>
                </a:cubicBezTo>
                <a:cubicBezTo>
                  <a:pt x="4804" y="6685"/>
                  <a:pt x="5231" y="6338"/>
                  <a:pt x="5231" y="5912"/>
                </a:cubicBezTo>
                <a:cubicBezTo>
                  <a:pt x="5231" y="5486"/>
                  <a:pt x="4804" y="5140"/>
                  <a:pt x="4280" y="5140"/>
                </a:cubicBezTo>
                <a:close/>
                <a:moveTo>
                  <a:pt x="16954" y="5140"/>
                </a:moveTo>
                <a:cubicBezTo>
                  <a:pt x="16258" y="5140"/>
                  <a:pt x="15672" y="6119"/>
                  <a:pt x="15672" y="6685"/>
                </a:cubicBezTo>
                <a:cubicBezTo>
                  <a:pt x="15672" y="7251"/>
                  <a:pt x="16258" y="7710"/>
                  <a:pt x="16954" y="7710"/>
                </a:cubicBezTo>
                <a:cubicBezTo>
                  <a:pt x="17651" y="7710"/>
                  <a:pt x="18215" y="7251"/>
                  <a:pt x="18215" y="6685"/>
                </a:cubicBezTo>
                <a:cubicBezTo>
                  <a:pt x="18216" y="6119"/>
                  <a:pt x="17651" y="5140"/>
                  <a:pt x="16954" y="5140"/>
                </a:cubicBezTo>
                <a:close/>
                <a:moveTo>
                  <a:pt x="1881" y="6198"/>
                </a:moveTo>
                <a:cubicBezTo>
                  <a:pt x="1430" y="6191"/>
                  <a:pt x="941" y="6275"/>
                  <a:pt x="641" y="6416"/>
                </a:cubicBezTo>
                <a:cubicBezTo>
                  <a:pt x="39" y="6699"/>
                  <a:pt x="-183" y="7355"/>
                  <a:pt x="165" y="7844"/>
                </a:cubicBezTo>
                <a:cubicBezTo>
                  <a:pt x="513" y="8332"/>
                  <a:pt x="1301" y="8513"/>
                  <a:pt x="1902" y="8230"/>
                </a:cubicBezTo>
                <a:cubicBezTo>
                  <a:pt x="2503" y="7947"/>
                  <a:pt x="3263" y="7039"/>
                  <a:pt x="2915" y="6551"/>
                </a:cubicBezTo>
                <a:cubicBezTo>
                  <a:pt x="2741" y="6306"/>
                  <a:pt x="2332" y="6204"/>
                  <a:pt x="1881" y="6198"/>
                </a:cubicBezTo>
                <a:close/>
                <a:moveTo>
                  <a:pt x="6699" y="6198"/>
                </a:moveTo>
                <a:cubicBezTo>
                  <a:pt x="6248" y="6204"/>
                  <a:pt x="5818" y="6306"/>
                  <a:pt x="5644" y="6551"/>
                </a:cubicBezTo>
                <a:cubicBezTo>
                  <a:pt x="5296" y="7039"/>
                  <a:pt x="6056" y="7947"/>
                  <a:pt x="6658" y="8230"/>
                </a:cubicBezTo>
                <a:cubicBezTo>
                  <a:pt x="7259" y="8513"/>
                  <a:pt x="8046" y="8332"/>
                  <a:pt x="8394" y="7844"/>
                </a:cubicBezTo>
                <a:cubicBezTo>
                  <a:pt x="8742" y="7355"/>
                  <a:pt x="8520" y="6699"/>
                  <a:pt x="7919" y="6416"/>
                </a:cubicBezTo>
                <a:cubicBezTo>
                  <a:pt x="7618" y="6275"/>
                  <a:pt x="7150" y="6191"/>
                  <a:pt x="6699" y="6198"/>
                </a:cubicBezTo>
                <a:close/>
                <a:moveTo>
                  <a:pt x="14535" y="6450"/>
                </a:moveTo>
                <a:cubicBezTo>
                  <a:pt x="14373" y="6453"/>
                  <a:pt x="14212" y="6498"/>
                  <a:pt x="14101" y="6601"/>
                </a:cubicBezTo>
                <a:cubicBezTo>
                  <a:pt x="13278" y="7321"/>
                  <a:pt x="11492" y="9126"/>
                  <a:pt x="11144" y="11337"/>
                </a:cubicBezTo>
                <a:lnTo>
                  <a:pt x="9035" y="11337"/>
                </a:lnTo>
                <a:cubicBezTo>
                  <a:pt x="8782" y="10515"/>
                  <a:pt x="8368" y="10025"/>
                  <a:pt x="7133" y="8919"/>
                </a:cubicBezTo>
                <a:cubicBezTo>
                  <a:pt x="6911" y="8713"/>
                  <a:pt x="6497" y="8680"/>
                  <a:pt x="6244" y="8885"/>
                </a:cubicBezTo>
                <a:cubicBezTo>
                  <a:pt x="5991" y="9065"/>
                  <a:pt x="5970" y="9402"/>
                  <a:pt x="6223" y="9607"/>
                </a:cubicBezTo>
                <a:cubicBezTo>
                  <a:pt x="7173" y="10456"/>
                  <a:pt x="7543" y="10841"/>
                  <a:pt x="7733" y="11304"/>
                </a:cubicBezTo>
                <a:lnTo>
                  <a:pt x="5107" y="11304"/>
                </a:lnTo>
                <a:cubicBezTo>
                  <a:pt x="4410" y="11304"/>
                  <a:pt x="3846" y="11780"/>
                  <a:pt x="3846" y="12345"/>
                </a:cubicBezTo>
                <a:lnTo>
                  <a:pt x="3846" y="13370"/>
                </a:lnTo>
                <a:lnTo>
                  <a:pt x="18402" y="13370"/>
                </a:lnTo>
                <a:lnTo>
                  <a:pt x="18402" y="12345"/>
                </a:lnTo>
                <a:cubicBezTo>
                  <a:pt x="18370" y="11780"/>
                  <a:pt x="17795" y="11304"/>
                  <a:pt x="17099" y="11304"/>
                </a:cubicBezTo>
                <a:lnTo>
                  <a:pt x="12426" y="11304"/>
                </a:lnTo>
                <a:cubicBezTo>
                  <a:pt x="12679" y="9967"/>
                  <a:pt x="13618" y="8524"/>
                  <a:pt x="15011" y="7290"/>
                </a:cubicBezTo>
                <a:cubicBezTo>
                  <a:pt x="15232" y="7084"/>
                  <a:pt x="15243" y="6764"/>
                  <a:pt x="14990" y="6584"/>
                </a:cubicBezTo>
                <a:cubicBezTo>
                  <a:pt x="14863" y="6494"/>
                  <a:pt x="14697" y="6447"/>
                  <a:pt x="14535" y="6450"/>
                </a:cubicBezTo>
                <a:close/>
                <a:moveTo>
                  <a:pt x="4280" y="7189"/>
                </a:moveTo>
                <a:cubicBezTo>
                  <a:pt x="3583" y="7189"/>
                  <a:pt x="3019" y="8168"/>
                  <a:pt x="3019" y="8734"/>
                </a:cubicBezTo>
                <a:cubicBezTo>
                  <a:pt x="3018" y="9300"/>
                  <a:pt x="3583" y="9759"/>
                  <a:pt x="4280" y="9759"/>
                </a:cubicBezTo>
                <a:cubicBezTo>
                  <a:pt x="4976" y="9759"/>
                  <a:pt x="5541" y="9300"/>
                  <a:pt x="5541" y="8734"/>
                </a:cubicBezTo>
                <a:cubicBezTo>
                  <a:pt x="5541" y="8168"/>
                  <a:pt x="4976" y="7189"/>
                  <a:pt x="4280" y="7189"/>
                </a:cubicBezTo>
                <a:close/>
                <a:moveTo>
                  <a:pt x="5086" y="14394"/>
                </a:moveTo>
                <a:lnTo>
                  <a:pt x="6471" y="20743"/>
                </a:lnTo>
                <a:cubicBezTo>
                  <a:pt x="6566" y="21232"/>
                  <a:pt x="7111" y="21600"/>
                  <a:pt x="7712" y="21600"/>
                </a:cubicBezTo>
                <a:lnTo>
                  <a:pt x="14452" y="21600"/>
                </a:lnTo>
                <a:cubicBezTo>
                  <a:pt x="15054" y="21600"/>
                  <a:pt x="15577" y="21232"/>
                  <a:pt x="15672" y="20743"/>
                </a:cubicBezTo>
                <a:lnTo>
                  <a:pt x="17099" y="14394"/>
                </a:lnTo>
                <a:lnTo>
                  <a:pt x="5086" y="1439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" name="Graphic 20"/>
          <p:cNvSpPr/>
          <p:nvPr/>
        </p:nvSpPr>
        <p:spPr>
          <a:xfrm>
            <a:off x="4164528" y="778285"/>
            <a:ext cx="413372" cy="486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2" h="21229" extrusionOk="0">
                <a:moveTo>
                  <a:pt x="14148" y="8704"/>
                </a:moveTo>
                <a:lnTo>
                  <a:pt x="11394" y="8704"/>
                </a:lnTo>
                <a:cubicBezTo>
                  <a:pt x="10218" y="8704"/>
                  <a:pt x="9259" y="9500"/>
                  <a:pt x="9259" y="10509"/>
                </a:cubicBezTo>
                <a:lnTo>
                  <a:pt x="9259" y="12472"/>
                </a:lnTo>
                <a:lnTo>
                  <a:pt x="7866" y="12472"/>
                </a:lnTo>
                <a:lnTo>
                  <a:pt x="7866" y="10907"/>
                </a:lnTo>
                <a:cubicBezTo>
                  <a:pt x="7866" y="10349"/>
                  <a:pt x="7897" y="9633"/>
                  <a:pt x="7433" y="9182"/>
                </a:cubicBezTo>
                <a:cubicBezTo>
                  <a:pt x="7154" y="8916"/>
                  <a:pt x="6845" y="8704"/>
                  <a:pt x="6504" y="8492"/>
                </a:cubicBezTo>
                <a:cubicBezTo>
                  <a:pt x="6257" y="8359"/>
                  <a:pt x="6009" y="8200"/>
                  <a:pt x="5824" y="7988"/>
                </a:cubicBezTo>
                <a:cubicBezTo>
                  <a:pt x="5731" y="7882"/>
                  <a:pt x="5669" y="7749"/>
                  <a:pt x="5607" y="7616"/>
                </a:cubicBezTo>
                <a:cubicBezTo>
                  <a:pt x="5978" y="7484"/>
                  <a:pt x="6381" y="7457"/>
                  <a:pt x="6752" y="7484"/>
                </a:cubicBezTo>
                <a:cubicBezTo>
                  <a:pt x="6938" y="7484"/>
                  <a:pt x="7092" y="7377"/>
                  <a:pt x="7092" y="7218"/>
                </a:cubicBezTo>
                <a:cubicBezTo>
                  <a:pt x="7123" y="7059"/>
                  <a:pt x="6999" y="6926"/>
                  <a:pt x="6845" y="6873"/>
                </a:cubicBezTo>
                <a:cubicBezTo>
                  <a:pt x="6381" y="6820"/>
                  <a:pt x="5885" y="6873"/>
                  <a:pt x="5421" y="7006"/>
                </a:cubicBezTo>
                <a:cubicBezTo>
                  <a:pt x="5421" y="6953"/>
                  <a:pt x="5421" y="6900"/>
                  <a:pt x="5390" y="6873"/>
                </a:cubicBezTo>
                <a:cubicBezTo>
                  <a:pt x="5359" y="6634"/>
                  <a:pt x="5421" y="6396"/>
                  <a:pt x="5483" y="6157"/>
                </a:cubicBezTo>
                <a:cubicBezTo>
                  <a:pt x="5731" y="5600"/>
                  <a:pt x="6350" y="5361"/>
                  <a:pt x="6938" y="5175"/>
                </a:cubicBezTo>
                <a:cubicBezTo>
                  <a:pt x="7030" y="5148"/>
                  <a:pt x="7154" y="5122"/>
                  <a:pt x="7309" y="5095"/>
                </a:cubicBezTo>
                <a:lnTo>
                  <a:pt x="7402" y="5069"/>
                </a:lnTo>
                <a:lnTo>
                  <a:pt x="7433" y="5069"/>
                </a:lnTo>
                <a:cubicBezTo>
                  <a:pt x="7587" y="5095"/>
                  <a:pt x="7711" y="5122"/>
                  <a:pt x="7835" y="5148"/>
                </a:cubicBezTo>
                <a:lnTo>
                  <a:pt x="7990" y="5175"/>
                </a:lnTo>
                <a:lnTo>
                  <a:pt x="8175" y="5201"/>
                </a:lnTo>
                <a:cubicBezTo>
                  <a:pt x="8485" y="5520"/>
                  <a:pt x="8640" y="5918"/>
                  <a:pt x="8609" y="6316"/>
                </a:cubicBezTo>
                <a:cubicBezTo>
                  <a:pt x="8578" y="6714"/>
                  <a:pt x="8361" y="7086"/>
                  <a:pt x="7990" y="7351"/>
                </a:cubicBezTo>
                <a:cubicBezTo>
                  <a:pt x="7866" y="7457"/>
                  <a:pt x="7835" y="7643"/>
                  <a:pt x="7959" y="7775"/>
                </a:cubicBezTo>
                <a:cubicBezTo>
                  <a:pt x="8083" y="7882"/>
                  <a:pt x="8268" y="7908"/>
                  <a:pt x="8423" y="7802"/>
                </a:cubicBezTo>
                <a:cubicBezTo>
                  <a:pt x="8640" y="7643"/>
                  <a:pt x="8825" y="7457"/>
                  <a:pt x="8949" y="7245"/>
                </a:cubicBezTo>
                <a:lnTo>
                  <a:pt x="8980" y="7245"/>
                </a:lnTo>
                <a:cubicBezTo>
                  <a:pt x="9506" y="7192"/>
                  <a:pt x="10032" y="7059"/>
                  <a:pt x="10496" y="6847"/>
                </a:cubicBezTo>
                <a:cubicBezTo>
                  <a:pt x="10558" y="6794"/>
                  <a:pt x="10620" y="6741"/>
                  <a:pt x="10651" y="6661"/>
                </a:cubicBezTo>
                <a:cubicBezTo>
                  <a:pt x="10682" y="6581"/>
                  <a:pt x="10651" y="6502"/>
                  <a:pt x="10589" y="6449"/>
                </a:cubicBezTo>
                <a:cubicBezTo>
                  <a:pt x="10465" y="6316"/>
                  <a:pt x="10280" y="6289"/>
                  <a:pt x="10125" y="6369"/>
                </a:cubicBezTo>
                <a:cubicBezTo>
                  <a:pt x="9846" y="6502"/>
                  <a:pt x="9568" y="6608"/>
                  <a:pt x="9228" y="6634"/>
                </a:cubicBezTo>
                <a:cubicBezTo>
                  <a:pt x="9259" y="6555"/>
                  <a:pt x="9289" y="6449"/>
                  <a:pt x="9289" y="6369"/>
                </a:cubicBezTo>
                <a:cubicBezTo>
                  <a:pt x="9320" y="6024"/>
                  <a:pt x="9259" y="5679"/>
                  <a:pt x="9104" y="5387"/>
                </a:cubicBezTo>
                <a:cubicBezTo>
                  <a:pt x="9351" y="5414"/>
                  <a:pt x="9599" y="5440"/>
                  <a:pt x="9846" y="5440"/>
                </a:cubicBezTo>
                <a:cubicBezTo>
                  <a:pt x="10063" y="5440"/>
                  <a:pt x="10280" y="5414"/>
                  <a:pt x="10496" y="5387"/>
                </a:cubicBezTo>
                <a:cubicBezTo>
                  <a:pt x="10899" y="5812"/>
                  <a:pt x="11425" y="6104"/>
                  <a:pt x="12044" y="6236"/>
                </a:cubicBezTo>
                <a:cubicBezTo>
                  <a:pt x="12848" y="6581"/>
                  <a:pt x="13591" y="7032"/>
                  <a:pt x="13591" y="7775"/>
                </a:cubicBezTo>
                <a:cubicBezTo>
                  <a:pt x="13591" y="7882"/>
                  <a:pt x="13653" y="8014"/>
                  <a:pt x="13746" y="8067"/>
                </a:cubicBezTo>
                <a:cubicBezTo>
                  <a:pt x="13869" y="8120"/>
                  <a:pt x="13993" y="8120"/>
                  <a:pt x="14117" y="8067"/>
                </a:cubicBezTo>
                <a:cubicBezTo>
                  <a:pt x="14241" y="8014"/>
                  <a:pt x="14303" y="7882"/>
                  <a:pt x="14272" y="7775"/>
                </a:cubicBezTo>
                <a:cubicBezTo>
                  <a:pt x="14272" y="7192"/>
                  <a:pt x="13962" y="6661"/>
                  <a:pt x="13436" y="6316"/>
                </a:cubicBezTo>
                <a:cubicBezTo>
                  <a:pt x="13869" y="6289"/>
                  <a:pt x="14241" y="6104"/>
                  <a:pt x="14519" y="5838"/>
                </a:cubicBezTo>
                <a:cubicBezTo>
                  <a:pt x="14643" y="5706"/>
                  <a:pt x="14612" y="5520"/>
                  <a:pt x="14488" y="5414"/>
                </a:cubicBezTo>
                <a:cubicBezTo>
                  <a:pt x="14334" y="5308"/>
                  <a:pt x="14117" y="5334"/>
                  <a:pt x="13993" y="5440"/>
                </a:cubicBezTo>
                <a:cubicBezTo>
                  <a:pt x="13838" y="5600"/>
                  <a:pt x="13436" y="5732"/>
                  <a:pt x="12848" y="5706"/>
                </a:cubicBezTo>
                <a:cubicBezTo>
                  <a:pt x="12260" y="5706"/>
                  <a:pt x="11672" y="5520"/>
                  <a:pt x="11239" y="5201"/>
                </a:cubicBezTo>
                <a:cubicBezTo>
                  <a:pt x="11734" y="5016"/>
                  <a:pt x="12167" y="4697"/>
                  <a:pt x="12446" y="4299"/>
                </a:cubicBezTo>
                <a:cubicBezTo>
                  <a:pt x="12539" y="4167"/>
                  <a:pt x="12477" y="3981"/>
                  <a:pt x="12322" y="3875"/>
                </a:cubicBezTo>
                <a:cubicBezTo>
                  <a:pt x="12167" y="3795"/>
                  <a:pt x="11951" y="3848"/>
                  <a:pt x="11858" y="3981"/>
                </a:cubicBezTo>
                <a:cubicBezTo>
                  <a:pt x="11332" y="4803"/>
                  <a:pt x="10218" y="5042"/>
                  <a:pt x="8454" y="4671"/>
                </a:cubicBezTo>
                <a:cubicBezTo>
                  <a:pt x="8856" y="4379"/>
                  <a:pt x="9042" y="3928"/>
                  <a:pt x="8980" y="3477"/>
                </a:cubicBezTo>
                <a:cubicBezTo>
                  <a:pt x="8980" y="3371"/>
                  <a:pt x="8918" y="3264"/>
                  <a:pt x="8794" y="3211"/>
                </a:cubicBezTo>
                <a:cubicBezTo>
                  <a:pt x="8671" y="3158"/>
                  <a:pt x="8547" y="3158"/>
                  <a:pt x="8423" y="3238"/>
                </a:cubicBezTo>
                <a:cubicBezTo>
                  <a:pt x="8299" y="3291"/>
                  <a:pt x="8268" y="3424"/>
                  <a:pt x="8268" y="3530"/>
                </a:cubicBezTo>
                <a:cubicBezTo>
                  <a:pt x="8299" y="4220"/>
                  <a:pt x="7866" y="4352"/>
                  <a:pt x="7154" y="4538"/>
                </a:cubicBezTo>
                <a:cubicBezTo>
                  <a:pt x="7061" y="4565"/>
                  <a:pt x="6938" y="4591"/>
                  <a:pt x="6845" y="4618"/>
                </a:cubicBezTo>
                <a:cubicBezTo>
                  <a:pt x="6659" y="4246"/>
                  <a:pt x="6257" y="3954"/>
                  <a:pt x="5793" y="3848"/>
                </a:cubicBezTo>
                <a:cubicBezTo>
                  <a:pt x="5669" y="3822"/>
                  <a:pt x="5545" y="3848"/>
                  <a:pt x="5452" y="3928"/>
                </a:cubicBezTo>
                <a:cubicBezTo>
                  <a:pt x="5359" y="4007"/>
                  <a:pt x="5328" y="4114"/>
                  <a:pt x="5359" y="4246"/>
                </a:cubicBezTo>
                <a:cubicBezTo>
                  <a:pt x="5390" y="4352"/>
                  <a:pt x="5483" y="4432"/>
                  <a:pt x="5638" y="4458"/>
                </a:cubicBezTo>
                <a:cubicBezTo>
                  <a:pt x="5885" y="4512"/>
                  <a:pt x="6071" y="4671"/>
                  <a:pt x="6195" y="4857"/>
                </a:cubicBezTo>
                <a:lnTo>
                  <a:pt x="6195" y="4883"/>
                </a:lnTo>
                <a:cubicBezTo>
                  <a:pt x="5607" y="5095"/>
                  <a:pt x="5143" y="5493"/>
                  <a:pt x="4926" y="5998"/>
                </a:cubicBezTo>
                <a:cubicBezTo>
                  <a:pt x="4864" y="6104"/>
                  <a:pt x="4833" y="6236"/>
                  <a:pt x="4833" y="6369"/>
                </a:cubicBezTo>
                <a:cubicBezTo>
                  <a:pt x="4771" y="6316"/>
                  <a:pt x="4710" y="6263"/>
                  <a:pt x="4679" y="6183"/>
                </a:cubicBezTo>
                <a:cubicBezTo>
                  <a:pt x="4555" y="5971"/>
                  <a:pt x="4462" y="5706"/>
                  <a:pt x="4431" y="5467"/>
                </a:cubicBezTo>
                <a:cubicBezTo>
                  <a:pt x="4400" y="5361"/>
                  <a:pt x="4307" y="5255"/>
                  <a:pt x="4214" y="5228"/>
                </a:cubicBezTo>
                <a:cubicBezTo>
                  <a:pt x="4091" y="5175"/>
                  <a:pt x="3967" y="5201"/>
                  <a:pt x="3874" y="5281"/>
                </a:cubicBezTo>
                <a:cubicBezTo>
                  <a:pt x="3781" y="5361"/>
                  <a:pt x="3719" y="5467"/>
                  <a:pt x="3781" y="5573"/>
                </a:cubicBezTo>
                <a:cubicBezTo>
                  <a:pt x="3843" y="5891"/>
                  <a:pt x="3936" y="6183"/>
                  <a:pt x="4122" y="6449"/>
                </a:cubicBezTo>
                <a:cubicBezTo>
                  <a:pt x="4307" y="6714"/>
                  <a:pt x="4555" y="6926"/>
                  <a:pt x="4895" y="7059"/>
                </a:cubicBezTo>
                <a:cubicBezTo>
                  <a:pt x="4926" y="7430"/>
                  <a:pt x="5081" y="7802"/>
                  <a:pt x="5297" y="8147"/>
                </a:cubicBezTo>
                <a:cubicBezTo>
                  <a:pt x="5081" y="8386"/>
                  <a:pt x="4802" y="8572"/>
                  <a:pt x="4493" y="8731"/>
                </a:cubicBezTo>
                <a:cubicBezTo>
                  <a:pt x="4400" y="8784"/>
                  <a:pt x="4338" y="8890"/>
                  <a:pt x="4307" y="8996"/>
                </a:cubicBezTo>
                <a:cubicBezTo>
                  <a:pt x="4307" y="9102"/>
                  <a:pt x="4369" y="9208"/>
                  <a:pt x="4493" y="9261"/>
                </a:cubicBezTo>
                <a:cubicBezTo>
                  <a:pt x="4617" y="9315"/>
                  <a:pt x="4740" y="9315"/>
                  <a:pt x="4833" y="9235"/>
                </a:cubicBezTo>
                <a:cubicBezTo>
                  <a:pt x="5143" y="9049"/>
                  <a:pt x="5421" y="8863"/>
                  <a:pt x="5669" y="8625"/>
                </a:cubicBezTo>
                <a:cubicBezTo>
                  <a:pt x="5855" y="8757"/>
                  <a:pt x="6040" y="8863"/>
                  <a:pt x="6226" y="8970"/>
                </a:cubicBezTo>
                <a:cubicBezTo>
                  <a:pt x="6535" y="9129"/>
                  <a:pt x="6783" y="9315"/>
                  <a:pt x="7030" y="9553"/>
                </a:cubicBezTo>
                <a:cubicBezTo>
                  <a:pt x="7309" y="9845"/>
                  <a:pt x="7309" y="10402"/>
                  <a:pt x="7309" y="10880"/>
                </a:cubicBezTo>
                <a:lnTo>
                  <a:pt x="7309" y="12472"/>
                </a:lnTo>
                <a:lnTo>
                  <a:pt x="5885" y="12472"/>
                </a:lnTo>
                <a:cubicBezTo>
                  <a:pt x="5885" y="10509"/>
                  <a:pt x="4771" y="10402"/>
                  <a:pt x="4648" y="10349"/>
                </a:cubicBezTo>
                <a:cubicBezTo>
                  <a:pt x="4183" y="10243"/>
                  <a:pt x="2977" y="9686"/>
                  <a:pt x="2698" y="8572"/>
                </a:cubicBezTo>
                <a:cubicBezTo>
                  <a:pt x="2667" y="8518"/>
                  <a:pt x="2667" y="8439"/>
                  <a:pt x="2667" y="8386"/>
                </a:cubicBezTo>
                <a:cubicBezTo>
                  <a:pt x="2141" y="7749"/>
                  <a:pt x="2172" y="6873"/>
                  <a:pt x="2760" y="6263"/>
                </a:cubicBezTo>
                <a:cubicBezTo>
                  <a:pt x="2698" y="6077"/>
                  <a:pt x="2667" y="5891"/>
                  <a:pt x="2667" y="5706"/>
                </a:cubicBezTo>
                <a:cubicBezTo>
                  <a:pt x="2667" y="4857"/>
                  <a:pt x="3379" y="4114"/>
                  <a:pt x="4369" y="3954"/>
                </a:cubicBezTo>
                <a:cubicBezTo>
                  <a:pt x="4679" y="3211"/>
                  <a:pt x="5483" y="2707"/>
                  <a:pt x="6381" y="2734"/>
                </a:cubicBezTo>
                <a:cubicBezTo>
                  <a:pt x="6535" y="2734"/>
                  <a:pt x="6721" y="2760"/>
                  <a:pt x="6876" y="2787"/>
                </a:cubicBezTo>
                <a:cubicBezTo>
                  <a:pt x="7247" y="2415"/>
                  <a:pt x="7773" y="2203"/>
                  <a:pt x="8361" y="2150"/>
                </a:cubicBezTo>
                <a:cubicBezTo>
                  <a:pt x="8949" y="2123"/>
                  <a:pt x="9506" y="2283"/>
                  <a:pt x="9939" y="2628"/>
                </a:cubicBezTo>
                <a:cubicBezTo>
                  <a:pt x="10496" y="2309"/>
                  <a:pt x="11177" y="2229"/>
                  <a:pt x="11796" y="2389"/>
                </a:cubicBezTo>
                <a:cubicBezTo>
                  <a:pt x="12446" y="2548"/>
                  <a:pt x="12941" y="2972"/>
                  <a:pt x="13158" y="3503"/>
                </a:cubicBezTo>
                <a:lnTo>
                  <a:pt x="13281" y="3503"/>
                </a:lnTo>
                <a:cubicBezTo>
                  <a:pt x="14457" y="3503"/>
                  <a:pt x="15386" y="4299"/>
                  <a:pt x="15417" y="5308"/>
                </a:cubicBezTo>
                <a:lnTo>
                  <a:pt x="15417" y="5387"/>
                </a:lnTo>
                <a:cubicBezTo>
                  <a:pt x="16128" y="5732"/>
                  <a:pt x="16531" y="6396"/>
                  <a:pt x="16469" y="7086"/>
                </a:cubicBezTo>
                <a:cubicBezTo>
                  <a:pt x="16221" y="8014"/>
                  <a:pt x="15262" y="8731"/>
                  <a:pt x="14148" y="8704"/>
                </a:cubicBezTo>
                <a:close/>
                <a:moveTo>
                  <a:pt x="20739" y="11490"/>
                </a:moveTo>
                <a:lnTo>
                  <a:pt x="18604" y="8333"/>
                </a:lnTo>
                <a:lnTo>
                  <a:pt x="18604" y="8227"/>
                </a:lnTo>
                <a:cubicBezTo>
                  <a:pt x="18728" y="5308"/>
                  <a:pt x="16995" y="2574"/>
                  <a:pt x="14055" y="1115"/>
                </a:cubicBezTo>
                <a:cubicBezTo>
                  <a:pt x="11115" y="-371"/>
                  <a:pt x="7495" y="-371"/>
                  <a:pt x="4555" y="1115"/>
                </a:cubicBezTo>
                <a:cubicBezTo>
                  <a:pt x="1615" y="2574"/>
                  <a:pt x="-118" y="5308"/>
                  <a:pt x="6" y="8227"/>
                </a:cubicBezTo>
                <a:cubicBezTo>
                  <a:pt x="6" y="10721"/>
                  <a:pt x="1336" y="13083"/>
                  <a:pt x="3657" y="14595"/>
                </a:cubicBezTo>
                <a:lnTo>
                  <a:pt x="3657" y="21229"/>
                </a:lnTo>
                <a:lnTo>
                  <a:pt x="13436" y="21229"/>
                </a:lnTo>
                <a:lnTo>
                  <a:pt x="13436" y="18071"/>
                </a:lnTo>
                <a:lnTo>
                  <a:pt x="14953" y="18071"/>
                </a:lnTo>
                <a:cubicBezTo>
                  <a:pt x="15943" y="18071"/>
                  <a:pt x="16871" y="17753"/>
                  <a:pt x="17552" y="17143"/>
                </a:cubicBezTo>
                <a:cubicBezTo>
                  <a:pt x="18233" y="16559"/>
                  <a:pt x="18604" y="15736"/>
                  <a:pt x="18604" y="14914"/>
                </a:cubicBezTo>
                <a:lnTo>
                  <a:pt x="18604" y="13321"/>
                </a:lnTo>
                <a:lnTo>
                  <a:pt x="19966" y="13321"/>
                </a:lnTo>
                <a:cubicBezTo>
                  <a:pt x="20770" y="13268"/>
                  <a:pt x="21482" y="12472"/>
                  <a:pt x="20739" y="1149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6" name="Freeform 110"/>
          <p:cNvSpPr/>
          <p:nvPr/>
        </p:nvSpPr>
        <p:spPr>
          <a:xfrm>
            <a:off x="4213597" y="5301775"/>
            <a:ext cx="431404" cy="481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38" y="0"/>
                </a:moveTo>
                <a:cubicBezTo>
                  <a:pt x="5492" y="0"/>
                  <a:pt x="4650" y="756"/>
                  <a:pt x="4650" y="1693"/>
                </a:cubicBezTo>
                <a:cubicBezTo>
                  <a:pt x="4650" y="2630"/>
                  <a:pt x="5492" y="3386"/>
                  <a:pt x="6538" y="3386"/>
                </a:cubicBezTo>
                <a:cubicBezTo>
                  <a:pt x="7583" y="3386"/>
                  <a:pt x="8425" y="2630"/>
                  <a:pt x="8425" y="1693"/>
                </a:cubicBezTo>
                <a:cubicBezTo>
                  <a:pt x="8425" y="756"/>
                  <a:pt x="7583" y="0"/>
                  <a:pt x="6538" y="0"/>
                </a:cubicBezTo>
                <a:close/>
                <a:moveTo>
                  <a:pt x="17944" y="1907"/>
                </a:moveTo>
                <a:cubicBezTo>
                  <a:pt x="16731" y="1907"/>
                  <a:pt x="15738" y="2779"/>
                  <a:pt x="15738" y="3867"/>
                </a:cubicBezTo>
                <a:cubicBezTo>
                  <a:pt x="15738" y="4955"/>
                  <a:pt x="16731" y="5846"/>
                  <a:pt x="17944" y="5846"/>
                </a:cubicBezTo>
                <a:cubicBezTo>
                  <a:pt x="19157" y="5846"/>
                  <a:pt x="20130" y="4955"/>
                  <a:pt x="20130" y="3867"/>
                </a:cubicBezTo>
                <a:cubicBezTo>
                  <a:pt x="20130" y="2779"/>
                  <a:pt x="19157" y="1907"/>
                  <a:pt x="17944" y="1907"/>
                </a:cubicBezTo>
                <a:close/>
                <a:moveTo>
                  <a:pt x="1351" y="2228"/>
                </a:moveTo>
                <a:cubicBezTo>
                  <a:pt x="847" y="2228"/>
                  <a:pt x="457" y="2595"/>
                  <a:pt x="457" y="3048"/>
                </a:cubicBezTo>
                <a:cubicBezTo>
                  <a:pt x="457" y="3500"/>
                  <a:pt x="847" y="3867"/>
                  <a:pt x="1351" y="3867"/>
                </a:cubicBezTo>
                <a:cubicBezTo>
                  <a:pt x="1855" y="3867"/>
                  <a:pt x="2265" y="3500"/>
                  <a:pt x="2265" y="3048"/>
                </a:cubicBezTo>
                <a:cubicBezTo>
                  <a:pt x="2265" y="2595"/>
                  <a:pt x="1855" y="2228"/>
                  <a:pt x="1351" y="2228"/>
                </a:cubicBezTo>
                <a:close/>
                <a:moveTo>
                  <a:pt x="12320" y="5650"/>
                </a:moveTo>
                <a:cubicBezTo>
                  <a:pt x="9800" y="5650"/>
                  <a:pt x="7750" y="7470"/>
                  <a:pt x="7750" y="9731"/>
                </a:cubicBezTo>
                <a:cubicBezTo>
                  <a:pt x="7750" y="9821"/>
                  <a:pt x="7750" y="9920"/>
                  <a:pt x="7750" y="10016"/>
                </a:cubicBezTo>
                <a:cubicBezTo>
                  <a:pt x="10007" y="9031"/>
                  <a:pt x="12732" y="9863"/>
                  <a:pt x="13830" y="11887"/>
                </a:cubicBezTo>
                <a:cubicBezTo>
                  <a:pt x="14091" y="12367"/>
                  <a:pt x="14231" y="12887"/>
                  <a:pt x="14268" y="13420"/>
                </a:cubicBezTo>
                <a:cubicBezTo>
                  <a:pt x="16539" y="12441"/>
                  <a:pt x="17505" y="10004"/>
                  <a:pt x="16414" y="7966"/>
                </a:cubicBezTo>
                <a:cubicBezTo>
                  <a:pt x="15656" y="6552"/>
                  <a:pt x="14069" y="5654"/>
                  <a:pt x="12320" y="5650"/>
                </a:cubicBezTo>
                <a:close/>
                <a:moveTo>
                  <a:pt x="3636" y="5774"/>
                </a:moveTo>
                <a:cubicBezTo>
                  <a:pt x="2124" y="5774"/>
                  <a:pt x="914" y="6877"/>
                  <a:pt x="914" y="8234"/>
                </a:cubicBezTo>
                <a:cubicBezTo>
                  <a:pt x="914" y="9590"/>
                  <a:pt x="2124" y="10693"/>
                  <a:pt x="3636" y="10693"/>
                </a:cubicBezTo>
                <a:cubicBezTo>
                  <a:pt x="5149" y="10693"/>
                  <a:pt x="6379" y="9590"/>
                  <a:pt x="6379" y="8234"/>
                </a:cubicBezTo>
                <a:cubicBezTo>
                  <a:pt x="6379" y="6877"/>
                  <a:pt x="5149" y="5774"/>
                  <a:pt x="3636" y="5774"/>
                </a:cubicBezTo>
                <a:close/>
                <a:moveTo>
                  <a:pt x="4093" y="6737"/>
                </a:moveTo>
                <a:cubicBezTo>
                  <a:pt x="4766" y="6737"/>
                  <a:pt x="5325" y="7221"/>
                  <a:pt x="5325" y="7824"/>
                </a:cubicBezTo>
                <a:cubicBezTo>
                  <a:pt x="5325" y="7974"/>
                  <a:pt x="5176" y="8109"/>
                  <a:pt x="5008" y="8109"/>
                </a:cubicBezTo>
                <a:cubicBezTo>
                  <a:pt x="4840" y="8109"/>
                  <a:pt x="4709" y="7975"/>
                  <a:pt x="4709" y="7824"/>
                </a:cubicBezTo>
                <a:cubicBezTo>
                  <a:pt x="4709" y="7522"/>
                  <a:pt x="4430" y="7289"/>
                  <a:pt x="4093" y="7289"/>
                </a:cubicBezTo>
                <a:cubicBezTo>
                  <a:pt x="3925" y="7289"/>
                  <a:pt x="3795" y="7155"/>
                  <a:pt x="3795" y="7004"/>
                </a:cubicBezTo>
                <a:cubicBezTo>
                  <a:pt x="3795" y="6853"/>
                  <a:pt x="3925" y="6737"/>
                  <a:pt x="4093" y="6737"/>
                </a:cubicBezTo>
                <a:close/>
                <a:moveTo>
                  <a:pt x="12916" y="6737"/>
                </a:moveTo>
                <a:cubicBezTo>
                  <a:pt x="14429" y="6737"/>
                  <a:pt x="15658" y="7840"/>
                  <a:pt x="15659" y="9196"/>
                </a:cubicBezTo>
                <a:cubicBezTo>
                  <a:pt x="15659" y="9347"/>
                  <a:pt x="15528" y="9463"/>
                  <a:pt x="15360" y="9463"/>
                </a:cubicBezTo>
                <a:cubicBezTo>
                  <a:pt x="15192" y="9463"/>
                  <a:pt x="15042" y="9347"/>
                  <a:pt x="15042" y="9196"/>
                </a:cubicBezTo>
                <a:cubicBezTo>
                  <a:pt x="15042" y="8141"/>
                  <a:pt x="14092" y="7289"/>
                  <a:pt x="12916" y="7289"/>
                </a:cubicBezTo>
                <a:cubicBezTo>
                  <a:pt x="12748" y="7289"/>
                  <a:pt x="12618" y="7155"/>
                  <a:pt x="12618" y="7004"/>
                </a:cubicBezTo>
                <a:cubicBezTo>
                  <a:pt x="12618" y="6853"/>
                  <a:pt x="12748" y="6737"/>
                  <a:pt x="12916" y="6737"/>
                </a:cubicBezTo>
                <a:close/>
                <a:moveTo>
                  <a:pt x="9737" y="10141"/>
                </a:moveTo>
                <a:cubicBezTo>
                  <a:pt x="7553" y="10141"/>
                  <a:pt x="5763" y="11728"/>
                  <a:pt x="5763" y="13687"/>
                </a:cubicBezTo>
                <a:cubicBezTo>
                  <a:pt x="5763" y="15646"/>
                  <a:pt x="7553" y="17234"/>
                  <a:pt x="9737" y="17234"/>
                </a:cubicBezTo>
                <a:cubicBezTo>
                  <a:pt x="11921" y="17234"/>
                  <a:pt x="13691" y="15646"/>
                  <a:pt x="13691" y="13687"/>
                </a:cubicBezTo>
                <a:cubicBezTo>
                  <a:pt x="13691" y="11728"/>
                  <a:pt x="11921" y="10141"/>
                  <a:pt x="9737" y="10141"/>
                </a:cubicBezTo>
                <a:close/>
                <a:moveTo>
                  <a:pt x="10333" y="11246"/>
                </a:moveTo>
                <a:cubicBezTo>
                  <a:pt x="11509" y="11246"/>
                  <a:pt x="12459" y="12098"/>
                  <a:pt x="12459" y="13152"/>
                </a:cubicBezTo>
                <a:cubicBezTo>
                  <a:pt x="12459" y="13303"/>
                  <a:pt x="12329" y="13420"/>
                  <a:pt x="12161" y="13420"/>
                </a:cubicBezTo>
                <a:cubicBezTo>
                  <a:pt x="11993" y="13420"/>
                  <a:pt x="11863" y="13303"/>
                  <a:pt x="11863" y="13152"/>
                </a:cubicBezTo>
                <a:cubicBezTo>
                  <a:pt x="11863" y="12399"/>
                  <a:pt x="11173" y="11780"/>
                  <a:pt x="10333" y="11780"/>
                </a:cubicBezTo>
                <a:cubicBezTo>
                  <a:pt x="10165" y="11780"/>
                  <a:pt x="10035" y="11664"/>
                  <a:pt x="10035" y="11513"/>
                </a:cubicBezTo>
                <a:cubicBezTo>
                  <a:pt x="10035" y="11362"/>
                  <a:pt x="10165" y="11246"/>
                  <a:pt x="10333" y="11246"/>
                </a:cubicBezTo>
                <a:close/>
                <a:moveTo>
                  <a:pt x="19613" y="12867"/>
                </a:moveTo>
                <a:cubicBezTo>
                  <a:pt x="19109" y="12867"/>
                  <a:pt x="18699" y="13235"/>
                  <a:pt x="18699" y="13687"/>
                </a:cubicBezTo>
                <a:cubicBezTo>
                  <a:pt x="18699" y="14139"/>
                  <a:pt x="19109" y="14507"/>
                  <a:pt x="19613" y="14507"/>
                </a:cubicBezTo>
                <a:cubicBezTo>
                  <a:pt x="20117" y="14507"/>
                  <a:pt x="20527" y="14139"/>
                  <a:pt x="20527" y="13687"/>
                </a:cubicBezTo>
                <a:cubicBezTo>
                  <a:pt x="20527" y="13235"/>
                  <a:pt x="20117" y="12867"/>
                  <a:pt x="19613" y="12867"/>
                </a:cubicBezTo>
                <a:close/>
                <a:moveTo>
                  <a:pt x="2424" y="15879"/>
                </a:moveTo>
                <a:cubicBezTo>
                  <a:pt x="1080" y="15879"/>
                  <a:pt x="0" y="16848"/>
                  <a:pt x="0" y="18053"/>
                </a:cubicBezTo>
                <a:cubicBezTo>
                  <a:pt x="0" y="19259"/>
                  <a:pt x="1080" y="20246"/>
                  <a:pt x="2424" y="20246"/>
                </a:cubicBezTo>
                <a:cubicBezTo>
                  <a:pt x="3768" y="20246"/>
                  <a:pt x="4868" y="19259"/>
                  <a:pt x="4868" y="18053"/>
                </a:cubicBezTo>
                <a:cubicBezTo>
                  <a:pt x="4868" y="16848"/>
                  <a:pt x="3768" y="15879"/>
                  <a:pt x="2424" y="15879"/>
                </a:cubicBezTo>
                <a:close/>
                <a:moveTo>
                  <a:pt x="18560" y="16147"/>
                </a:moveTo>
                <a:cubicBezTo>
                  <a:pt x="16879" y="16147"/>
                  <a:pt x="15500" y="17366"/>
                  <a:pt x="15500" y="18873"/>
                </a:cubicBezTo>
                <a:cubicBezTo>
                  <a:pt x="15500" y="20380"/>
                  <a:pt x="16879" y="21600"/>
                  <a:pt x="18560" y="21600"/>
                </a:cubicBezTo>
                <a:cubicBezTo>
                  <a:pt x="20240" y="21600"/>
                  <a:pt x="21600" y="20380"/>
                  <a:pt x="21600" y="18873"/>
                </a:cubicBezTo>
                <a:cubicBezTo>
                  <a:pt x="21600" y="17366"/>
                  <a:pt x="20240" y="16147"/>
                  <a:pt x="18560" y="16147"/>
                </a:cubicBezTo>
                <a:close/>
                <a:moveTo>
                  <a:pt x="18997" y="17198"/>
                </a:moveTo>
                <a:cubicBezTo>
                  <a:pt x="19781" y="17200"/>
                  <a:pt x="20426" y="17760"/>
                  <a:pt x="20428" y="18463"/>
                </a:cubicBezTo>
                <a:cubicBezTo>
                  <a:pt x="20426" y="18639"/>
                  <a:pt x="20266" y="18783"/>
                  <a:pt x="20070" y="18784"/>
                </a:cubicBezTo>
                <a:cubicBezTo>
                  <a:pt x="19874" y="18783"/>
                  <a:pt x="19714" y="18639"/>
                  <a:pt x="19712" y="18463"/>
                </a:cubicBezTo>
                <a:cubicBezTo>
                  <a:pt x="19712" y="18112"/>
                  <a:pt x="19388" y="17840"/>
                  <a:pt x="18997" y="17840"/>
                </a:cubicBezTo>
                <a:cubicBezTo>
                  <a:pt x="18800" y="17840"/>
                  <a:pt x="18659" y="17695"/>
                  <a:pt x="18659" y="17519"/>
                </a:cubicBezTo>
                <a:cubicBezTo>
                  <a:pt x="18659" y="17342"/>
                  <a:pt x="18800" y="17198"/>
                  <a:pt x="18997" y="17198"/>
                </a:cubicBezTo>
                <a:close/>
                <a:moveTo>
                  <a:pt x="7452" y="18873"/>
                </a:moveTo>
                <a:cubicBezTo>
                  <a:pt x="6948" y="18873"/>
                  <a:pt x="6538" y="19241"/>
                  <a:pt x="6538" y="19693"/>
                </a:cubicBezTo>
                <a:cubicBezTo>
                  <a:pt x="6538" y="20145"/>
                  <a:pt x="6948" y="20513"/>
                  <a:pt x="7452" y="20513"/>
                </a:cubicBezTo>
                <a:cubicBezTo>
                  <a:pt x="7956" y="20513"/>
                  <a:pt x="8366" y="20145"/>
                  <a:pt x="8366" y="19693"/>
                </a:cubicBezTo>
                <a:cubicBezTo>
                  <a:pt x="8366" y="19241"/>
                  <a:pt x="7956" y="18873"/>
                  <a:pt x="7452" y="1887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00"/>
                            </p:stCondLst>
                            <p:childTnLst>
                              <p:par>
                                <p:cTn id="29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00"/>
                            </p:stCondLst>
                            <p:childTnLst>
                              <p:par>
                                <p:cTn id="42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100"/>
                            </p:stCondLst>
                            <p:childTnLst>
                              <p:par>
                                <p:cTn id="46" presetID="22" presetClass="entr" presetSubtype="8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800"/>
                            </p:stCondLst>
                            <p:childTnLst>
                              <p:par>
                                <p:cTn id="50" presetID="22" presetClass="entr" presetSubtype="8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00"/>
                            </p:stCondLst>
                            <p:childTnLst>
                              <p:par>
                                <p:cTn id="58" presetID="22" presetClass="entr" presetSubtype="8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"/>
                            </p:stCondLst>
                            <p:childTnLst>
                              <p:par>
                                <p:cTn id="67" presetID="22" presetClass="entr" presetSubtype="8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00"/>
                            </p:stCondLst>
                            <p:childTnLst>
                              <p:par>
                                <p:cTn id="71" presetID="22" presetClass="entr" presetSubtype="8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100"/>
                            </p:stCondLst>
                            <p:childTnLst>
                              <p:par>
                                <p:cTn id="75" presetID="22" presetClass="entr" presetSubtype="8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800"/>
                            </p:stCondLst>
                            <p:childTnLst>
                              <p:par>
                                <p:cTn id="79" presetID="22" presetClass="entr" presetSubtype="8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22" presetClass="entr" presetSubtype="8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200"/>
                            </p:stCondLst>
                            <p:childTnLst>
                              <p:par>
                                <p:cTn id="87" presetID="22" presetClass="entr" presetSubtype="8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7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"/>
                            </p:stCondLst>
                            <p:childTnLst>
                              <p:par>
                                <p:cTn id="96" presetID="22" presetClass="entr" presetSubtype="8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00"/>
                            </p:stCondLst>
                            <p:childTnLst>
                              <p:par>
                                <p:cTn id="100" presetID="22" presetClass="entr" presetSubtype="8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100"/>
                            </p:stCondLst>
                            <p:childTnLst>
                              <p:par>
                                <p:cTn id="104" presetID="22" presetClass="entr" presetSubtype="8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800"/>
                            </p:stCondLst>
                            <p:childTnLst>
                              <p:par>
                                <p:cTn id="108" presetID="22" presetClass="entr" presetSubtype="8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12" presetID="22" presetClass="entr" presetSubtype="8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200"/>
                            </p:stCondLst>
                            <p:childTnLst>
                              <p:par>
                                <p:cTn id="116" presetID="22" presetClass="entr" presetSubtype="8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7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2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00"/>
                            </p:stCondLst>
                            <p:childTnLst>
                              <p:par>
                                <p:cTn id="125" presetID="22" presetClass="entr" presetSubtype="8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400"/>
                            </p:stCondLst>
                            <p:childTnLst>
                              <p:par>
                                <p:cTn id="129" presetID="22" presetClass="entr" presetSubtype="8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3" presetID="22" presetClass="entr" presetSubtype="8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7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800"/>
                            </p:stCondLst>
                            <p:childTnLst>
                              <p:par>
                                <p:cTn id="137" presetID="22" presetClass="entr" presetSubtype="8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500"/>
                            </p:stCondLst>
                            <p:childTnLst>
                              <p:par>
                                <p:cTn id="141" presetID="22" presetClass="entr" presetSubtype="8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200"/>
                            </p:stCondLst>
                            <p:childTnLst>
                              <p:par>
                                <p:cTn id="145" presetID="22" presetClass="entr" presetSubtype="8" fill="hold" grpId="3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7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7" animBg="1" advAuto="0"/>
      <p:bldP spid="23" grpId="24" animBg="1" advAuto="0"/>
      <p:bldP spid="24" grpId="31" animBg="1" advAuto="0"/>
      <p:bldP spid="25" grpId="10" animBg="1" advAuto="0"/>
      <p:bldP spid="26" grpId="3" animBg="1" advAuto="0"/>
      <p:bldP spid="27" grpId="30" animBg="1" advAuto="0"/>
      <p:bldP spid="28" grpId="23" animBg="1" advAuto="0"/>
      <p:bldP spid="29" grpId="16" animBg="1" advAuto="0"/>
      <p:bldP spid="30" grpId="9" animBg="1" advAuto="0"/>
      <p:bldP spid="31" grpId="2" animBg="1" advAuto="0"/>
      <p:bldP spid="32" grpId="1" animBg="1" advAuto="0"/>
      <p:bldP spid="33" grpId="8" animBg="1" advAuto="0"/>
      <p:bldP spid="34" grpId="15" animBg="1" advAuto="0"/>
      <p:bldP spid="35" grpId="22" animBg="1" advAuto="0"/>
      <p:bldP spid="36" grpId="29" animBg="1" advAuto="0"/>
      <p:bldP spid="37" grpId="6" animBg="1" advAuto="0"/>
      <p:bldP spid="38" grpId="5" animBg="1" advAuto="0"/>
      <p:bldP spid="39" grpId="4" animBg="1" advAuto="0"/>
      <p:bldP spid="40" grpId="13" animBg="1" advAuto="0"/>
      <p:bldP spid="41" grpId="12" animBg="1" advAuto="0"/>
      <p:bldP spid="42" grpId="20" animBg="1" advAuto="0"/>
      <p:bldP spid="43" grpId="19" animBg="1" advAuto="0"/>
      <p:bldP spid="44" grpId="27" animBg="1" advAuto="0"/>
      <p:bldP spid="45" grpId="26" animBg="1" advAuto="0"/>
      <p:bldP spid="46" grpId="34" animBg="1" advAuto="0"/>
      <p:bldP spid="47" grpId="33" animBg="1" advAuto="0"/>
      <p:bldP spid="48" grpId="11" animBg="1" advAuto="0"/>
      <p:bldP spid="49" grpId="18" animBg="1" advAuto="0"/>
      <p:bldP spid="50" grpId="25" animBg="1" advAuto="0"/>
      <p:bldP spid="51" grpId="32" animBg="1" advAuto="0"/>
      <p:bldP spid="52" grpId="21" animBg="1" advAuto="0"/>
      <p:bldP spid="53" grpId="28" animBg="1" advAuto="0"/>
      <p:bldP spid="54" grpId="14" animBg="1" advAuto="0"/>
      <p:bldP spid="55" grpId="7" animBg="1" advAuto="0"/>
      <p:bldP spid="56" grpId="35" animBg="1" advAuto="0"/>
    </p:bldLst>
  </p:timing>
</p:sld>
</file>

<file path=ppt/theme/theme1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2846">
              <a:srgbClr val="FF3847"/>
            </a:gs>
            <a:gs pos="63342">
              <a:srgbClr val="FF7D25"/>
            </a:gs>
            <a:gs pos="100000">
              <a:srgbClr val="FFC203"/>
            </a:gs>
          </a:gsLst>
          <a:lin ang="2089255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2846">
              <a:srgbClr val="FF3847"/>
            </a:gs>
            <a:gs pos="63342">
              <a:srgbClr val="FF7D25"/>
            </a:gs>
            <a:gs pos="100000">
              <a:srgbClr val="FFC203"/>
            </a:gs>
          </a:gsLst>
          <a:lin ang="2089255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Avenir Next</vt:lpstr>
      <vt:lpstr>Century Gothic</vt:lpstr>
      <vt:lpstr>tinyPPT.com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2019-05-01T10:09:00Z</dcterms:modified>
</cp:coreProperties>
</file>