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6281"/>
  </p:normalViewPr>
  <p:slideViewPr>
    <p:cSldViewPr snapToGrid="0" snapToObjects="1">
      <p:cViewPr varScale="1">
        <p:scale>
          <a:sx n="115" d="100"/>
          <a:sy n="115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73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92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64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9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058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8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106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41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149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14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8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1B6E-57C2-D443-9E3A-490D2B118F23}" type="datetimeFigureOut">
              <a:rPr kumimoji="1" lang="zh-CN" altLang="en-US" smtClean="0"/>
              <a:t>2022/1/10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F608-3F4F-9A48-B9FB-212942C9144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95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Writing a Chinese Patent Proposal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8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说明书 </a:t>
            </a:r>
            <a:r>
              <a:rPr kumimoji="1" lang="en-US" altLang="zh-CN" dirty="0" smtClean="0"/>
              <a:t>Patent Specification -1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发明名称 </a:t>
            </a:r>
            <a:r>
              <a:rPr kumimoji="1" lang="en-US" altLang="zh-CN" dirty="0" smtClean="0"/>
              <a:t>Name</a:t>
            </a:r>
          </a:p>
          <a:p>
            <a:r>
              <a:rPr kumimoji="1" lang="zh-CN" altLang="en-US" dirty="0" smtClean="0"/>
              <a:t>技术领域 </a:t>
            </a:r>
            <a:r>
              <a:rPr kumimoji="1" lang="en-US" altLang="zh-CN" dirty="0" smtClean="0"/>
              <a:t>Technical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Domain (1 paragraph)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Abbr. (Full English Name, Full Chinese Name)</a:t>
            </a:r>
          </a:p>
          <a:p>
            <a:r>
              <a:rPr kumimoji="1" lang="zh-CN" altLang="en-US" dirty="0" smtClean="0"/>
              <a:t>背景技术 </a:t>
            </a:r>
            <a:r>
              <a:rPr kumimoji="1" lang="en-US" altLang="zh-CN" dirty="0" smtClean="0"/>
              <a:t>Background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Technique</a:t>
            </a:r>
          </a:p>
          <a:p>
            <a:pPr lvl="1"/>
            <a:r>
              <a:rPr kumimoji="1" lang="zh-CN" altLang="en-US" dirty="0" smtClean="0"/>
              <a:t>基础知识 </a:t>
            </a:r>
            <a:r>
              <a:rPr kumimoji="1" lang="en-US" altLang="zh-CN" dirty="0" smtClean="0"/>
              <a:t>The basic </a:t>
            </a:r>
            <a:r>
              <a:rPr kumimoji="1" lang="en-US" altLang="zh-CN" dirty="0"/>
              <a:t>(1 paragraph)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现有技术及存在的缺陷 </a:t>
            </a:r>
            <a:r>
              <a:rPr kumimoji="1" lang="en-US" altLang="zh-CN" dirty="0" smtClean="0"/>
              <a:t>Current Technique and its </a:t>
            </a:r>
            <a:r>
              <a:rPr kumimoji="1" lang="en-US" altLang="zh-CN" dirty="0"/>
              <a:t>Problems (1 paragraph)</a:t>
            </a:r>
            <a:endParaRPr kumimoji="1" lang="en-US" altLang="zh-CN" dirty="0" smtClean="0"/>
          </a:p>
          <a:p>
            <a:pPr lvl="1"/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46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说明书 </a:t>
            </a:r>
            <a:r>
              <a:rPr kumimoji="1" lang="en-US" altLang="zh-CN" dirty="0" smtClean="0"/>
              <a:t>Patent Specification -2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发明内容 </a:t>
            </a:r>
            <a:r>
              <a:rPr kumimoji="1" lang="en-US" altLang="zh-CN" dirty="0" smtClean="0"/>
              <a:t>Content 0.5-1.0 pages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发明目的 </a:t>
            </a:r>
            <a:r>
              <a:rPr kumimoji="1" lang="en-US" altLang="zh-CN" dirty="0" smtClean="0"/>
              <a:t>Purpose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技术方案</a:t>
            </a:r>
            <a:r>
              <a:rPr kumimoji="1" lang="en-US" altLang="zh-CN" dirty="0" smtClean="0"/>
              <a:t>-</a:t>
            </a:r>
            <a:r>
              <a:rPr kumimoji="1" lang="zh-CN" altLang="en-US" dirty="0" smtClean="0"/>
              <a:t>方法 </a:t>
            </a:r>
            <a:r>
              <a:rPr kumimoji="1" lang="en-US" altLang="zh-CN" dirty="0" smtClean="0"/>
              <a:t>Method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实现步骤 </a:t>
            </a:r>
            <a:r>
              <a:rPr kumimoji="1" lang="en-US" altLang="zh-CN" dirty="0" smtClean="0"/>
              <a:t>Implementation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steps </a:t>
            </a:r>
          </a:p>
          <a:p>
            <a:pPr lvl="2"/>
            <a:r>
              <a:rPr kumimoji="1" lang="zh-CN" altLang="en-US" dirty="0" smtClean="0"/>
              <a:t>细节说明 </a:t>
            </a:r>
            <a:r>
              <a:rPr kumimoji="1" lang="en-US" altLang="zh-CN" dirty="0" smtClean="0"/>
              <a:t>Explanation of details </a:t>
            </a:r>
          </a:p>
          <a:p>
            <a:pPr lvl="1"/>
            <a:r>
              <a:rPr kumimoji="1" lang="zh-CN" altLang="en-US" dirty="0" smtClean="0"/>
              <a:t>有益效果 </a:t>
            </a:r>
            <a:r>
              <a:rPr kumimoji="1" lang="en-US" altLang="zh-CN" dirty="0" smtClean="0"/>
              <a:t>The better results / improvements </a:t>
            </a:r>
          </a:p>
          <a:p>
            <a:pPr lvl="2"/>
            <a:r>
              <a:rPr kumimoji="1" lang="zh-CN" altLang="en-US" dirty="0" smtClean="0"/>
              <a:t>“与现有技术相比，本发明具有以下有益效果：”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“</a:t>
            </a:r>
            <a:r>
              <a:rPr kumimoji="1" lang="en-US" altLang="zh-CN" dirty="0" smtClean="0"/>
              <a:t>Comparing to current solutions, this method has the following advantages: </a:t>
            </a:r>
            <a:r>
              <a:rPr kumimoji="1" lang="zh-CN" altLang="en-US" dirty="0" smtClean="0"/>
              <a:t>”</a:t>
            </a:r>
            <a:r>
              <a:rPr kumimoji="1" lang="en-US" altLang="zh-CN" dirty="0" smtClean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02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说明书 </a:t>
            </a:r>
            <a:r>
              <a:rPr kumimoji="1" lang="en-US" altLang="zh-CN" dirty="0" smtClean="0"/>
              <a:t>Patent Specification - 3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附图说明 </a:t>
            </a:r>
            <a:r>
              <a:rPr kumimoji="1" lang="en-US" altLang="zh-CN" dirty="0" smtClean="0"/>
              <a:t>Figures to indicate the implementations</a:t>
            </a:r>
          </a:p>
          <a:p>
            <a:pPr lvl="1"/>
            <a:r>
              <a:rPr kumimoji="1" lang="zh-CN" altLang="en-US" dirty="0" smtClean="0"/>
              <a:t>图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……</a:t>
            </a:r>
          </a:p>
          <a:p>
            <a:pPr lvl="1"/>
            <a:r>
              <a:rPr kumimoji="1" lang="zh-CN" altLang="en-US" dirty="0" smtClean="0"/>
              <a:t>图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……</a:t>
            </a:r>
          </a:p>
          <a:p>
            <a:pPr lvl="1"/>
            <a:r>
              <a:rPr kumimoji="1" lang="zh-CN" altLang="en-US" dirty="0" smtClean="0"/>
              <a:t>图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……</a:t>
            </a:r>
          </a:p>
          <a:p>
            <a:r>
              <a:rPr kumimoji="1" lang="zh-CN" altLang="en-US" dirty="0" smtClean="0"/>
              <a:t>具体实施方式 </a:t>
            </a:r>
            <a:r>
              <a:rPr kumimoji="1" lang="en-US" altLang="zh-CN" dirty="0" smtClean="0"/>
              <a:t>Specific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Implementations / Examples </a:t>
            </a:r>
          </a:p>
          <a:p>
            <a:pPr lvl="1"/>
            <a:r>
              <a:rPr kumimoji="1" lang="en-US" altLang="zh-CN" dirty="0" smtClean="0"/>
              <a:t>S101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S10N 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Steps of 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</a:p>
          <a:p>
            <a:pPr lvl="1"/>
            <a:r>
              <a:rPr kumimoji="1" lang="en-US" altLang="zh-CN" dirty="0" smtClean="0"/>
              <a:t>S201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S20N 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Steps of Example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2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S301 </a:t>
            </a:r>
            <a:r>
              <a:rPr kumimoji="1" lang="mr-IN" altLang="zh-CN" dirty="0" smtClean="0"/>
              <a:t>…</a:t>
            </a:r>
            <a:r>
              <a:rPr kumimoji="1" lang="en-US" altLang="zh-CN" dirty="0" smtClean="0"/>
              <a:t> S30N 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Steps of 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3</a:t>
            </a:r>
          </a:p>
          <a:p>
            <a:pPr lvl="1"/>
            <a:r>
              <a:rPr kumimoji="1" lang="en-US" altLang="zh-CN" dirty="0" smtClean="0"/>
              <a:t>(To help ones understand the invention)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69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44450"/>
            <a:ext cx="4813300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3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Next: US Patent Proposal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0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230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DengXian</vt:lpstr>
      <vt:lpstr>DengXian Light</vt:lpstr>
      <vt:lpstr>Mangal</vt:lpstr>
      <vt:lpstr>Arial</vt:lpstr>
      <vt:lpstr>Office 主题</vt:lpstr>
      <vt:lpstr>Writing a Chinese Patent Proposal</vt:lpstr>
      <vt:lpstr>说明书 Patent Specification -1</vt:lpstr>
      <vt:lpstr>说明书 Patent Specification -2 </vt:lpstr>
      <vt:lpstr>说明书 Patent Specification - 3</vt:lpstr>
      <vt:lpstr>PowerPoint Presentation</vt:lpstr>
      <vt:lpstr>Next: US Patent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Windows User</cp:lastModifiedBy>
  <cp:revision>31</cp:revision>
  <dcterms:created xsi:type="dcterms:W3CDTF">2022-01-08T07:57:28Z</dcterms:created>
  <dcterms:modified xsi:type="dcterms:W3CDTF">2022-01-10T09:55:46Z</dcterms:modified>
</cp:coreProperties>
</file>