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93" r:id="rId3"/>
    <p:sldId id="294" r:id="rId4"/>
    <p:sldId id="321" r:id="rId5"/>
    <p:sldId id="260" r:id="rId6"/>
    <p:sldId id="259" r:id="rId7"/>
    <p:sldId id="323" r:id="rId8"/>
    <p:sldId id="258" r:id="rId9"/>
    <p:sldId id="261" r:id="rId10"/>
    <p:sldId id="262" r:id="rId11"/>
    <p:sldId id="263" r:id="rId12"/>
    <p:sldId id="278" r:id="rId13"/>
    <p:sldId id="27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71FE4-D869-594B-B218-5CA07711A6ED}" type="doc">
      <dgm:prSet loTypeId="urn:microsoft.com/office/officeart/2005/8/layout/venn2" loCatId="relationship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F167D7D-7827-E942-9515-927FDB3E91CF}">
      <dgm:prSet phldrT="[Text]"/>
      <dgm:spPr/>
      <dgm:t>
        <a:bodyPr/>
        <a:lstStyle/>
        <a:p>
          <a:r>
            <a:rPr lang="en-US" dirty="0"/>
            <a:t>Information system</a:t>
          </a:r>
        </a:p>
      </dgm:t>
    </dgm:pt>
    <dgm:pt modelId="{A4445015-CC28-9842-87F3-CD83280FFCAA}" type="parTrans" cxnId="{2EE21E4E-A641-F443-AAD0-4973D4E24640}">
      <dgm:prSet/>
      <dgm:spPr/>
      <dgm:t>
        <a:bodyPr/>
        <a:lstStyle/>
        <a:p>
          <a:endParaRPr lang="en-US"/>
        </a:p>
      </dgm:t>
    </dgm:pt>
    <dgm:pt modelId="{B6022AED-5402-7C46-BF64-EEC8318E882B}" type="sibTrans" cxnId="{2EE21E4E-A641-F443-AAD0-4973D4E24640}">
      <dgm:prSet/>
      <dgm:spPr/>
      <dgm:t>
        <a:bodyPr/>
        <a:lstStyle/>
        <a:p>
          <a:endParaRPr lang="en-US"/>
        </a:p>
      </dgm:t>
    </dgm:pt>
    <dgm:pt modelId="{320BB932-BE02-AB49-B29A-C09AC94D59CB}">
      <dgm:prSet phldrT="[Text]"/>
      <dgm:spPr/>
      <dgm:t>
        <a:bodyPr/>
        <a:lstStyle/>
        <a:p>
          <a:r>
            <a:rPr lang="en-US" dirty="0"/>
            <a:t>Query system</a:t>
          </a:r>
        </a:p>
      </dgm:t>
    </dgm:pt>
    <dgm:pt modelId="{1DCCB1B1-7304-614B-AE05-D165D116D19C}" type="parTrans" cxnId="{68353C10-A3CD-704E-9A53-A1A5F2414C22}">
      <dgm:prSet/>
      <dgm:spPr/>
      <dgm:t>
        <a:bodyPr/>
        <a:lstStyle/>
        <a:p>
          <a:endParaRPr lang="en-US"/>
        </a:p>
      </dgm:t>
    </dgm:pt>
    <dgm:pt modelId="{8552AF60-0153-5D46-B1B6-A7F0C7FFB742}" type="sibTrans" cxnId="{68353C10-A3CD-704E-9A53-A1A5F2414C22}">
      <dgm:prSet/>
      <dgm:spPr/>
      <dgm:t>
        <a:bodyPr/>
        <a:lstStyle/>
        <a:p>
          <a:endParaRPr lang="en-US"/>
        </a:p>
      </dgm:t>
    </dgm:pt>
    <dgm:pt modelId="{7CA9A803-66BC-0D4F-93B6-B0A0ACC825CB}">
      <dgm:prSet phldrT="[Text]"/>
      <dgm:spPr/>
      <dgm:t>
        <a:bodyPr/>
        <a:lstStyle/>
        <a:p>
          <a:r>
            <a:rPr lang="en-US" dirty="0"/>
            <a:t>Storage system</a:t>
          </a:r>
        </a:p>
      </dgm:t>
    </dgm:pt>
    <dgm:pt modelId="{E8D1EB2B-89FA-7545-A50A-8E36A3D33007}" type="parTrans" cxnId="{B0B24457-B686-9E44-8F24-86B72678C720}">
      <dgm:prSet/>
      <dgm:spPr/>
      <dgm:t>
        <a:bodyPr/>
        <a:lstStyle/>
        <a:p>
          <a:endParaRPr lang="en-US"/>
        </a:p>
      </dgm:t>
    </dgm:pt>
    <dgm:pt modelId="{0F36A47C-B4A5-C345-99C7-50D6490D3851}" type="sibTrans" cxnId="{B0B24457-B686-9E44-8F24-86B72678C720}">
      <dgm:prSet/>
      <dgm:spPr/>
      <dgm:t>
        <a:bodyPr/>
        <a:lstStyle/>
        <a:p>
          <a:endParaRPr lang="en-US"/>
        </a:p>
      </dgm:t>
    </dgm:pt>
    <dgm:pt modelId="{A18EE2AC-D713-AE42-898D-A05F6F9C0CD8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BE7BFFFB-62C4-4C4D-BF46-EF70E6EB2D06}" type="parTrans" cxnId="{D93BE231-4447-0943-9D3F-6A85C9870208}">
      <dgm:prSet/>
      <dgm:spPr/>
      <dgm:t>
        <a:bodyPr/>
        <a:lstStyle/>
        <a:p>
          <a:endParaRPr lang="en-US"/>
        </a:p>
      </dgm:t>
    </dgm:pt>
    <dgm:pt modelId="{354C7509-6177-8A47-A256-C0D674697A89}" type="sibTrans" cxnId="{D93BE231-4447-0943-9D3F-6A85C9870208}">
      <dgm:prSet/>
      <dgm:spPr/>
      <dgm:t>
        <a:bodyPr/>
        <a:lstStyle/>
        <a:p>
          <a:endParaRPr lang="en-US"/>
        </a:p>
      </dgm:t>
    </dgm:pt>
    <dgm:pt modelId="{343D4EB7-BE40-964A-A7A4-26F702B704DD}" type="pres">
      <dgm:prSet presAssocID="{C0D71FE4-D869-594B-B218-5CA07711A6E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DB7F5-A237-E444-8C32-8646D3856E82}" type="pres">
      <dgm:prSet presAssocID="{C0D71FE4-D869-594B-B218-5CA07711A6ED}" presName="comp1" presStyleCnt="0"/>
      <dgm:spPr/>
    </dgm:pt>
    <dgm:pt modelId="{6F22380C-E68D-2E47-8A48-5632105900A5}" type="pres">
      <dgm:prSet presAssocID="{C0D71FE4-D869-594B-B218-5CA07711A6ED}" presName="circle1" presStyleLbl="node1" presStyleIdx="0" presStyleCnt="4"/>
      <dgm:spPr/>
      <dgm:t>
        <a:bodyPr/>
        <a:lstStyle/>
        <a:p>
          <a:endParaRPr lang="en-US"/>
        </a:p>
      </dgm:t>
    </dgm:pt>
    <dgm:pt modelId="{CD9EF798-D6BD-EF49-8203-E1B928B5B5CA}" type="pres">
      <dgm:prSet presAssocID="{C0D71FE4-D869-594B-B218-5CA07711A6E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A1071-5BAD-8149-89AF-97D94C2FA0FF}" type="pres">
      <dgm:prSet presAssocID="{C0D71FE4-D869-594B-B218-5CA07711A6ED}" presName="comp2" presStyleCnt="0"/>
      <dgm:spPr/>
    </dgm:pt>
    <dgm:pt modelId="{A4A92A1B-6B95-BA49-9DC7-2CC19E7DF213}" type="pres">
      <dgm:prSet presAssocID="{C0D71FE4-D869-594B-B218-5CA07711A6ED}" presName="circle2" presStyleLbl="node1" presStyleIdx="1" presStyleCnt="4"/>
      <dgm:spPr/>
      <dgm:t>
        <a:bodyPr/>
        <a:lstStyle/>
        <a:p>
          <a:endParaRPr lang="en-US"/>
        </a:p>
      </dgm:t>
    </dgm:pt>
    <dgm:pt modelId="{790517E0-A65E-7A43-9D15-67F8B81004C8}" type="pres">
      <dgm:prSet presAssocID="{C0D71FE4-D869-594B-B218-5CA07711A6E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8225B-84EF-7C42-9CAC-8A1EF0ED8076}" type="pres">
      <dgm:prSet presAssocID="{C0D71FE4-D869-594B-B218-5CA07711A6ED}" presName="comp3" presStyleCnt="0"/>
      <dgm:spPr/>
    </dgm:pt>
    <dgm:pt modelId="{7A38186A-741C-E647-8087-421D6DA5EAC6}" type="pres">
      <dgm:prSet presAssocID="{C0D71FE4-D869-594B-B218-5CA07711A6ED}" presName="circle3" presStyleLbl="node1" presStyleIdx="2" presStyleCnt="4"/>
      <dgm:spPr/>
      <dgm:t>
        <a:bodyPr/>
        <a:lstStyle/>
        <a:p>
          <a:endParaRPr lang="en-US"/>
        </a:p>
      </dgm:t>
    </dgm:pt>
    <dgm:pt modelId="{EC8A9D7B-4A95-B14D-A115-5A7099FA06B0}" type="pres">
      <dgm:prSet presAssocID="{C0D71FE4-D869-594B-B218-5CA07711A6E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868D5-66C5-3A46-8822-FB913D2C4598}" type="pres">
      <dgm:prSet presAssocID="{C0D71FE4-D869-594B-B218-5CA07711A6ED}" presName="comp4" presStyleCnt="0"/>
      <dgm:spPr/>
    </dgm:pt>
    <dgm:pt modelId="{437BF785-DF03-C14A-9643-6607233C34C4}" type="pres">
      <dgm:prSet presAssocID="{C0D71FE4-D869-594B-B218-5CA07711A6ED}" presName="circle4" presStyleLbl="node1" presStyleIdx="3" presStyleCnt="4"/>
      <dgm:spPr/>
      <dgm:t>
        <a:bodyPr/>
        <a:lstStyle/>
        <a:p>
          <a:endParaRPr lang="en-US"/>
        </a:p>
      </dgm:t>
    </dgm:pt>
    <dgm:pt modelId="{DC45A3B1-458D-2D4F-9378-19102968ED16}" type="pres">
      <dgm:prSet presAssocID="{C0D71FE4-D869-594B-B218-5CA07711A6E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53C10-A3CD-704E-9A53-A1A5F2414C22}" srcId="{C0D71FE4-D869-594B-B218-5CA07711A6ED}" destId="{320BB932-BE02-AB49-B29A-C09AC94D59CB}" srcOrd="1" destOrd="0" parTransId="{1DCCB1B1-7304-614B-AE05-D165D116D19C}" sibTransId="{8552AF60-0153-5D46-B1B6-A7F0C7FFB742}"/>
    <dgm:cxn modelId="{DAD2227A-27B0-409E-8B59-D88F0FB8CF54}" type="presOf" srcId="{320BB932-BE02-AB49-B29A-C09AC94D59CB}" destId="{A4A92A1B-6B95-BA49-9DC7-2CC19E7DF213}" srcOrd="0" destOrd="0" presId="urn:microsoft.com/office/officeart/2005/8/layout/venn2"/>
    <dgm:cxn modelId="{458229A8-2F54-4A30-B9C3-EA6709868DA2}" type="presOf" srcId="{A18EE2AC-D713-AE42-898D-A05F6F9C0CD8}" destId="{437BF785-DF03-C14A-9643-6607233C34C4}" srcOrd="0" destOrd="0" presId="urn:microsoft.com/office/officeart/2005/8/layout/venn2"/>
    <dgm:cxn modelId="{4A0D60BB-3EDD-41DE-ACFA-CE637B4E3D05}" type="presOf" srcId="{C0D71FE4-D869-594B-B218-5CA07711A6ED}" destId="{343D4EB7-BE40-964A-A7A4-26F702B704DD}" srcOrd="0" destOrd="0" presId="urn:microsoft.com/office/officeart/2005/8/layout/venn2"/>
    <dgm:cxn modelId="{7BCEBE7E-6556-45AF-AAE4-C6521229BF58}" type="presOf" srcId="{CF167D7D-7827-E942-9515-927FDB3E91CF}" destId="{6F22380C-E68D-2E47-8A48-5632105900A5}" srcOrd="0" destOrd="0" presId="urn:microsoft.com/office/officeart/2005/8/layout/venn2"/>
    <dgm:cxn modelId="{D7A5A9FD-FECB-4B2E-BFF8-B7CB92134E17}" type="presOf" srcId="{CF167D7D-7827-E942-9515-927FDB3E91CF}" destId="{CD9EF798-D6BD-EF49-8203-E1B928B5B5CA}" srcOrd="1" destOrd="0" presId="urn:microsoft.com/office/officeart/2005/8/layout/venn2"/>
    <dgm:cxn modelId="{EB2E4CEE-B812-42FD-B337-F6A1C54B7FBD}" type="presOf" srcId="{A18EE2AC-D713-AE42-898D-A05F6F9C0CD8}" destId="{DC45A3B1-458D-2D4F-9378-19102968ED16}" srcOrd="1" destOrd="0" presId="urn:microsoft.com/office/officeart/2005/8/layout/venn2"/>
    <dgm:cxn modelId="{B0B24457-B686-9E44-8F24-86B72678C720}" srcId="{C0D71FE4-D869-594B-B218-5CA07711A6ED}" destId="{7CA9A803-66BC-0D4F-93B6-B0A0ACC825CB}" srcOrd="2" destOrd="0" parTransId="{E8D1EB2B-89FA-7545-A50A-8E36A3D33007}" sibTransId="{0F36A47C-B4A5-C345-99C7-50D6490D3851}"/>
    <dgm:cxn modelId="{612C0377-C8E5-47E3-A3D0-4CF6D773AE4C}" type="presOf" srcId="{320BB932-BE02-AB49-B29A-C09AC94D59CB}" destId="{790517E0-A65E-7A43-9D15-67F8B81004C8}" srcOrd="1" destOrd="0" presId="urn:microsoft.com/office/officeart/2005/8/layout/venn2"/>
    <dgm:cxn modelId="{D93BE231-4447-0943-9D3F-6A85C9870208}" srcId="{C0D71FE4-D869-594B-B218-5CA07711A6ED}" destId="{A18EE2AC-D713-AE42-898D-A05F6F9C0CD8}" srcOrd="3" destOrd="0" parTransId="{BE7BFFFB-62C4-4C4D-BF46-EF70E6EB2D06}" sibTransId="{354C7509-6177-8A47-A256-C0D674697A89}"/>
    <dgm:cxn modelId="{1382CF23-17B4-4B80-910C-147FAA607AED}" type="presOf" srcId="{7CA9A803-66BC-0D4F-93B6-B0A0ACC825CB}" destId="{7A38186A-741C-E647-8087-421D6DA5EAC6}" srcOrd="0" destOrd="0" presId="urn:microsoft.com/office/officeart/2005/8/layout/venn2"/>
    <dgm:cxn modelId="{F274A8A5-8811-4648-BE4F-6AF8DC0D7320}" type="presOf" srcId="{7CA9A803-66BC-0D4F-93B6-B0A0ACC825CB}" destId="{EC8A9D7B-4A95-B14D-A115-5A7099FA06B0}" srcOrd="1" destOrd="0" presId="urn:microsoft.com/office/officeart/2005/8/layout/venn2"/>
    <dgm:cxn modelId="{2EE21E4E-A641-F443-AAD0-4973D4E24640}" srcId="{C0D71FE4-D869-594B-B218-5CA07711A6ED}" destId="{CF167D7D-7827-E942-9515-927FDB3E91CF}" srcOrd="0" destOrd="0" parTransId="{A4445015-CC28-9842-87F3-CD83280FFCAA}" sibTransId="{B6022AED-5402-7C46-BF64-EEC8318E882B}"/>
    <dgm:cxn modelId="{62359C3D-619E-4044-98C1-0DFB2DC71BA6}" type="presParOf" srcId="{343D4EB7-BE40-964A-A7A4-26F702B704DD}" destId="{141DB7F5-A237-E444-8C32-8646D3856E82}" srcOrd="0" destOrd="0" presId="urn:microsoft.com/office/officeart/2005/8/layout/venn2"/>
    <dgm:cxn modelId="{6A886C12-56A4-47B7-A580-2F58086D3794}" type="presParOf" srcId="{141DB7F5-A237-E444-8C32-8646D3856E82}" destId="{6F22380C-E68D-2E47-8A48-5632105900A5}" srcOrd="0" destOrd="0" presId="urn:microsoft.com/office/officeart/2005/8/layout/venn2"/>
    <dgm:cxn modelId="{FDA61D43-6E32-45FE-8431-C08AA3A741F5}" type="presParOf" srcId="{141DB7F5-A237-E444-8C32-8646D3856E82}" destId="{CD9EF798-D6BD-EF49-8203-E1B928B5B5CA}" srcOrd="1" destOrd="0" presId="urn:microsoft.com/office/officeart/2005/8/layout/venn2"/>
    <dgm:cxn modelId="{26AE7878-1F56-425E-8255-35575C0D7EB7}" type="presParOf" srcId="{343D4EB7-BE40-964A-A7A4-26F702B704DD}" destId="{52DA1071-5BAD-8149-89AF-97D94C2FA0FF}" srcOrd="1" destOrd="0" presId="urn:microsoft.com/office/officeart/2005/8/layout/venn2"/>
    <dgm:cxn modelId="{71848956-87BF-46CE-925F-ACB4622F2AF6}" type="presParOf" srcId="{52DA1071-5BAD-8149-89AF-97D94C2FA0FF}" destId="{A4A92A1B-6B95-BA49-9DC7-2CC19E7DF213}" srcOrd="0" destOrd="0" presId="urn:microsoft.com/office/officeart/2005/8/layout/venn2"/>
    <dgm:cxn modelId="{0101BFB8-D66A-4CF5-A2C1-A1FB9117AC44}" type="presParOf" srcId="{52DA1071-5BAD-8149-89AF-97D94C2FA0FF}" destId="{790517E0-A65E-7A43-9D15-67F8B81004C8}" srcOrd="1" destOrd="0" presId="urn:microsoft.com/office/officeart/2005/8/layout/venn2"/>
    <dgm:cxn modelId="{6B763284-0DFB-443B-BE67-A72EC1D70CA7}" type="presParOf" srcId="{343D4EB7-BE40-964A-A7A4-26F702B704DD}" destId="{8618225B-84EF-7C42-9CAC-8A1EF0ED8076}" srcOrd="2" destOrd="0" presId="urn:microsoft.com/office/officeart/2005/8/layout/venn2"/>
    <dgm:cxn modelId="{56B0B596-F06D-442F-9096-B895F55B5B43}" type="presParOf" srcId="{8618225B-84EF-7C42-9CAC-8A1EF0ED8076}" destId="{7A38186A-741C-E647-8087-421D6DA5EAC6}" srcOrd="0" destOrd="0" presId="urn:microsoft.com/office/officeart/2005/8/layout/venn2"/>
    <dgm:cxn modelId="{08DD6B71-33CB-4BC2-9447-EFA2F79BA417}" type="presParOf" srcId="{8618225B-84EF-7C42-9CAC-8A1EF0ED8076}" destId="{EC8A9D7B-4A95-B14D-A115-5A7099FA06B0}" srcOrd="1" destOrd="0" presId="urn:microsoft.com/office/officeart/2005/8/layout/venn2"/>
    <dgm:cxn modelId="{BFDFB741-FB4B-490E-8DBC-B75C30FAC878}" type="presParOf" srcId="{343D4EB7-BE40-964A-A7A4-26F702B704DD}" destId="{98F868D5-66C5-3A46-8822-FB913D2C4598}" srcOrd="3" destOrd="0" presId="urn:microsoft.com/office/officeart/2005/8/layout/venn2"/>
    <dgm:cxn modelId="{5719F8E7-DB8E-4F63-A26D-C49072F6F59F}" type="presParOf" srcId="{98F868D5-66C5-3A46-8822-FB913D2C4598}" destId="{437BF785-DF03-C14A-9643-6607233C34C4}" srcOrd="0" destOrd="0" presId="urn:microsoft.com/office/officeart/2005/8/layout/venn2"/>
    <dgm:cxn modelId="{44CBF1DB-E71F-4564-BB9E-2B5E790A0B17}" type="presParOf" srcId="{98F868D5-66C5-3A46-8822-FB913D2C4598}" destId="{DC45A3B1-458D-2D4F-9378-19102968ED1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71FE4-D869-594B-B218-5CA07711A6ED}" type="doc">
      <dgm:prSet loTypeId="urn:microsoft.com/office/officeart/2005/8/layout/venn2" loCatId="relationship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CF167D7D-7827-E942-9515-927FDB3E91CF}">
      <dgm:prSet phldrT="[Text]"/>
      <dgm:spPr/>
      <dgm:t>
        <a:bodyPr/>
        <a:lstStyle/>
        <a:p>
          <a:r>
            <a:rPr lang="en-US"/>
            <a:t>Information system</a:t>
          </a:r>
        </a:p>
      </dgm:t>
    </dgm:pt>
    <dgm:pt modelId="{A4445015-CC28-9842-87F3-CD83280FFCAA}" type="parTrans" cxnId="{2EE21E4E-A641-F443-AAD0-4973D4E24640}">
      <dgm:prSet/>
      <dgm:spPr/>
      <dgm:t>
        <a:bodyPr/>
        <a:lstStyle/>
        <a:p>
          <a:endParaRPr lang="en-US"/>
        </a:p>
      </dgm:t>
    </dgm:pt>
    <dgm:pt modelId="{B6022AED-5402-7C46-BF64-EEC8318E882B}" type="sibTrans" cxnId="{2EE21E4E-A641-F443-AAD0-4973D4E24640}">
      <dgm:prSet/>
      <dgm:spPr/>
      <dgm:t>
        <a:bodyPr/>
        <a:lstStyle/>
        <a:p>
          <a:endParaRPr lang="en-US"/>
        </a:p>
      </dgm:t>
    </dgm:pt>
    <dgm:pt modelId="{320BB932-BE02-AB49-B29A-C09AC94D59CB}">
      <dgm:prSet phldrT="[Text]"/>
      <dgm:spPr/>
      <dgm:t>
        <a:bodyPr/>
        <a:lstStyle/>
        <a:p>
          <a:r>
            <a:rPr lang="en-US"/>
            <a:t>Query system</a:t>
          </a:r>
        </a:p>
      </dgm:t>
    </dgm:pt>
    <dgm:pt modelId="{1DCCB1B1-7304-614B-AE05-D165D116D19C}" type="parTrans" cxnId="{68353C10-A3CD-704E-9A53-A1A5F2414C22}">
      <dgm:prSet/>
      <dgm:spPr/>
      <dgm:t>
        <a:bodyPr/>
        <a:lstStyle/>
        <a:p>
          <a:endParaRPr lang="en-US"/>
        </a:p>
      </dgm:t>
    </dgm:pt>
    <dgm:pt modelId="{8552AF60-0153-5D46-B1B6-A7F0C7FFB742}" type="sibTrans" cxnId="{68353C10-A3CD-704E-9A53-A1A5F2414C22}">
      <dgm:prSet/>
      <dgm:spPr/>
      <dgm:t>
        <a:bodyPr/>
        <a:lstStyle/>
        <a:p>
          <a:endParaRPr lang="en-US"/>
        </a:p>
      </dgm:t>
    </dgm:pt>
    <dgm:pt modelId="{7CA9A803-66BC-0D4F-93B6-B0A0ACC825CB}">
      <dgm:prSet phldrT="[Text]"/>
      <dgm:spPr/>
      <dgm:t>
        <a:bodyPr/>
        <a:lstStyle/>
        <a:p>
          <a:r>
            <a:rPr lang="en-US"/>
            <a:t>Storage system</a:t>
          </a:r>
        </a:p>
      </dgm:t>
    </dgm:pt>
    <dgm:pt modelId="{E8D1EB2B-89FA-7545-A50A-8E36A3D33007}" type="parTrans" cxnId="{B0B24457-B686-9E44-8F24-86B72678C720}">
      <dgm:prSet/>
      <dgm:spPr/>
      <dgm:t>
        <a:bodyPr/>
        <a:lstStyle/>
        <a:p>
          <a:endParaRPr lang="en-US"/>
        </a:p>
      </dgm:t>
    </dgm:pt>
    <dgm:pt modelId="{0F36A47C-B4A5-C345-99C7-50D6490D3851}" type="sibTrans" cxnId="{B0B24457-B686-9E44-8F24-86B72678C720}">
      <dgm:prSet/>
      <dgm:spPr/>
      <dgm:t>
        <a:bodyPr/>
        <a:lstStyle/>
        <a:p>
          <a:endParaRPr lang="en-US"/>
        </a:p>
      </dgm:t>
    </dgm:pt>
    <dgm:pt modelId="{A18EE2AC-D713-AE42-898D-A05F6F9C0CD8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BE7BFFFB-62C4-4C4D-BF46-EF70E6EB2D06}" type="parTrans" cxnId="{D93BE231-4447-0943-9D3F-6A85C9870208}">
      <dgm:prSet/>
      <dgm:spPr/>
      <dgm:t>
        <a:bodyPr/>
        <a:lstStyle/>
        <a:p>
          <a:endParaRPr lang="en-US"/>
        </a:p>
      </dgm:t>
    </dgm:pt>
    <dgm:pt modelId="{354C7509-6177-8A47-A256-C0D674697A89}" type="sibTrans" cxnId="{D93BE231-4447-0943-9D3F-6A85C9870208}">
      <dgm:prSet/>
      <dgm:spPr/>
      <dgm:t>
        <a:bodyPr/>
        <a:lstStyle/>
        <a:p>
          <a:endParaRPr lang="en-US"/>
        </a:p>
      </dgm:t>
    </dgm:pt>
    <dgm:pt modelId="{343D4EB7-BE40-964A-A7A4-26F702B704DD}" type="pres">
      <dgm:prSet presAssocID="{C0D71FE4-D869-594B-B218-5CA07711A6E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DB7F5-A237-E444-8C32-8646D3856E82}" type="pres">
      <dgm:prSet presAssocID="{C0D71FE4-D869-594B-B218-5CA07711A6ED}" presName="comp1" presStyleCnt="0"/>
      <dgm:spPr/>
    </dgm:pt>
    <dgm:pt modelId="{6F22380C-E68D-2E47-8A48-5632105900A5}" type="pres">
      <dgm:prSet presAssocID="{C0D71FE4-D869-594B-B218-5CA07711A6ED}" presName="circle1" presStyleLbl="node1" presStyleIdx="0" presStyleCnt="4" custLinFactNeighborY="63415"/>
      <dgm:spPr/>
      <dgm:t>
        <a:bodyPr/>
        <a:lstStyle/>
        <a:p>
          <a:endParaRPr lang="en-US"/>
        </a:p>
      </dgm:t>
    </dgm:pt>
    <dgm:pt modelId="{CD9EF798-D6BD-EF49-8203-E1B928B5B5CA}" type="pres">
      <dgm:prSet presAssocID="{C0D71FE4-D869-594B-B218-5CA07711A6E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A1071-5BAD-8149-89AF-97D94C2FA0FF}" type="pres">
      <dgm:prSet presAssocID="{C0D71FE4-D869-594B-B218-5CA07711A6ED}" presName="comp2" presStyleCnt="0"/>
      <dgm:spPr/>
    </dgm:pt>
    <dgm:pt modelId="{A4A92A1B-6B95-BA49-9DC7-2CC19E7DF213}" type="pres">
      <dgm:prSet presAssocID="{C0D71FE4-D869-594B-B218-5CA07711A6ED}" presName="circle2" presStyleLbl="node1" presStyleIdx="1" presStyleCnt="4"/>
      <dgm:spPr/>
      <dgm:t>
        <a:bodyPr/>
        <a:lstStyle/>
        <a:p>
          <a:endParaRPr lang="en-US"/>
        </a:p>
      </dgm:t>
    </dgm:pt>
    <dgm:pt modelId="{790517E0-A65E-7A43-9D15-67F8B81004C8}" type="pres">
      <dgm:prSet presAssocID="{C0D71FE4-D869-594B-B218-5CA07711A6E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8225B-84EF-7C42-9CAC-8A1EF0ED8076}" type="pres">
      <dgm:prSet presAssocID="{C0D71FE4-D869-594B-B218-5CA07711A6ED}" presName="comp3" presStyleCnt="0"/>
      <dgm:spPr/>
    </dgm:pt>
    <dgm:pt modelId="{7A38186A-741C-E647-8087-421D6DA5EAC6}" type="pres">
      <dgm:prSet presAssocID="{C0D71FE4-D869-594B-B218-5CA07711A6ED}" presName="circle3" presStyleLbl="node1" presStyleIdx="2" presStyleCnt="4"/>
      <dgm:spPr/>
      <dgm:t>
        <a:bodyPr/>
        <a:lstStyle/>
        <a:p>
          <a:endParaRPr lang="en-US"/>
        </a:p>
      </dgm:t>
    </dgm:pt>
    <dgm:pt modelId="{EC8A9D7B-4A95-B14D-A115-5A7099FA06B0}" type="pres">
      <dgm:prSet presAssocID="{C0D71FE4-D869-594B-B218-5CA07711A6E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868D5-66C5-3A46-8822-FB913D2C4598}" type="pres">
      <dgm:prSet presAssocID="{C0D71FE4-D869-594B-B218-5CA07711A6ED}" presName="comp4" presStyleCnt="0"/>
      <dgm:spPr/>
    </dgm:pt>
    <dgm:pt modelId="{437BF785-DF03-C14A-9643-6607233C34C4}" type="pres">
      <dgm:prSet presAssocID="{C0D71FE4-D869-594B-B218-5CA07711A6ED}" presName="circle4" presStyleLbl="node1" presStyleIdx="3" presStyleCnt="4"/>
      <dgm:spPr/>
      <dgm:t>
        <a:bodyPr/>
        <a:lstStyle/>
        <a:p>
          <a:endParaRPr lang="en-US"/>
        </a:p>
      </dgm:t>
    </dgm:pt>
    <dgm:pt modelId="{DC45A3B1-458D-2D4F-9378-19102968ED16}" type="pres">
      <dgm:prSet presAssocID="{C0D71FE4-D869-594B-B218-5CA07711A6E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65736-3D42-4E8D-865E-03701F9C96F4}" type="presOf" srcId="{A18EE2AC-D713-AE42-898D-A05F6F9C0CD8}" destId="{DC45A3B1-458D-2D4F-9378-19102968ED16}" srcOrd="1" destOrd="0" presId="urn:microsoft.com/office/officeart/2005/8/layout/venn2"/>
    <dgm:cxn modelId="{68353C10-A3CD-704E-9A53-A1A5F2414C22}" srcId="{C0D71FE4-D869-594B-B218-5CA07711A6ED}" destId="{320BB932-BE02-AB49-B29A-C09AC94D59CB}" srcOrd="1" destOrd="0" parTransId="{1DCCB1B1-7304-614B-AE05-D165D116D19C}" sibTransId="{8552AF60-0153-5D46-B1B6-A7F0C7FFB742}"/>
    <dgm:cxn modelId="{33E07B18-E3A5-49EC-9F4F-7E034869E8E4}" type="presOf" srcId="{320BB932-BE02-AB49-B29A-C09AC94D59CB}" destId="{790517E0-A65E-7A43-9D15-67F8B81004C8}" srcOrd="1" destOrd="0" presId="urn:microsoft.com/office/officeart/2005/8/layout/venn2"/>
    <dgm:cxn modelId="{39685FC7-4DC1-472E-B87A-BFD14215E7C9}" type="presOf" srcId="{7CA9A803-66BC-0D4F-93B6-B0A0ACC825CB}" destId="{7A38186A-741C-E647-8087-421D6DA5EAC6}" srcOrd="0" destOrd="0" presId="urn:microsoft.com/office/officeart/2005/8/layout/venn2"/>
    <dgm:cxn modelId="{C0108AD6-091C-4F1E-B427-8289B1C24E4B}" type="presOf" srcId="{CF167D7D-7827-E942-9515-927FDB3E91CF}" destId="{CD9EF798-D6BD-EF49-8203-E1B928B5B5CA}" srcOrd="1" destOrd="0" presId="urn:microsoft.com/office/officeart/2005/8/layout/venn2"/>
    <dgm:cxn modelId="{8EBC5308-CAA8-4B68-84C3-C1C59EF1BA01}" type="presOf" srcId="{A18EE2AC-D713-AE42-898D-A05F6F9C0CD8}" destId="{437BF785-DF03-C14A-9643-6607233C34C4}" srcOrd="0" destOrd="0" presId="urn:microsoft.com/office/officeart/2005/8/layout/venn2"/>
    <dgm:cxn modelId="{CAA08940-6CE1-4686-AACC-D7F23E0864BD}" type="presOf" srcId="{7CA9A803-66BC-0D4F-93B6-B0A0ACC825CB}" destId="{EC8A9D7B-4A95-B14D-A115-5A7099FA06B0}" srcOrd="1" destOrd="0" presId="urn:microsoft.com/office/officeart/2005/8/layout/venn2"/>
    <dgm:cxn modelId="{21B14F21-6CDC-4D7D-B995-7EAAED0BA8D9}" type="presOf" srcId="{320BB932-BE02-AB49-B29A-C09AC94D59CB}" destId="{A4A92A1B-6B95-BA49-9DC7-2CC19E7DF213}" srcOrd="0" destOrd="0" presId="urn:microsoft.com/office/officeart/2005/8/layout/venn2"/>
    <dgm:cxn modelId="{B0B24457-B686-9E44-8F24-86B72678C720}" srcId="{C0D71FE4-D869-594B-B218-5CA07711A6ED}" destId="{7CA9A803-66BC-0D4F-93B6-B0A0ACC825CB}" srcOrd="2" destOrd="0" parTransId="{E8D1EB2B-89FA-7545-A50A-8E36A3D33007}" sibTransId="{0F36A47C-B4A5-C345-99C7-50D6490D3851}"/>
    <dgm:cxn modelId="{250BE2B1-EB1A-4F93-BC6F-6F34887B5EB5}" type="presOf" srcId="{CF167D7D-7827-E942-9515-927FDB3E91CF}" destId="{6F22380C-E68D-2E47-8A48-5632105900A5}" srcOrd="0" destOrd="0" presId="urn:microsoft.com/office/officeart/2005/8/layout/venn2"/>
    <dgm:cxn modelId="{D93BE231-4447-0943-9D3F-6A85C9870208}" srcId="{C0D71FE4-D869-594B-B218-5CA07711A6ED}" destId="{A18EE2AC-D713-AE42-898D-A05F6F9C0CD8}" srcOrd="3" destOrd="0" parTransId="{BE7BFFFB-62C4-4C4D-BF46-EF70E6EB2D06}" sibTransId="{354C7509-6177-8A47-A256-C0D674697A89}"/>
    <dgm:cxn modelId="{BDA56059-6A1C-42CE-AADC-6D31053D290C}" type="presOf" srcId="{C0D71FE4-D869-594B-B218-5CA07711A6ED}" destId="{343D4EB7-BE40-964A-A7A4-26F702B704DD}" srcOrd="0" destOrd="0" presId="urn:microsoft.com/office/officeart/2005/8/layout/venn2"/>
    <dgm:cxn modelId="{2EE21E4E-A641-F443-AAD0-4973D4E24640}" srcId="{C0D71FE4-D869-594B-B218-5CA07711A6ED}" destId="{CF167D7D-7827-E942-9515-927FDB3E91CF}" srcOrd="0" destOrd="0" parTransId="{A4445015-CC28-9842-87F3-CD83280FFCAA}" sibTransId="{B6022AED-5402-7C46-BF64-EEC8318E882B}"/>
    <dgm:cxn modelId="{C163582C-BE5B-497C-8F26-F7BD34570B56}" type="presParOf" srcId="{343D4EB7-BE40-964A-A7A4-26F702B704DD}" destId="{141DB7F5-A237-E444-8C32-8646D3856E82}" srcOrd="0" destOrd="0" presId="urn:microsoft.com/office/officeart/2005/8/layout/venn2"/>
    <dgm:cxn modelId="{CC95D361-8ECE-47FD-BAC6-580BF9B74571}" type="presParOf" srcId="{141DB7F5-A237-E444-8C32-8646D3856E82}" destId="{6F22380C-E68D-2E47-8A48-5632105900A5}" srcOrd="0" destOrd="0" presId="urn:microsoft.com/office/officeart/2005/8/layout/venn2"/>
    <dgm:cxn modelId="{A0014F27-EB11-42F5-BF4E-7DD307BF5CEF}" type="presParOf" srcId="{141DB7F5-A237-E444-8C32-8646D3856E82}" destId="{CD9EF798-D6BD-EF49-8203-E1B928B5B5CA}" srcOrd="1" destOrd="0" presId="urn:microsoft.com/office/officeart/2005/8/layout/venn2"/>
    <dgm:cxn modelId="{37B1D5EA-6461-4C28-AF4B-FC6136B88F65}" type="presParOf" srcId="{343D4EB7-BE40-964A-A7A4-26F702B704DD}" destId="{52DA1071-5BAD-8149-89AF-97D94C2FA0FF}" srcOrd="1" destOrd="0" presId="urn:microsoft.com/office/officeart/2005/8/layout/venn2"/>
    <dgm:cxn modelId="{B8E057F0-1FB5-4DCB-9B74-C0E14725FCE1}" type="presParOf" srcId="{52DA1071-5BAD-8149-89AF-97D94C2FA0FF}" destId="{A4A92A1B-6B95-BA49-9DC7-2CC19E7DF213}" srcOrd="0" destOrd="0" presId="urn:microsoft.com/office/officeart/2005/8/layout/venn2"/>
    <dgm:cxn modelId="{FCC5094D-395F-4229-896A-72063390FA13}" type="presParOf" srcId="{52DA1071-5BAD-8149-89AF-97D94C2FA0FF}" destId="{790517E0-A65E-7A43-9D15-67F8B81004C8}" srcOrd="1" destOrd="0" presId="urn:microsoft.com/office/officeart/2005/8/layout/venn2"/>
    <dgm:cxn modelId="{B1DE2F6E-FD64-44F6-AEF9-F38980C37B3D}" type="presParOf" srcId="{343D4EB7-BE40-964A-A7A4-26F702B704DD}" destId="{8618225B-84EF-7C42-9CAC-8A1EF0ED8076}" srcOrd="2" destOrd="0" presId="urn:microsoft.com/office/officeart/2005/8/layout/venn2"/>
    <dgm:cxn modelId="{CCE95B8A-8393-408A-93E9-10C205E0869F}" type="presParOf" srcId="{8618225B-84EF-7C42-9CAC-8A1EF0ED8076}" destId="{7A38186A-741C-E647-8087-421D6DA5EAC6}" srcOrd="0" destOrd="0" presId="urn:microsoft.com/office/officeart/2005/8/layout/venn2"/>
    <dgm:cxn modelId="{F6FB150A-D5E1-4ECC-B5ED-9FD00A95738A}" type="presParOf" srcId="{8618225B-84EF-7C42-9CAC-8A1EF0ED8076}" destId="{EC8A9D7B-4A95-B14D-A115-5A7099FA06B0}" srcOrd="1" destOrd="0" presId="urn:microsoft.com/office/officeart/2005/8/layout/venn2"/>
    <dgm:cxn modelId="{01E803A4-9DB2-4417-8F3B-3DA7B3567F19}" type="presParOf" srcId="{343D4EB7-BE40-964A-A7A4-26F702B704DD}" destId="{98F868D5-66C5-3A46-8822-FB913D2C4598}" srcOrd="3" destOrd="0" presId="urn:microsoft.com/office/officeart/2005/8/layout/venn2"/>
    <dgm:cxn modelId="{EF71BC58-3482-4D4B-8539-7CC0F744D0E1}" type="presParOf" srcId="{98F868D5-66C5-3A46-8822-FB913D2C4598}" destId="{437BF785-DF03-C14A-9643-6607233C34C4}" srcOrd="0" destOrd="0" presId="urn:microsoft.com/office/officeart/2005/8/layout/venn2"/>
    <dgm:cxn modelId="{923DFC69-815F-4844-91BB-C57C9F7FFBFC}" type="presParOf" srcId="{98F868D5-66C5-3A46-8822-FB913D2C4598}" destId="{DC45A3B1-458D-2D4F-9378-19102968ED1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71FE4-D869-594B-B218-5CA07711A6ED}" type="doc">
      <dgm:prSet loTypeId="urn:microsoft.com/office/officeart/2005/8/layout/venn2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CF167D7D-7827-E942-9515-927FDB3E91CF}">
      <dgm:prSet phldrT="[Text]"/>
      <dgm:spPr/>
      <dgm:t>
        <a:bodyPr/>
        <a:lstStyle/>
        <a:p>
          <a:r>
            <a:rPr lang="en-US"/>
            <a:t>Information system</a:t>
          </a:r>
        </a:p>
      </dgm:t>
    </dgm:pt>
    <dgm:pt modelId="{A4445015-CC28-9842-87F3-CD83280FFCAA}" type="parTrans" cxnId="{2EE21E4E-A641-F443-AAD0-4973D4E24640}">
      <dgm:prSet/>
      <dgm:spPr/>
      <dgm:t>
        <a:bodyPr/>
        <a:lstStyle/>
        <a:p>
          <a:endParaRPr lang="en-US"/>
        </a:p>
      </dgm:t>
    </dgm:pt>
    <dgm:pt modelId="{B6022AED-5402-7C46-BF64-EEC8318E882B}" type="sibTrans" cxnId="{2EE21E4E-A641-F443-AAD0-4973D4E24640}">
      <dgm:prSet/>
      <dgm:spPr/>
      <dgm:t>
        <a:bodyPr/>
        <a:lstStyle/>
        <a:p>
          <a:endParaRPr lang="en-US"/>
        </a:p>
      </dgm:t>
    </dgm:pt>
    <dgm:pt modelId="{320BB932-BE02-AB49-B29A-C09AC94D59CB}">
      <dgm:prSet phldrT="[Text]"/>
      <dgm:spPr/>
      <dgm:t>
        <a:bodyPr/>
        <a:lstStyle/>
        <a:p>
          <a:r>
            <a:rPr lang="en-US"/>
            <a:t>Query system</a:t>
          </a:r>
        </a:p>
      </dgm:t>
    </dgm:pt>
    <dgm:pt modelId="{1DCCB1B1-7304-614B-AE05-D165D116D19C}" type="parTrans" cxnId="{68353C10-A3CD-704E-9A53-A1A5F2414C22}">
      <dgm:prSet/>
      <dgm:spPr/>
      <dgm:t>
        <a:bodyPr/>
        <a:lstStyle/>
        <a:p>
          <a:endParaRPr lang="en-US"/>
        </a:p>
      </dgm:t>
    </dgm:pt>
    <dgm:pt modelId="{8552AF60-0153-5D46-B1B6-A7F0C7FFB742}" type="sibTrans" cxnId="{68353C10-A3CD-704E-9A53-A1A5F2414C22}">
      <dgm:prSet/>
      <dgm:spPr/>
      <dgm:t>
        <a:bodyPr/>
        <a:lstStyle/>
        <a:p>
          <a:endParaRPr lang="en-US"/>
        </a:p>
      </dgm:t>
    </dgm:pt>
    <dgm:pt modelId="{7CA9A803-66BC-0D4F-93B6-B0A0ACC825CB}">
      <dgm:prSet phldrT="[Text]"/>
      <dgm:spPr/>
      <dgm:t>
        <a:bodyPr/>
        <a:lstStyle/>
        <a:p>
          <a:r>
            <a:rPr lang="en-US"/>
            <a:t>Storage system</a:t>
          </a:r>
        </a:p>
      </dgm:t>
    </dgm:pt>
    <dgm:pt modelId="{E8D1EB2B-89FA-7545-A50A-8E36A3D33007}" type="parTrans" cxnId="{B0B24457-B686-9E44-8F24-86B72678C720}">
      <dgm:prSet/>
      <dgm:spPr/>
      <dgm:t>
        <a:bodyPr/>
        <a:lstStyle/>
        <a:p>
          <a:endParaRPr lang="en-US"/>
        </a:p>
      </dgm:t>
    </dgm:pt>
    <dgm:pt modelId="{0F36A47C-B4A5-C345-99C7-50D6490D3851}" type="sibTrans" cxnId="{B0B24457-B686-9E44-8F24-86B72678C720}">
      <dgm:prSet/>
      <dgm:spPr/>
      <dgm:t>
        <a:bodyPr/>
        <a:lstStyle/>
        <a:p>
          <a:endParaRPr lang="en-US"/>
        </a:p>
      </dgm:t>
    </dgm:pt>
    <dgm:pt modelId="{A18EE2AC-D713-AE42-898D-A05F6F9C0CD8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BE7BFFFB-62C4-4C4D-BF46-EF70E6EB2D06}" type="parTrans" cxnId="{D93BE231-4447-0943-9D3F-6A85C9870208}">
      <dgm:prSet/>
      <dgm:spPr/>
      <dgm:t>
        <a:bodyPr/>
        <a:lstStyle/>
        <a:p>
          <a:endParaRPr lang="en-US"/>
        </a:p>
      </dgm:t>
    </dgm:pt>
    <dgm:pt modelId="{354C7509-6177-8A47-A256-C0D674697A89}" type="sibTrans" cxnId="{D93BE231-4447-0943-9D3F-6A85C9870208}">
      <dgm:prSet/>
      <dgm:spPr/>
      <dgm:t>
        <a:bodyPr/>
        <a:lstStyle/>
        <a:p>
          <a:endParaRPr lang="en-US"/>
        </a:p>
      </dgm:t>
    </dgm:pt>
    <dgm:pt modelId="{343D4EB7-BE40-964A-A7A4-26F702B704DD}" type="pres">
      <dgm:prSet presAssocID="{C0D71FE4-D869-594B-B218-5CA07711A6E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DB7F5-A237-E444-8C32-8646D3856E82}" type="pres">
      <dgm:prSet presAssocID="{C0D71FE4-D869-594B-B218-5CA07711A6ED}" presName="comp1" presStyleCnt="0"/>
      <dgm:spPr/>
    </dgm:pt>
    <dgm:pt modelId="{6F22380C-E68D-2E47-8A48-5632105900A5}" type="pres">
      <dgm:prSet presAssocID="{C0D71FE4-D869-594B-B218-5CA07711A6ED}" presName="circle1" presStyleLbl="node1" presStyleIdx="0" presStyleCnt="4" custLinFactNeighborY="63415"/>
      <dgm:spPr/>
      <dgm:t>
        <a:bodyPr/>
        <a:lstStyle/>
        <a:p>
          <a:endParaRPr lang="en-US"/>
        </a:p>
      </dgm:t>
    </dgm:pt>
    <dgm:pt modelId="{CD9EF798-D6BD-EF49-8203-E1B928B5B5CA}" type="pres">
      <dgm:prSet presAssocID="{C0D71FE4-D869-594B-B218-5CA07711A6E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A1071-5BAD-8149-89AF-97D94C2FA0FF}" type="pres">
      <dgm:prSet presAssocID="{C0D71FE4-D869-594B-B218-5CA07711A6ED}" presName="comp2" presStyleCnt="0"/>
      <dgm:spPr/>
    </dgm:pt>
    <dgm:pt modelId="{A4A92A1B-6B95-BA49-9DC7-2CC19E7DF213}" type="pres">
      <dgm:prSet presAssocID="{C0D71FE4-D869-594B-B218-5CA07711A6ED}" presName="circle2" presStyleLbl="node1" presStyleIdx="1" presStyleCnt="4"/>
      <dgm:spPr/>
      <dgm:t>
        <a:bodyPr/>
        <a:lstStyle/>
        <a:p>
          <a:endParaRPr lang="en-US"/>
        </a:p>
      </dgm:t>
    </dgm:pt>
    <dgm:pt modelId="{790517E0-A65E-7A43-9D15-67F8B81004C8}" type="pres">
      <dgm:prSet presAssocID="{C0D71FE4-D869-594B-B218-5CA07711A6E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8225B-84EF-7C42-9CAC-8A1EF0ED8076}" type="pres">
      <dgm:prSet presAssocID="{C0D71FE4-D869-594B-B218-5CA07711A6ED}" presName="comp3" presStyleCnt="0"/>
      <dgm:spPr/>
    </dgm:pt>
    <dgm:pt modelId="{7A38186A-741C-E647-8087-421D6DA5EAC6}" type="pres">
      <dgm:prSet presAssocID="{C0D71FE4-D869-594B-B218-5CA07711A6ED}" presName="circle3" presStyleLbl="node1" presStyleIdx="2" presStyleCnt="4"/>
      <dgm:spPr/>
      <dgm:t>
        <a:bodyPr/>
        <a:lstStyle/>
        <a:p>
          <a:endParaRPr lang="en-US"/>
        </a:p>
      </dgm:t>
    </dgm:pt>
    <dgm:pt modelId="{EC8A9D7B-4A95-B14D-A115-5A7099FA06B0}" type="pres">
      <dgm:prSet presAssocID="{C0D71FE4-D869-594B-B218-5CA07711A6E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868D5-66C5-3A46-8822-FB913D2C4598}" type="pres">
      <dgm:prSet presAssocID="{C0D71FE4-D869-594B-B218-5CA07711A6ED}" presName="comp4" presStyleCnt="0"/>
      <dgm:spPr/>
    </dgm:pt>
    <dgm:pt modelId="{437BF785-DF03-C14A-9643-6607233C34C4}" type="pres">
      <dgm:prSet presAssocID="{C0D71FE4-D869-594B-B218-5CA07711A6ED}" presName="circle4" presStyleLbl="node1" presStyleIdx="3" presStyleCnt="4"/>
      <dgm:spPr/>
      <dgm:t>
        <a:bodyPr/>
        <a:lstStyle/>
        <a:p>
          <a:endParaRPr lang="en-US"/>
        </a:p>
      </dgm:t>
    </dgm:pt>
    <dgm:pt modelId="{DC45A3B1-458D-2D4F-9378-19102968ED16}" type="pres">
      <dgm:prSet presAssocID="{C0D71FE4-D869-594B-B218-5CA07711A6E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8BDCCE-38A5-4380-9C52-64942915689D}" type="presOf" srcId="{A18EE2AC-D713-AE42-898D-A05F6F9C0CD8}" destId="{DC45A3B1-458D-2D4F-9378-19102968ED16}" srcOrd="1" destOrd="0" presId="urn:microsoft.com/office/officeart/2005/8/layout/venn2"/>
    <dgm:cxn modelId="{68353C10-A3CD-704E-9A53-A1A5F2414C22}" srcId="{C0D71FE4-D869-594B-B218-5CA07711A6ED}" destId="{320BB932-BE02-AB49-B29A-C09AC94D59CB}" srcOrd="1" destOrd="0" parTransId="{1DCCB1B1-7304-614B-AE05-D165D116D19C}" sibTransId="{8552AF60-0153-5D46-B1B6-A7F0C7FFB742}"/>
    <dgm:cxn modelId="{3C4AB3A5-F0C9-4178-9E9E-47C58F10AF01}" type="presOf" srcId="{320BB932-BE02-AB49-B29A-C09AC94D59CB}" destId="{790517E0-A65E-7A43-9D15-67F8B81004C8}" srcOrd="1" destOrd="0" presId="urn:microsoft.com/office/officeart/2005/8/layout/venn2"/>
    <dgm:cxn modelId="{DA53D75C-C8C7-47C1-AEF3-2E2AD1B3324B}" type="presOf" srcId="{A18EE2AC-D713-AE42-898D-A05F6F9C0CD8}" destId="{437BF785-DF03-C14A-9643-6607233C34C4}" srcOrd="0" destOrd="0" presId="urn:microsoft.com/office/officeart/2005/8/layout/venn2"/>
    <dgm:cxn modelId="{A7661B36-8643-44FD-98EB-A1E6A69BA094}" type="presOf" srcId="{320BB932-BE02-AB49-B29A-C09AC94D59CB}" destId="{A4A92A1B-6B95-BA49-9DC7-2CC19E7DF213}" srcOrd="0" destOrd="0" presId="urn:microsoft.com/office/officeart/2005/8/layout/venn2"/>
    <dgm:cxn modelId="{8C8D86A0-00C4-46C5-B9E6-97B8E03CBBE5}" type="presOf" srcId="{C0D71FE4-D869-594B-B218-5CA07711A6ED}" destId="{343D4EB7-BE40-964A-A7A4-26F702B704DD}" srcOrd="0" destOrd="0" presId="urn:microsoft.com/office/officeart/2005/8/layout/venn2"/>
    <dgm:cxn modelId="{37822E4F-1EB1-403D-972E-9037624C1AE1}" type="presOf" srcId="{CF167D7D-7827-E942-9515-927FDB3E91CF}" destId="{CD9EF798-D6BD-EF49-8203-E1B928B5B5CA}" srcOrd="1" destOrd="0" presId="urn:microsoft.com/office/officeart/2005/8/layout/venn2"/>
    <dgm:cxn modelId="{B0B24457-B686-9E44-8F24-86B72678C720}" srcId="{C0D71FE4-D869-594B-B218-5CA07711A6ED}" destId="{7CA9A803-66BC-0D4F-93B6-B0A0ACC825CB}" srcOrd="2" destOrd="0" parTransId="{E8D1EB2B-89FA-7545-A50A-8E36A3D33007}" sibTransId="{0F36A47C-B4A5-C345-99C7-50D6490D3851}"/>
    <dgm:cxn modelId="{D93BE231-4447-0943-9D3F-6A85C9870208}" srcId="{C0D71FE4-D869-594B-B218-5CA07711A6ED}" destId="{A18EE2AC-D713-AE42-898D-A05F6F9C0CD8}" srcOrd="3" destOrd="0" parTransId="{BE7BFFFB-62C4-4C4D-BF46-EF70E6EB2D06}" sibTransId="{354C7509-6177-8A47-A256-C0D674697A89}"/>
    <dgm:cxn modelId="{6038B982-5C4A-4342-9757-A7494F1DED88}" type="presOf" srcId="{CF167D7D-7827-E942-9515-927FDB3E91CF}" destId="{6F22380C-E68D-2E47-8A48-5632105900A5}" srcOrd="0" destOrd="0" presId="urn:microsoft.com/office/officeart/2005/8/layout/venn2"/>
    <dgm:cxn modelId="{94D6826B-D078-4198-B9B8-C90215B142B0}" type="presOf" srcId="{7CA9A803-66BC-0D4F-93B6-B0A0ACC825CB}" destId="{7A38186A-741C-E647-8087-421D6DA5EAC6}" srcOrd="0" destOrd="0" presId="urn:microsoft.com/office/officeart/2005/8/layout/venn2"/>
    <dgm:cxn modelId="{479E3625-3850-450B-BB2A-FE1D58D22511}" type="presOf" srcId="{7CA9A803-66BC-0D4F-93B6-B0A0ACC825CB}" destId="{EC8A9D7B-4A95-B14D-A115-5A7099FA06B0}" srcOrd="1" destOrd="0" presId="urn:microsoft.com/office/officeart/2005/8/layout/venn2"/>
    <dgm:cxn modelId="{2EE21E4E-A641-F443-AAD0-4973D4E24640}" srcId="{C0D71FE4-D869-594B-B218-5CA07711A6ED}" destId="{CF167D7D-7827-E942-9515-927FDB3E91CF}" srcOrd="0" destOrd="0" parTransId="{A4445015-CC28-9842-87F3-CD83280FFCAA}" sibTransId="{B6022AED-5402-7C46-BF64-EEC8318E882B}"/>
    <dgm:cxn modelId="{D70780AF-B149-4AAD-8CDB-43B4BF63C86A}" type="presParOf" srcId="{343D4EB7-BE40-964A-A7A4-26F702B704DD}" destId="{141DB7F5-A237-E444-8C32-8646D3856E82}" srcOrd="0" destOrd="0" presId="urn:microsoft.com/office/officeart/2005/8/layout/venn2"/>
    <dgm:cxn modelId="{C2581774-4385-42E1-9EAD-DD2854AD7734}" type="presParOf" srcId="{141DB7F5-A237-E444-8C32-8646D3856E82}" destId="{6F22380C-E68D-2E47-8A48-5632105900A5}" srcOrd="0" destOrd="0" presId="urn:microsoft.com/office/officeart/2005/8/layout/venn2"/>
    <dgm:cxn modelId="{0597D5B4-C1D4-4BC6-A01B-0C739877BAFC}" type="presParOf" srcId="{141DB7F5-A237-E444-8C32-8646D3856E82}" destId="{CD9EF798-D6BD-EF49-8203-E1B928B5B5CA}" srcOrd="1" destOrd="0" presId="urn:microsoft.com/office/officeart/2005/8/layout/venn2"/>
    <dgm:cxn modelId="{B5D22D87-CE5C-4268-96E8-94E31CC0D2BF}" type="presParOf" srcId="{343D4EB7-BE40-964A-A7A4-26F702B704DD}" destId="{52DA1071-5BAD-8149-89AF-97D94C2FA0FF}" srcOrd="1" destOrd="0" presId="urn:microsoft.com/office/officeart/2005/8/layout/venn2"/>
    <dgm:cxn modelId="{113347DC-530B-4479-BA76-5F160538DB9C}" type="presParOf" srcId="{52DA1071-5BAD-8149-89AF-97D94C2FA0FF}" destId="{A4A92A1B-6B95-BA49-9DC7-2CC19E7DF213}" srcOrd="0" destOrd="0" presId="urn:microsoft.com/office/officeart/2005/8/layout/venn2"/>
    <dgm:cxn modelId="{6A1E2E82-8F9F-4653-A25F-95D3FE538531}" type="presParOf" srcId="{52DA1071-5BAD-8149-89AF-97D94C2FA0FF}" destId="{790517E0-A65E-7A43-9D15-67F8B81004C8}" srcOrd="1" destOrd="0" presId="urn:microsoft.com/office/officeart/2005/8/layout/venn2"/>
    <dgm:cxn modelId="{E926433A-2165-40A7-BE1E-31C3977630C8}" type="presParOf" srcId="{343D4EB7-BE40-964A-A7A4-26F702B704DD}" destId="{8618225B-84EF-7C42-9CAC-8A1EF0ED8076}" srcOrd="2" destOrd="0" presId="urn:microsoft.com/office/officeart/2005/8/layout/venn2"/>
    <dgm:cxn modelId="{8D3B6E86-57EE-425B-829D-D79094D0F5D7}" type="presParOf" srcId="{8618225B-84EF-7C42-9CAC-8A1EF0ED8076}" destId="{7A38186A-741C-E647-8087-421D6DA5EAC6}" srcOrd="0" destOrd="0" presId="urn:microsoft.com/office/officeart/2005/8/layout/venn2"/>
    <dgm:cxn modelId="{B94E247C-9AB9-496D-8272-AC090DF8C01B}" type="presParOf" srcId="{8618225B-84EF-7C42-9CAC-8A1EF0ED8076}" destId="{EC8A9D7B-4A95-B14D-A115-5A7099FA06B0}" srcOrd="1" destOrd="0" presId="urn:microsoft.com/office/officeart/2005/8/layout/venn2"/>
    <dgm:cxn modelId="{823F2EDC-E745-4078-BD8D-C7621B7E2C0B}" type="presParOf" srcId="{343D4EB7-BE40-964A-A7A4-26F702B704DD}" destId="{98F868D5-66C5-3A46-8822-FB913D2C4598}" srcOrd="3" destOrd="0" presId="urn:microsoft.com/office/officeart/2005/8/layout/venn2"/>
    <dgm:cxn modelId="{1E5776D2-7336-4E89-9A01-6BE97DC60387}" type="presParOf" srcId="{98F868D5-66C5-3A46-8822-FB913D2C4598}" destId="{437BF785-DF03-C14A-9643-6607233C34C4}" srcOrd="0" destOrd="0" presId="urn:microsoft.com/office/officeart/2005/8/layout/venn2"/>
    <dgm:cxn modelId="{F7F01747-6B4C-427A-AA5D-59FF7C49D1E6}" type="presParOf" srcId="{98F868D5-66C5-3A46-8822-FB913D2C4598}" destId="{DC45A3B1-458D-2D4F-9378-19102968ED1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380C-E68D-2E47-8A48-5632105900A5}">
      <dsp:nvSpPr>
        <dsp:cNvPr id="0" name=""/>
        <dsp:cNvSpPr/>
      </dsp:nvSpPr>
      <dsp:spPr>
        <a:xfrm>
          <a:off x="1603145" y="0"/>
          <a:ext cx="5023309" cy="502330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Information system</a:t>
          </a:r>
        </a:p>
      </dsp:txBody>
      <dsp:txXfrm>
        <a:off x="3412541" y="251165"/>
        <a:ext cx="1404517" cy="753496"/>
      </dsp:txXfrm>
    </dsp:sp>
    <dsp:sp modelId="{A4A92A1B-6B95-BA49-9DC7-2CC19E7DF213}">
      <dsp:nvSpPr>
        <dsp:cNvPr id="0" name=""/>
        <dsp:cNvSpPr/>
      </dsp:nvSpPr>
      <dsp:spPr>
        <a:xfrm>
          <a:off x="2105476" y="1004661"/>
          <a:ext cx="4018647" cy="401864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Query system</a:t>
          </a:r>
        </a:p>
      </dsp:txBody>
      <dsp:txXfrm>
        <a:off x="3412541" y="1245780"/>
        <a:ext cx="1404517" cy="723356"/>
      </dsp:txXfrm>
    </dsp:sp>
    <dsp:sp modelId="{7A38186A-741C-E647-8087-421D6DA5EAC6}">
      <dsp:nvSpPr>
        <dsp:cNvPr id="0" name=""/>
        <dsp:cNvSpPr/>
      </dsp:nvSpPr>
      <dsp:spPr>
        <a:xfrm>
          <a:off x="2607807" y="2009323"/>
          <a:ext cx="3013985" cy="3013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Storage system</a:t>
          </a:r>
        </a:p>
      </dsp:txBody>
      <dsp:txXfrm>
        <a:off x="3412541" y="2235372"/>
        <a:ext cx="1404517" cy="678146"/>
      </dsp:txXfrm>
    </dsp:sp>
    <dsp:sp modelId="{437BF785-DF03-C14A-9643-6607233C34C4}">
      <dsp:nvSpPr>
        <dsp:cNvPr id="0" name=""/>
        <dsp:cNvSpPr/>
      </dsp:nvSpPr>
      <dsp:spPr>
        <a:xfrm>
          <a:off x="3110138" y="3013985"/>
          <a:ext cx="2009323" cy="200932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Data</a:t>
          </a:r>
        </a:p>
      </dsp:txBody>
      <dsp:txXfrm>
        <a:off x="3404396" y="3516316"/>
        <a:ext cx="1420806" cy="1004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380C-E68D-2E47-8A48-5632105900A5}">
      <dsp:nvSpPr>
        <dsp:cNvPr id="0" name=""/>
        <dsp:cNvSpPr/>
      </dsp:nvSpPr>
      <dsp:spPr>
        <a:xfrm>
          <a:off x="115887" y="0"/>
          <a:ext cx="3810000" cy="3810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Information system</a:t>
          </a:r>
        </a:p>
      </dsp:txBody>
      <dsp:txXfrm>
        <a:off x="1488249" y="190499"/>
        <a:ext cx="1065276" cy="571500"/>
      </dsp:txXfrm>
    </dsp:sp>
    <dsp:sp modelId="{A4A92A1B-6B95-BA49-9DC7-2CC19E7DF213}">
      <dsp:nvSpPr>
        <dsp:cNvPr id="0" name=""/>
        <dsp:cNvSpPr/>
      </dsp:nvSpPr>
      <dsp:spPr>
        <a:xfrm>
          <a:off x="496887" y="761999"/>
          <a:ext cx="3048000" cy="3048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Query system</a:t>
          </a:r>
        </a:p>
      </dsp:txBody>
      <dsp:txXfrm>
        <a:off x="1488249" y="944879"/>
        <a:ext cx="1065276" cy="548640"/>
      </dsp:txXfrm>
    </dsp:sp>
    <dsp:sp modelId="{7A38186A-741C-E647-8087-421D6DA5EAC6}">
      <dsp:nvSpPr>
        <dsp:cNvPr id="0" name=""/>
        <dsp:cNvSpPr/>
      </dsp:nvSpPr>
      <dsp:spPr>
        <a:xfrm>
          <a:off x="877887" y="1523999"/>
          <a:ext cx="2286000" cy="22860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Storage system</a:t>
          </a:r>
        </a:p>
      </dsp:txBody>
      <dsp:txXfrm>
        <a:off x="1488249" y="1695449"/>
        <a:ext cx="1065276" cy="514350"/>
      </dsp:txXfrm>
    </dsp:sp>
    <dsp:sp modelId="{437BF785-DF03-C14A-9643-6607233C34C4}">
      <dsp:nvSpPr>
        <dsp:cNvPr id="0" name=""/>
        <dsp:cNvSpPr/>
      </dsp:nvSpPr>
      <dsp:spPr>
        <a:xfrm>
          <a:off x="1258887" y="2285999"/>
          <a:ext cx="1524000" cy="15240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Data</a:t>
          </a:r>
        </a:p>
      </dsp:txBody>
      <dsp:txXfrm>
        <a:off x="1482072" y="2667000"/>
        <a:ext cx="1077630" cy="76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380C-E68D-2E47-8A48-5632105900A5}">
      <dsp:nvSpPr>
        <dsp:cNvPr id="0" name=""/>
        <dsp:cNvSpPr/>
      </dsp:nvSpPr>
      <dsp:spPr>
        <a:xfrm>
          <a:off x="115887" y="0"/>
          <a:ext cx="3810000" cy="3810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Information system</a:t>
          </a:r>
        </a:p>
      </dsp:txBody>
      <dsp:txXfrm>
        <a:off x="1488249" y="190499"/>
        <a:ext cx="1065276" cy="571500"/>
      </dsp:txXfrm>
    </dsp:sp>
    <dsp:sp modelId="{A4A92A1B-6B95-BA49-9DC7-2CC19E7DF213}">
      <dsp:nvSpPr>
        <dsp:cNvPr id="0" name=""/>
        <dsp:cNvSpPr/>
      </dsp:nvSpPr>
      <dsp:spPr>
        <a:xfrm>
          <a:off x="496887" y="761999"/>
          <a:ext cx="3048000" cy="3048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Query system</a:t>
          </a:r>
        </a:p>
      </dsp:txBody>
      <dsp:txXfrm>
        <a:off x="1488249" y="944879"/>
        <a:ext cx="1065276" cy="548640"/>
      </dsp:txXfrm>
    </dsp:sp>
    <dsp:sp modelId="{7A38186A-741C-E647-8087-421D6DA5EAC6}">
      <dsp:nvSpPr>
        <dsp:cNvPr id="0" name=""/>
        <dsp:cNvSpPr/>
      </dsp:nvSpPr>
      <dsp:spPr>
        <a:xfrm>
          <a:off x="877887" y="1523999"/>
          <a:ext cx="2286000" cy="22860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Storage system</a:t>
          </a:r>
        </a:p>
      </dsp:txBody>
      <dsp:txXfrm>
        <a:off x="1488249" y="1695449"/>
        <a:ext cx="1065276" cy="514350"/>
      </dsp:txXfrm>
    </dsp:sp>
    <dsp:sp modelId="{437BF785-DF03-C14A-9643-6607233C34C4}">
      <dsp:nvSpPr>
        <dsp:cNvPr id="0" name=""/>
        <dsp:cNvSpPr/>
      </dsp:nvSpPr>
      <dsp:spPr>
        <a:xfrm>
          <a:off x="1258887" y="2285999"/>
          <a:ext cx="1524000" cy="15240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Data</a:t>
          </a:r>
        </a:p>
      </dsp:txBody>
      <dsp:txXfrm>
        <a:off x="1482072" y="2667000"/>
        <a:ext cx="1077630" cy="76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95629-6E81-460E-AC92-718C863D832B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5037-BB1B-4CE5-9504-6602A40B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0FF46-8F18-44B0-9AAA-E77E1437B889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4D8D-9091-4BD9-9A2A-647C2D4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Databases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81200" y="1333041"/>
          <a:ext cx="8229600" cy="5023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10D76-81DC-4702-BE5F-92425FD5DEF5}" type="slidenum">
              <a:rPr 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41" y="365126"/>
            <a:ext cx="11655846" cy="791646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Set</a:t>
            </a:r>
            <a:r>
              <a:rPr lang="en-US" dirty="0" smtClean="0"/>
              <a:t>:- directly assign the value from 1 or more variable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1" y="1377109"/>
            <a:ext cx="4029637" cy="4307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84" y="1366092"/>
            <a:ext cx="6254649" cy="43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8603" y="215920"/>
            <a:ext cx="5157787" cy="823912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3" y="1366092"/>
            <a:ext cx="2963671" cy="420865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93386" y="215920"/>
            <a:ext cx="5183188" cy="823912"/>
          </a:xfrm>
        </p:spPr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86" y="1366092"/>
            <a:ext cx="4123226" cy="4372121"/>
          </a:xfrm>
        </p:spPr>
      </p:pic>
    </p:spTree>
    <p:extLst>
      <p:ext uri="{BB962C8B-B14F-4D97-AF65-F5344CB8AC3E}">
        <p14:creationId xmlns:p14="http://schemas.microsoft.com/office/powerpoint/2010/main" val="15138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46" y="1107196"/>
            <a:ext cx="4442700" cy="43516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9"/>
          <a:stretch/>
        </p:blipFill>
        <p:spPr>
          <a:xfrm>
            <a:off x="1239280" y="1255666"/>
            <a:ext cx="3795427" cy="20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38" y="2461575"/>
            <a:ext cx="6864142" cy="4082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" y="163863"/>
            <a:ext cx="4344099" cy="4595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07" y="174631"/>
            <a:ext cx="5965216" cy="20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CREATE &amp; DROP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DATABASES;</a:t>
            </a:r>
          </a:p>
          <a:p>
            <a:r>
              <a:rPr lang="en-US" dirty="0" smtClean="0"/>
              <a:t>CREATE DATABASE demo1;</a:t>
            </a:r>
          </a:p>
          <a:p>
            <a:r>
              <a:rPr lang="en-US" dirty="0" smtClean="0"/>
              <a:t>SHOW CREATE DATABASE demo1;</a:t>
            </a:r>
          </a:p>
          <a:p>
            <a:r>
              <a:rPr lang="en-US" dirty="0" smtClean="0"/>
              <a:t>DROP DATABASE demo2;</a:t>
            </a:r>
          </a:p>
          <a:p>
            <a:r>
              <a:rPr lang="en-US" dirty="0" smtClean="0"/>
              <a:t>DROP DATABASE IF EXISTS demo2;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Show, create, use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41" y="2324559"/>
            <a:ext cx="4059834" cy="3062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74" y="2038707"/>
            <a:ext cx="5186110" cy="32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/>
              <a:t> </a:t>
            </a: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Binary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0" y="93873"/>
            <a:ext cx="4295660" cy="327201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0" b="7522"/>
          <a:stretch/>
        </p:blipFill>
        <p:spPr>
          <a:xfrm>
            <a:off x="5144877" y="93873"/>
            <a:ext cx="5933501" cy="3272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6" y="3476050"/>
            <a:ext cx="8637367" cy="28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2" y="705080"/>
            <a:ext cx="5783855" cy="516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51" y="705080"/>
            <a:ext cx="5343181" cy="51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9732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entity are known as Table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database</a:t>
            </a:r>
            <a:r>
              <a:rPr lang="en-US" sz="2400" dirty="0"/>
              <a:t> contains one or more related tables. Each table holds all of the information about an object, person or thing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 entity name, a noun, is usually written in all capital </a:t>
            </a:r>
            <a:r>
              <a:rPr lang="en-US" sz="2400" dirty="0" smtClean="0"/>
              <a:t>letters</a:t>
            </a:r>
          </a:p>
          <a:p>
            <a:r>
              <a:rPr lang="en-US" sz="2400" dirty="0"/>
              <a:t>In both the Chen and Crow’s Foot notations, an entity is represented by a rectangle containing the entity’s name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09" y="1477494"/>
            <a:ext cx="3143689" cy="40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Databases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14251" y="1690688"/>
          <a:ext cx="4041775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Content Placeholder 5"/>
          <p:cNvSpPr>
            <a:spLocks noGrp="1"/>
          </p:cNvSpPr>
          <p:nvPr>
            <p:ph sz="quarter" idx="2"/>
          </p:nvPr>
        </p:nvSpPr>
        <p:spPr>
          <a:xfrm>
            <a:off x="6156326" y="1690688"/>
            <a:ext cx="4041775" cy="493712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Book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Book title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Sequence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Temperature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Picture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Video</a:t>
            </a:r>
          </a:p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Log files of web servers</a:t>
            </a:r>
          </a:p>
          <a:p>
            <a:pPr eaLnBrk="1" hangingPunct="1"/>
            <a:r>
              <a:rPr lang="en-US" dirty="0" err="1" smtClean="0">
                <a:ea typeface="ＭＳ Ｐゴシック" panose="020B0600070205080204" pitchFamily="34" charset="-128"/>
              </a:rPr>
              <a:t>etc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7412" idx="1"/>
          </p:cNvCxnSpPr>
          <p:nvPr/>
        </p:nvCxnSpPr>
        <p:spPr bwMode="auto">
          <a:xfrm flipV="1">
            <a:off x="4267201" y="4159250"/>
            <a:ext cx="1889125" cy="58261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  <a:extLst/>
        </p:spPr>
      </p:cxn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C01C98-6253-4D06-A6D5-8A8D8AD538C1}" type="slidenum">
              <a:rPr 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characteristics of entities. For example, the STUDENT entity </a:t>
            </a:r>
            <a:r>
              <a:rPr lang="en-US" dirty="0" smtClean="0"/>
              <a:t>includes these </a:t>
            </a:r>
            <a:r>
              <a:rPr lang="en-US" dirty="0"/>
              <a:t>attributes STU_LNAME, STU_FNAME, and STU_ROLL. </a:t>
            </a:r>
          </a:p>
          <a:p>
            <a:r>
              <a:rPr lang="en-US" dirty="0"/>
              <a:t>Original Chen notation, attributes are represented by ovals and are connected to the entity rectangle with a 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69" y="4162370"/>
            <a:ext cx="711616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/ </a:t>
            </a:r>
            <a:r>
              <a:rPr lang="en-US" dirty="0"/>
              <a:t>Optional </a:t>
            </a:r>
            <a:r>
              <a:rPr lang="en-US" dirty="0" smtClean="0"/>
              <a:t>Attributes,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required attribute </a:t>
            </a:r>
            <a:r>
              <a:rPr lang="en-US" dirty="0"/>
              <a:t>is an attribute that must have a value; in other words, it cannot be left empty. As shown </a:t>
            </a:r>
            <a:r>
              <a:rPr lang="en-US" dirty="0" smtClean="0"/>
              <a:t>in last Figure there </a:t>
            </a:r>
            <a:r>
              <a:rPr lang="en-US" dirty="0"/>
              <a:t>are two boldfaced attributes in the Crow’s Foot notation</a:t>
            </a:r>
            <a:r>
              <a:rPr lang="en-US" dirty="0" smtClean="0"/>
              <a:t>. </a:t>
            </a:r>
            <a:r>
              <a:rPr lang="en-US" dirty="0"/>
              <a:t>STU_LNAME and STU_FNAME require data entries because of the assumption that </a:t>
            </a:r>
            <a:r>
              <a:rPr lang="en-US" dirty="0" smtClean="0"/>
              <a:t>all students </a:t>
            </a:r>
            <a:r>
              <a:rPr lang="en-US" dirty="0"/>
              <a:t>have a last name and a first </a:t>
            </a:r>
            <a:r>
              <a:rPr lang="en-US" dirty="0" smtClean="0"/>
              <a:t>name</a:t>
            </a:r>
          </a:p>
          <a:p>
            <a:r>
              <a:rPr lang="en-US" dirty="0"/>
              <a:t>An </a:t>
            </a:r>
            <a:r>
              <a:rPr lang="en-US" b="1" dirty="0"/>
              <a:t>optional attribute </a:t>
            </a:r>
            <a:r>
              <a:rPr lang="en-US" dirty="0"/>
              <a:t>is an attribute that does not require a value; therefore, it can be left </a:t>
            </a:r>
            <a:r>
              <a:rPr lang="en-US" dirty="0" smtClean="0"/>
              <a:t>empty</a:t>
            </a:r>
          </a:p>
          <a:p>
            <a:r>
              <a:rPr lang="en-US" dirty="0"/>
              <a:t>a </a:t>
            </a:r>
            <a:r>
              <a:rPr lang="en-US" b="1" i="1" dirty="0"/>
              <a:t>domain</a:t>
            </a:r>
            <a:r>
              <a:rPr lang="en-US" i="1" dirty="0"/>
              <a:t> </a:t>
            </a:r>
            <a:r>
              <a:rPr lang="en-US" dirty="0"/>
              <a:t>is the set of possible values for a given </a:t>
            </a:r>
            <a:r>
              <a:rPr lang="en-US" dirty="0" smtClean="0"/>
              <a:t>attribute (gender attribute have Male or Female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and Simple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composite attribute, not to be confused with a composite key, is an attribute that can be further subdivided to yield additional attributes. For example, the attribute ADDRESS can be subdivided into street, city, state, and zip </a:t>
            </a:r>
            <a:r>
              <a:rPr lang="en-US" dirty="0" smtClean="0"/>
              <a:t>code</a:t>
            </a:r>
          </a:p>
          <a:p>
            <a:r>
              <a:rPr lang="en-US" dirty="0"/>
              <a:t>A simple attribute is an attribute that cannot be subdivided. For example, age, </a:t>
            </a:r>
            <a:r>
              <a:rPr lang="en-US" dirty="0" smtClean="0"/>
              <a:t>marital </a:t>
            </a:r>
            <a:r>
              <a:rPr lang="en-US" dirty="0"/>
              <a:t>status would be classified as simple attributes. </a:t>
            </a:r>
          </a:p>
        </p:txBody>
      </p:sp>
    </p:spTree>
    <p:extLst>
      <p:ext uri="{BB962C8B-B14F-4D97-AF65-F5344CB8AC3E}">
        <p14:creationId xmlns:p14="http://schemas.microsoft.com/office/powerpoint/2010/main" val="662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Single-Valued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single-valued attribute is an attribute that can have only a single value. For example, a person can have only one Social Security </a:t>
            </a:r>
            <a:r>
              <a:rPr lang="en-US" dirty="0" smtClean="0"/>
              <a:t>number or one C-N-I-C, </a:t>
            </a:r>
            <a:r>
              <a:rPr lang="en-US" dirty="0"/>
              <a:t>and a </a:t>
            </a:r>
            <a:r>
              <a:rPr lang="en-US" dirty="0" smtClean="0"/>
              <a:t>Vehicle-Register </a:t>
            </a:r>
            <a:r>
              <a:rPr lang="en-US" dirty="0"/>
              <a:t>can have only one serial number. </a:t>
            </a:r>
            <a:endParaRPr lang="en-US" dirty="0" smtClean="0"/>
          </a:p>
          <a:p>
            <a:r>
              <a:rPr lang="en-US" dirty="0" smtClean="0"/>
              <a:t>Keep </a:t>
            </a:r>
            <a:r>
              <a:rPr lang="en-US" dirty="0"/>
              <a:t>in mind that a single-valued attribute is not necessarily a simple </a:t>
            </a:r>
            <a:r>
              <a:rPr lang="en-US" dirty="0" smtClean="0"/>
              <a:t>attribute.</a:t>
            </a:r>
          </a:p>
          <a:p>
            <a:r>
              <a:rPr lang="en-US" dirty="0"/>
              <a:t>For </a:t>
            </a:r>
            <a:r>
              <a:rPr lang="en-US" dirty="0" smtClean="0"/>
              <a:t>example, </a:t>
            </a:r>
            <a:r>
              <a:rPr lang="en-US" dirty="0"/>
              <a:t>a Vehicle-Register</a:t>
            </a:r>
            <a:r>
              <a:rPr lang="en-US" dirty="0" smtClean="0"/>
              <a:t> </a:t>
            </a:r>
            <a:r>
              <a:rPr lang="en-US" dirty="0"/>
              <a:t>serial number, such as </a:t>
            </a:r>
            <a:r>
              <a:rPr lang="en-US" dirty="0" smtClean="0"/>
              <a:t>HAG-0001, </a:t>
            </a:r>
            <a:r>
              <a:rPr lang="en-US" dirty="0"/>
              <a:t>is single-valued, but it is a composite attribute because it can be subdivided into the </a:t>
            </a:r>
            <a:r>
              <a:rPr lang="en-US" dirty="0" smtClean="0"/>
              <a:t>region and then vehicle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 an attributes that </a:t>
            </a:r>
            <a:r>
              <a:rPr lang="en-US" sz="2000" dirty="0"/>
              <a:t>can have many values.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instance, a person may have several </a:t>
            </a:r>
            <a:r>
              <a:rPr lang="en-US" sz="2000" dirty="0" smtClean="0"/>
              <a:t>college degrees</a:t>
            </a:r>
            <a:r>
              <a:rPr lang="en-US" sz="2000" dirty="0"/>
              <a:t>, and a household may have several different </a:t>
            </a:r>
            <a:r>
              <a:rPr lang="en-US" sz="2000" dirty="0" smtClean="0"/>
              <a:t>phones, </a:t>
            </a:r>
            <a:r>
              <a:rPr lang="en-US" sz="2000" dirty="0"/>
              <a:t>each with its own number. Similarly, a car’s color may be subdivided into many colors (that is, colors for the roof, body, and trim). In the Chen ERM, the multivalued attributes are shown by a double line connecting the attribute to the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21" y="3583724"/>
            <a:ext cx="743053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derived attribute </a:t>
            </a:r>
            <a:r>
              <a:rPr lang="en-US" dirty="0"/>
              <a:t>is an attribute whose value </a:t>
            </a:r>
            <a:r>
              <a:rPr lang="en-US" dirty="0" smtClean="0"/>
              <a:t>is calculated </a:t>
            </a:r>
            <a:r>
              <a:rPr lang="en-US" dirty="0"/>
              <a:t>(derived) from other attributes.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derived attribute need not be physically stored within the database</a:t>
            </a:r>
            <a:r>
              <a:rPr lang="en-US" dirty="0" smtClean="0"/>
              <a:t>; instead</a:t>
            </a:r>
            <a:r>
              <a:rPr lang="en-US" dirty="0"/>
              <a:t>, it can be derived by using an algorithm. For example, an employee’s age, EMP_AGE, may be found </a:t>
            </a:r>
            <a:r>
              <a:rPr lang="en-US" dirty="0" smtClean="0"/>
              <a:t>by computing </a:t>
            </a:r>
            <a:r>
              <a:rPr lang="en-US" dirty="0"/>
              <a:t>the integer value of the difference between the current date and the EMP_DOB.</a:t>
            </a:r>
          </a:p>
        </p:txBody>
      </p:sp>
    </p:spTree>
    <p:extLst>
      <p:ext uri="{BB962C8B-B14F-4D97-AF65-F5344CB8AC3E}">
        <p14:creationId xmlns:p14="http://schemas.microsoft.com/office/powerpoint/2010/main" val="205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DDL(Data </a:t>
            </a:r>
            <a:r>
              <a:rPr lang="en-US" dirty="0" err="1" smtClean="0"/>
              <a:t>Defination</a:t>
            </a:r>
            <a:r>
              <a:rPr lang="en-US" dirty="0" smtClean="0"/>
              <a:t> Language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 smtClean="0"/>
              <a:t>Create, Drop, Alter, Truncate, 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First Select The database where you create the table;</a:t>
            </a:r>
          </a:p>
          <a:p>
            <a:r>
              <a:rPr lang="en-US" sz="2000" dirty="0" smtClean="0"/>
              <a:t>USE demo1;</a:t>
            </a:r>
          </a:p>
          <a:p>
            <a:r>
              <a:rPr lang="en-US" sz="2000" dirty="0" smtClean="0"/>
              <a:t>CREATE TABLE people(id INT, NAME CHAR(10));</a:t>
            </a:r>
          </a:p>
          <a:p>
            <a:r>
              <a:rPr lang="en-US" sz="2000" dirty="0"/>
              <a:t>CREATE TABLE people3(id INT, NAME CHAR(10)) COMMENT = "FOR TESTING PURPOSE";</a:t>
            </a:r>
          </a:p>
          <a:p>
            <a:r>
              <a:rPr lang="en-US" sz="2000" dirty="0" smtClean="0"/>
              <a:t>SHOW CREATE TABLE people2;</a:t>
            </a:r>
          </a:p>
          <a:p>
            <a:r>
              <a:rPr lang="en-US" sz="2000" dirty="0" smtClean="0"/>
              <a:t>DESC people2;</a:t>
            </a:r>
          </a:p>
          <a:p>
            <a:r>
              <a:rPr lang="en-US" sz="2000" dirty="0" smtClean="0"/>
              <a:t>SHOW CREATE TABLE people2;</a:t>
            </a:r>
          </a:p>
          <a:p>
            <a:r>
              <a:rPr lang="en-US" sz="2000" dirty="0" smtClean="0"/>
              <a:t>SHOW CREATE TABLE people3;</a:t>
            </a:r>
          </a:p>
          <a:p>
            <a:r>
              <a:rPr lang="en-US" sz="2000" dirty="0" smtClean="0"/>
              <a:t>RENAME TABLE people3 to employee;</a:t>
            </a:r>
          </a:p>
          <a:p>
            <a:r>
              <a:rPr lang="en-US" sz="2000" dirty="0" smtClean="0"/>
              <a:t>Truncate employees;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595"/>
          </a:xfrm>
        </p:spPr>
        <p:txBody>
          <a:bodyPr/>
          <a:lstStyle/>
          <a:p>
            <a:r>
              <a:rPr lang="en-US" dirty="0" smtClean="0"/>
              <a:t>CREATE TABLE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48549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TABLE people4(id INT NOT NULL DEFAULT 0, NAME CHAR(10) NOT NULL DEFAULT '' COMMENT "FOR TESTING PURPOSE");</a:t>
            </a:r>
          </a:p>
          <a:p>
            <a:endParaRPr lang="en-US" sz="2000" dirty="0" smtClean="0"/>
          </a:p>
          <a:p>
            <a:r>
              <a:rPr lang="en-US" sz="2000" dirty="0" smtClean="0"/>
              <a:t>CREATE TABLE people5(id INT UNSIGNED NOT NULL DEFAULT 0, NAME CHAR(10) NOT NULL DEFAULT '' COMMENT "FOR TESTING PURPOSE");</a:t>
            </a:r>
          </a:p>
          <a:p>
            <a:endParaRPr lang="en-US" sz="2000" dirty="0" smtClean="0"/>
          </a:p>
          <a:p>
            <a:r>
              <a:rPr lang="en-US" sz="2000" dirty="0" smtClean="0"/>
              <a:t>CREATE TABLE people6(id INT NOT NULL UNSIGNED DEFAULT 0, NAME CHAR(10) NOT NULL DEFAULT '' COMMENT "FOR TESTING PURPOSE");</a:t>
            </a:r>
          </a:p>
          <a:p>
            <a:endParaRPr lang="en-US" sz="2000" dirty="0" smtClean="0"/>
          </a:p>
          <a:p>
            <a:r>
              <a:rPr lang="en-US" sz="2000" dirty="0" smtClean="0"/>
              <a:t>CREATE TABLE people7(id INT UNSIGNED PRIMARY KEY AUTO_INCREMENT , NAME CHAR(10) NOT NULL DEFAULT '' COMMENT "FOR TESTING PURPOSE");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5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TABLE people;</a:t>
            </a:r>
          </a:p>
          <a:p>
            <a:r>
              <a:rPr lang="en-US" dirty="0" smtClean="0"/>
              <a:t>DROP TABLE IF EXISTS people;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Table, ADD NEW COLUMN, DROP COLUMN, </a:t>
            </a:r>
          </a:p>
          <a:p>
            <a:r>
              <a:rPr lang="en-US" dirty="0" smtClean="0"/>
              <a:t>ALTER TABLE people2 RENAME TO </a:t>
            </a:r>
            <a:r>
              <a:rPr lang="en-US" dirty="0" err="1" smtClean="0"/>
              <a:t>abc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ALTER TABLE people2 ADD </a:t>
            </a:r>
            <a:r>
              <a:rPr lang="en-US" dirty="0" err="1" smtClean="0"/>
              <a:t>std_id</a:t>
            </a:r>
            <a:r>
              <a:rPr lang="en-US" dirty="0" smtClean="0"/>
              <a:t> INT , ADD </a:t>
            </a:r>
            <a:r>
              <a:rPr lang="en-US" dirty="0" err="1" smtClean="0"/>
              <a:t>std_name</a:t>
            </a:r>
            <a:r>
              <a:rPr lang="en-US" dirty="0" smtClean="0"/>
              <a:t> CHAR(10);</a:t>
            </a:r>
          </a:p>
          <a:p>
            <a:r>
              <a:rPr lang="en-US" dirty="0" smtClean="0"/>
              <a:t>ALTER TABLE people5 DROP </a:t>
            </a:r>
            <a:r>
              <a:rPr lang="en-US" dirty="0" err="1" smtClean="0"/>
              <a:t>std_id</a:t>
            </a:r>
            <a:r>
              <a:rPr lang="en-US" dirty="0" smtClean="0"/>
              <a:t> ;</a:t>
            </a:r>
          </a:p>
          <a:p>
            <a:r>
              <a:rPr lang="en-US" dirty="0" smtClean="0"/>
              <a:t>ALTER TABLE people5 MODIFY </a:t>
            </a:r>
            <a:r>
              <a:rPr lang="en-US" dirty="0" err="1" smtClean="0"/>
              <a:t>std_name</a:t>
            </a:r>
            <a:r>
              <a:rPr lang="en-US" dirty="0" smtClean="0"/>
              <a:t> INT;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Databases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04082" y="2001398"/>
          <a:ext cx="4041775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6" name="Content Placeholder 5"/>
          <p:cNvSpPr>
            <a:spLocks noGrp="1"/>
          </p:cNvSpPr>
          <p:nvPr>
            <p:ph sz="quarter" idx="2"/>
          </p:nvPr>
        </p:nvSpPr>
        <p:spPr>
          <a:xfrm>
            <a:off x="6197601" y="1419225"/>
            <a:ext cx="4041775" cy="49371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Bookshelves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Boxes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Text files/directories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Binary files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MySQL </a:t>
            </a:r>
            <a:r>
              <a:rPr lang="en-US" smtClean="0">
                <a:solidFill>
                  <a:srgbClr val="D2DA7A"/>
                </a:solidFill>
                <a:ea typeface="ＭＳ Ｐゴシック" panose="020B0600070205080204" pitchFamily="34" charset="-128"/>
              </a:rPr>
              <a:t>database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Oracle </a:t>
            </a:r>
            <a:r>
              <a:rPr lang="en-US" smtClean="0">
                <a:solidFill>
                  <a:srgbClr val="D2DA7A"/>
                </a:solidFill>
                <a:ea typeface="ＭＳ Ｐゴシック" panose="020B0600070205080204" pitchFamily="34" charset="-128"/>
              </a:rPr>
              <a:t>database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4206875" y="3734718"/>
            <a:ext cx="1990726" cy="282489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  <a:extLst/>
        </p:spPr>
      </p:cxn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D0374E-7B48-4E6A-9ABA-062EC75B6EEC}" type="slidenum">
              <a:rPr 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SQL stands for Structured Query Language. It's used for creating, querying</a:t>
            </a:r>
            <a:r>
              <a:rPr lang="en-US" dirty="0" smtClean="0"/>
              <a:t>, updating </a:t>
            </a:r>
            <a:r>
              <a:rPr lang="en-US" dirty="0"/>
              <a:t>and manipulating modern relational databases</a:t>
            </a:r>
            <a:r>
              <a:rPr lang="en-US" dirty="0" smtClean="0"/>
              <a:t>.</a:t>
            </a:r>
          </a:p>
          <a:p>
            <a:r>
              <a:rPr lang="en-US" dirty="0"/>
              <a:t> The SQL language can be divided into two major </a:t>
            </a:r>
            <a:r>
              <a:rPr lang="en-US" dirty="0" smtClean="0"/>
              <a:t>categories</a:t>
            </a:r>
          </a:p>
          <a:p>
            <a:r>
              <a:rPr lang="en-US" b="1" u="sng" dirty="0" smtClean="0"/>
              <a:t>Data </a:t>
            </a:r>
            <a:r>
              <a:rPr lang="en-US" b="1" u="sng" dirty="0"/>
              <a:t>Definition Language, or DDL</a:t>
            </a:r>
            <a:r>
              <a:rPr lang="en-US" dirty="0"/>
              <a:t>, </a:t>
            </a:r>
            <a:r>
              <a:rPr lang="en-US" dirty="0" smtClean="0"/>
              <a:t>is used </a:t>
            </a:r>
            <a:r>
              <a:rPr lang="en-US" dirty="0"/>
              <a:t>to define tables, indexes, and relationships</a:t>
            </a:r>
            <a:r>
              <a:rPr lang="en-US" dirty="0" smtClean="0"/>
              <a:t>. </a:t>
            </a:r>
          </a:p>
          <a:p>
            <a:r>
              <a:rPr lang="en-US" b="1" u="sng" dirty="0" smtClean="0"/>
              <a:t>Data </a:t>
            </a:r>
            <a:r>
              <a:rPr lang="en-US" b="1" u="sng" dirty="0"/>
              <a:t>Manipulation Language, or DML</a:t>
            </a:r>
            <a:r>
              <a:rPr lang="en-US" dirty="0"/>
              <a:t>, is used to add, query, manipulate, and delete data from tables and </a:t>
            </a:r>
            <a:r>
              <a:rPr lang="en-US" dirty="0" smtClean="0"/>
              <a:t>datasets</a:t>
            </a:r>
          </a:p>
          <a:p>
            <a:r>
              <a:rPr lang="en-US" dirty="0"/>
              <a:t>SQL is specifically designed to work with relational databases</a:t>
            </a:r>
            <a:r>
              <a:rPr lang="en-US" dirty="0" smtClean="0"/>
              <a:t>.</a:t>
            </a:r>
          </a:p>
          <a:p>
            <a:r>
              <a:rPr lang="en-US" dirty="0"/>
              <a:t>SQL statements are not case sensitive. </a:t>
            </a:r>
            <a:endParaRPr lang="en-US" dirty="0" smtClean="0"/>
          </a:p>
          <a:p>
            <a:r>
              <a:rPr lang="en-US" dirty="0"/>
              <a:t>Comments in SQL are line-oriented. A comment is introduced by a double-dash followed by at least one space and ends at the end of the line </a:t>
            </a:r>
            <a:endParaRPr lang="en-US" dirty="0" smtClean="0"/>
          </a:p>
          <a:p>
            <a:r>
              <a:rPr lang="en-US" dirty="0"/>
              <a:t>select count(*) from </a:t>
            </a:r>
            <a:r>
              <a:rPr lang="en-US" dirty="0" smtClean="0"/>
              <a:t>country -- </a:t>
            </a:r>
            <a:r>
              <a:rPr lang="en-US" dirty="0"/>
              <a:t>where continent = 'Asia'  </a:t>
            </a:r>
            <a:endParaRPr lang="en-US" dirty="0" smtClean="0"/>
          </a:p>
          <a:p>
            <a:r>
              <a:rPr lang="en-US" dirty="0" smtClean="0"/>
              <a:t>multiline comments /*                              */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4" y="185707"/>
            <a:ext cx="2962688" cy="2876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80" y="242480"/>
            <a:ext cx="2257740" cy="2820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17" y="319090"/>
            <a:ext cx="2343477" cy="2358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9" y="3467726"/>
            <a:ext cx="9411362" cy="234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2" y="270870"/>
            <a:ext cx="2644047" cy="402084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4" y="270869"/>
            <a:ext cx="3296903" cy="347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99" y="270870"/>
            <a:ext cx="3276301" cy="3783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29" y="4368837"/>
            <a:ext cx="5303751" cy="20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* from </a:t>
            </a:r>
            <a:r>
              <a:rPr lang="en-US" dirty="0" smtClean="0"/>
              <a:t>country</a:t>
            </a:r>
          </a:p>
          <a:p>
            <a:r>
              <a:rPr lang="en-US" dirty="0"/>
              <a:t>select * from country order by </a:t>
            </a:r>
            <a:r>
              <a:rPr lang="en-US" dirty="0" smtClean="0"/>
              <a:t>name</a:t>
            </a:r>
          </a:p>
          <a:p>
            <a:r>
              <a:rPr lang="en-US" dirty="0"/>
              <a:t>select name, Continent from country order by </a:t>
            </a:r>
            <a:r>
              <a:rPr lang="en-US" dirty="0" smtClean="0"/>
              <a:t>name</a:t>
            </a:r>
          </a:p>
          <a:p>
            <a:r>
              <a:rPr lang="en-US" dirty="0"/>
              <a:t>select * from country where Continent =  'Asia' order by </a:t>
            </a:r>
            <a:r>
              <a:rPr lang="en-US" dirty="0" smtClean="0"/>
              <a:t>name</a:t>
            </a:r>
          </a:p>
          <a:p>
            <a:r>
              <a:rPr lang="en-US" dirty="0"/>
              <a:t>select * from country where Continent =  'Asia' order by name limit </a:t>
            </a:r>
            <a:r>
              <a:rPr lang="en-US" dirty="0" smtClean="0"/>
              <a:t>5</a:t>
            </a:r>
          </a:p>
          <a:p>
            <a:r>
              <a:rPr lang="en-US" dirty="0"/>
              <a:t>select name as country, Continent from country</a:t>
            </a:r>
          </a:p>
          <a:p>
            <a:r>
              <a:rPr lang="en-US" dirty="0"/>
              <a:t>select name </a:t>
            </a:r>
            <a:r>
              <a:rPr lang="en-US" dirty="0" smtClean="0"/>
              <a:t> country from country</a:t>
            </a:r>
          </a:p>
          <a:p>
            <a:r>
              <a:rPr lang="en-US" dirty="0" smtClean="0"/>
              <a:t>select </a:t>
            </a:r>
            <a:r>
              <a:rPr lang="en-US" dirty="0"/>
              <a:t>count(*) from country </a:t>
            </a:r>
            <a:endParaRPr lang="en-US" dirty="0" smtClean="0"/>
          </a:p>
          <a:p>
            <a:r>
              <a:rPr lang="en-US" dirty="0"/>
              <a:t>select name as country, Continent from </a:t>
            </a:r>
            <a:r>
              <a:rPr lang="en-US" dirty="0" smtClean="0"/>
              <a:t>country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3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0" y="171852"/>
            <a:ext cx="5157787" cy="823912"/>
          </a:xfrm>
        </p:spPr>
        <p:txBody>
          <a:bodyPr/>
          <a:lstStyle/>
          <a:p>
            <a:r>
              <a:rPr lang="en-US" dirty="0" smtClean="0"/>
              <a:t>Null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4" y="1953273"/>
            <a:ext cx="4494813" cy="20405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18" y="171852"/>
            <a:ext cx="5183188" cy="823912"/>
          </a:xfrm>
        </p:spPr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92" y="2206432"/>
            <a:ext cx="3077004" cy="2772162"/>
          </a:xfrm>
        </p:spPr>
      </p:pic>
    </p:spTree>
    <p:extLst>
      <p:ext uri="{BB962C8B-B14F-4D97-AF65-F5344CB8AC3E}">
        <p14:creationId xmlns:p14="http://schemas.microsoft.com/office/powerpoint/2010/main" val="22816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882"/>
          </a:xfrm>
        </p:spPr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008"/>
            <a:ext cx="2819400" cy="4186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94" y="1311007"/>
            <a:ext cx="4324954" cy="4186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23" y="1311007"/>
            <a:ext cx="2343477" cy="22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879</Words>
  <Application>Microsoft Office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Gill Sans MT</vt:lpstr>
      <vt:lpstr>Office Theme</vt:lpstr>
      <vt:lpstr>Databases</vt:lpstr>
      <vt:lpstr>Databases</vt:lpstr>
      <vt:lpstr>Databases</vt:lpstr>
      <vt:lpstr>What is SQL?</vt:lpstr>
      <vt:lpstr>PowerPoint Presentation</vt:lpstr>
      <vt:lpstr>PowerPoint Presentation</vt:lpstr>
      <vt:lpstr>Select</vt:lpstr>
      <vt:lpstr>PowerPoint Presentation</vt:lpstr>
      <vt:lpstr>Variable Declaration</vt:lpstr>
      <vt:lpstr>Set:- directly assign the value from 1 or more variable  </vt:lpstr>
      <vt:lpstr>PowerPoint Presentation</vt:lpstr>
      <vt:lpstr>System Function</vt:lpstr>
      <vt:lpstr>PowerPoint Presentation</vt:lpstr>
      <vt:lpstr>SHOW, CREATE &amp; DROP DATABASE</vt:lpstr>
      <vt:lpstr>Show, create, use database</vt:lpstr>
      <vt:lpstr>Mysql Data Types</vt:lpstr>
      <vt:lpstr>PowerPoint Presentation</vt:lpstr>
      <vt:lpstr>PowerPoint Presentation</vt:lpstr>
      <vt:lpstr>Entity</vt:lpstr>
      <vt:lpstr>Attributes</vt:lpstr>
      <vt:lpstr>Required / Optional Attributes, Domain</vt:lpstr>
      <vt:lpstr>Composite and Simple Attributes</vt:lpstr>
      <vt:lpstr>Single-Valued Attributes </vt:lpstr>
      <vt:lpstr>Multivalued Attribute</vt:lpstr>
      <vt:lpstr>Derived Attributes</vt:lpstr>
      <vt:lpstr>DDL(Data Defination Language)  Create, Drop, Alter, Truncate, Rename</vt:lpstr>
      <vt:lpstr>CREATE TABLE CONTINUE</vt:lpstr>
      <vt:lpstr>DROP TABLE</vt:lpstr>
      <vt:lpstr>ALTER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Basic</dc:title>
  <dc:creator>Shahazad Nazeer</dc:creator>
  <cp:lastModifiedBy>Shahzad Nazeer Jatt</cp:lastModifiedBy>
  <cp:revision>118</cp:revision>
  <dcterms:created xsi:type="dcterms:W3CDTF">2013-04-10T10:07:39Z</dcterms:created>
  <dcterms:modified xsi:type="dcterms:W3CDTF">2014-03-28T06:07:49Z</dcterms:modified>
</cp:coreProperties>
</file>