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6" r:id="rId2"/>
    <p:sldId id="268" r:id="rId3"/>
    <p:sldId id="263" r:id="rId4"/>
    <p:sldId id="287" r:id="rId5"/>
    <p:sldId id="288" r:id="rId6"/>
    <p:sldId id="274" r:id="rId7"/>
    <p:sldId id="276" r:id="rId8"/>
    <p:sldId id="277" r:id="rId9"/>
    <p:sldId id="278" r:id="rId10"/>
    <p:sldId id="279" r:id="rId11"/>
    <p:sldId id="280" r:id="rId12"/>
    <p:sldId id="283" r:id="rId13"/>
    <p:sldId id="284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66EB2-2D6B-4D1F-B698-3E69AF172A46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19C7-68FF-4625-A0EF-2EA52855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CFE8-5266-4FB3-9812-CBD9290C08F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0903-BCA9-4C5C-A229-59F934CA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0833"/>
            <a:ext cx="9144000" cy="1659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3886"/>
            <a:ext cx="5181600" cy="5023077"/>
          </a:xfrm>
        </p:spPr>
        <p:txBody>
          <a:bodyPr>
            <a:normAutofit fontScale="85000"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/* </a:t>
            </a:r>
            <a:r>
              <a:rPr lang="en-US" sz="2000" dirty="0"/>
              <a:t>File name : MammalInt.java */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public class </a:t>
            </a:r>
            <a:r>
              <a:rPr lang="en-US" sz="2000" dirty="0" err="1">
                <a:solidFill>
                  <a:srgbClr val="FF0000"/>
                </a:solidFill>
              </a:rPr>
              <a:t>MammalInt</a:t>
            </a:r>
            <a:r>
              <a:rPr lang="en-US" sz="2000" dirty="0">
                <a:solidFill>
                  <a:srgbClr val="FF0000"/>
                </a:solidFill>
              </a:rPr>
              <a:t> implements Animal{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public void eat(){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</a:rPr>
              <a:t>("Mammal eats");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}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public void travel(){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</a:rPr>
              <a:t>("Mammal travels");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}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153886"/>
            <a:ext cx="5181600" cy="50230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static void main(String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[]){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MammalInt</a:t>
            </a:r>
            <a:r>
              <a:rPr lang="en-US" dirty="0">
                <a:solidFill>
                  <a:srgbClr val="FF0000"/>
                </a:solidFill>
              </a:rPr>
              <a:t> m = new </a:t>
            </a:r>
            <a:r>
              <a:rPr lang="en-US" dirty="0" err="1">
                <a:solidFill>
                  <a:srgbClr val="FF0000"/>
                </a:solidFill>
              </a:rPr>
              <a:t>MammalInt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m.eat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m.travel();</a:t>
            </a:r>
          </a:p>
          <a:p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r>
              <a:rPr lang="en-US" dirty="0">
                <a:solidFill>
                  <a:srgbClr val="FF0000"/>
                </a:solidFill>
              </a:rPr>
              <a:t>}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This would produce following result</a:t>
            </a:r>
          </a:p>
          <a:p>
            <a:r>
              <a:rPr lang="en-US" dirty="0"/>
              <a:t>Mammal eats</a:t>
            </a:r>
          </a:p>
          <a:p>
            <a:r>
              <a:rPr lang="en-US" dirty="0"/>
              <a:t>Mammal travels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US" dirty="0"/>
              <a:t>Implementing Interfaces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3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Implementing Interfaces: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overriding methods defined in interfaces there are several rules to be followed:</a:t>
            </a:r>
          </a:p>
          <a:p>
            <a:r>
              <a:rPr lang="en-US" dirty="0"/>
              <a:t>Checked exceptions should not be declared on implementation methods other than the ones declared by the interface method or subclasses of those declared by the interface method.</a:t>
            </a:r>
          </a:p>
          <a:p>
            <a:r>
              <a:rPr lang="en-US" dirty="0"/>
              <a:t>The signature of the interface method and the same return type or subtype should be maintained when overriding the methods.</a:t>
            </a:r>
          </a:p>
          <a:p>
            <a:r>
              <a:rPr lang="en-US" dirty="0"/>
              <a:t>An implementation class itself can be abstract and if so interface methods need not be implemented</a:t>
            </a:r>
            <a:r>
              <a:rPr lang="en-US" dirty="0" smtClean="0"/>
              <a:t>.</a:t>
            </a:r>
          </a:p>
          <a:p>
            <a:r>
              <a:rPr lang="en-US" dirty="0"/>
              <a:t>When implementation interfaces there are several rules:</a:t>
            </a:r>
          </a:p>
          <a:p>
            <a:r>
              <a:rPr lang="en-US" dirty="0"/>
              <a:t>A class can implement more than one interface at a time.</a:t>
            </a:r>
          </a:p>
          <a:p>
            <a:r>
              <a:rPr lang="en-US" dirty="0"/>
              <a:t>A class can extend only one class, but implement many interface.</a:t>
            </a:r>
          </a:p>
          <a:p>
            <a:r>
              <a:rPr lang="en-US" dirty="0"/>
              <a:t>An interface can extend another interface, similarly to the way that a class can extend another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37457"/>
            <a:ext cx="5181600" cy="5839506"/>
          </a:xfrm>
        </p:spPr>
        <p:txBody>
          <a:bodyPr>
            <a:normAutofit/>
          </a:bodyPr>
          <a:lstStyle/>
          <a:p>
            <a:r>
              <a:rPr lang="en-US" sz="2000" dirty="0"/>
              <a:t>//Filename: Sports.java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public interface Sports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setHomeTeam</a:t>
            </a:r>
            <a:r>
              <a:rPr lang="en-US" sz="2000" dirty="0">
                <a:solidFill>
                  <a:srgbClr val="FF0000"/>
                </a:solidFill>
              </a:rPr>
              <a:t>(String name);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setVisitingTeam</a:t>
            </a:r>
            <a:r>
              <a:rPr lang="en-US" sz="2000" dirty="0">
                <a:solidFill>
                  <a:srgbClr val="FF0000"/>
                </a:solidFill>
              </a:rPr>
              <a:t>(String name);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endParaRPr lang="en-US" sz="2000" dirty="0" smtClean="0"/>
          </a:p>
          <a:p>
            <a:r>
              <a:rPr lang="en-US" sz="2000" dirty="0"/>
              <a:t>//Filename: Football.java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public interface Football extends Sports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homeTeamScored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points);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visitingTeamScored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points);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endOfQuarter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quarter);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37457"/>
            <a:ext cx="5181600" cy="5839506"/>
          </a:xfrm>
        </p:spPr>
        <p:txBody>
          <a:bodyPr>
            <a:noAutofit/>
          </a:bodyPr>
          <a:lstStyle/>
          <a:p>
            <a:r>
              <a:rPr lang="en-US" sz="2000" dirty="0"/>
              <a:t>//Filename: Hockey.java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public interface Hockey extends Sports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homeGoalScored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visitingGoalScored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endOfPeriod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period);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public void </a:t>
            </a:r>
            <a:r>
              <a:rPr lang="en-US" sz="2000" dirty="0" err="1">
                <a:solidFill>
                  <a:srgbClr val="FF0000"/>
                </a:solidFill>
              </a:rPr>
              <a:t>overtimePeriod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ot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The Hockey interface has four methods, but it inherits two from Sports; thus, a class that implements Hockey needs to implement all six methods. Similarly, a class that implements Football needs to define the three methods from Football and the two methods from Sports</a:t>
            </a:r>
          </a:p>
        </p:txBody>
      </p:sp>
    </p:spTree>
    <p:extLst>
      <p:ext uri="{BB962C8B-B14F-4D97-AF65-F5344CB8AC3E}">
        <p14:creationId xmlns:p14="http://schemas.microsoft.com/office/powerpoint/2010/main" val="54809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Extending Multiple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772706"/>
          </a:xfrm>
        </p:spPr>
        <p:txBody>
          <a:bodyPr>
            <a:normAutofit/>
          </a:bodyPr>
          <a:lstStyle/>
          <a:p>
            <a:r>
              <a:rPr lang="en-US" sz="2000" dirty="0"/>
              <a:t>A Java class can only extend one parent class. Multiple inheritance is not allowed. Interfaces are not classes, however, and an interface can extend more than one parent interface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The extends keyword is used once, and the parent interfaces are declared in a comma-separated list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For example, if the </a:t>
            </a:r>
            <a:r>
              <a:rPr lang="en-US" sz="2000" dirty="0" smtClean="0"/>
              <a:t>Hockey </a:t>
            </a:r>
            <a:r>
              <a:rPr lang="en-US" sz="2000" dirty="0"/>
              <a:t>interface extended both Sports and Event, it would be declared as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public interface Hockey extends Sports, </a:t>
            </a:r>
            <a:r>
              <a:rPr lang="en-US" sz="2000" dirty="0" smtClean="0">
                <a:solidFill>
                  <a:srgbClr val="FF0000"/>
                </a:solidFill>
              </a:rPr>
              <a:t>Rules{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6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interface D {</a:t>
            </a:r>
          </a:p>
          <a:p>
            <a:r>
              <a:rPr lang="en-US" dirty="0"/>
              <a:t>    public void welcome();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 smtClean="0"/>
              <a:t>CallMain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        new D(){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welcome()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("Interface");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    }.welcome();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35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Generalization, Specialization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use in </a:t>
            </a:r>
            <a:r>
              <a:rPr lang="en-US" dirty="0" err="1" smtClean="0"/>
              <a:t>Inheritence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Generalization</a:t>
            </a:r>
            <a:r>
              <a:rPr lang="en-US" dirty="0" smtClean="0"/>
              <a:t> is a bottom up design process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Specialization</a:t>
            </a:r>
            <a:r>
              <a:rPr lang="en-US" dirty="0" smtClean="0"/>
              <a:t> is a top down design process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Realization</a:t>
            </a:r>
            <a:r>
              <a:rPr lang="en-US" dirty="0" smtClean="0"/>
              <a:t> relationship between interface and implement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3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07" y="2013140"/>
            <a:ext cx="6506062" cy="3980035"/>
          </a:xfrm>
        </p:spPr>
      </p:pic>
    </p:spTree>
    <p:extLst>
      <p:ext uri="{BB962C8B-B14F-4D97-AF65-F5344CB8AC3E}">
        <p14:creationId xmlns:p14="http://schemas.microsoft.com/office/powerpoint/2010/main" val="41078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4697"/>
          </a:xfrm>
        </p:spPr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Classes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dirty="0" smtClean="0"/>
              <a:t>abstract </a:t>
            </a:r>
            <a:r>
              <a:rPr lang="en-US" dirty="0"/>
              <a:t>is </a:t>
            </a:r>
            <a:r>
              <a:rPr lang="en-US" i="1" dirty="0"/>
              <a:t>incomplete</a:t>
            </a:r>
            <a:endParaRPr lang="en-US" dirty="0"/>
          </a:p>
          <a:p>
            <a:pPr lvl="1"/>
            <a:r>
              <a:rPr lang="en-US" dirty="0"/>
              <a:t>It has “missing” method </a:t>
            </a:r>
            <a:r>
              <a:rPr lang="en-US" dirty="0" smtClean="0"/>
              <a:t>bodies</a:t>
            </a:r>
          </a:p>
          <a:p>
            <a:r>
              <a:rPr lang="en-US" dirty="0"/>
              <a:t>The class that contains an abstract method is called an </a:t>
            </a:r>
            <a:r>
              <a:rPr lang="en-US" i="1" dirty="0"/>
              <a:t>abstract class</a:t>
            </a:r>
          </a:p>
          <a:p>
            <a:r>
              <a:rPr lang="en-US" dirty="0"/>
              <a:t>You must declare the class with the keyword 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abstract</a:t>
            </a:r>
            <a:r>
              <a:rPr lang="en-US" dirty="0"/>
              <a:t>:</a:t>
            </a:r>
          </a:p>
          <a:p>
            <a:pPr lvl="1">
              <a:buClr>
                <a:srgbClr val="99CCFF"/>
              </a:buClr>
              <a:buFontTx/>
              <a:buChar char=" "/>
            </a:pPr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abstract</a:t>
            </a:r>
            <a:r>
              <a:rPr 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class </a:t>
            </a:r>
            <a:r>
              <a:rPr 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MyClass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{...}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postpone the definition of a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An abstract method has a heading, but no method body</a:t>
            </a:r>
          </a:p>
          <a:p>
            <a:pPr lvl="1"/>
            <a:r>
              <a:rPr lang="en-US" dirty="0"/>
              <a:t>The body of the method is defined in the </a:t>
            </a:r>
            <a:r>
              <a:rPr lang="en-US" dirty="0" smtClean="0"/>
              <a:t>child </a:t>
            </a:r>
            <a:r>
              <a:rPr lang="en-US" dirty="0"/>
              <a:t>classes</a:t>
            </a:r>
          </a:p>
          <a:p>
            <a:r>
              <a:rPr lang="en-US" dirty="0" smtClean="0"/>
              <a:t>You </a:t>
            </a:r>
            <a:r>
              <a:rPr lang="en-US" dirty="0"/>
              <a:t>cannot </a:t>
            </a:r>
            <a:r>
              <a:rPr lang="en-US" dirty="0">
                <a:solidFill>
                  <a:schemeClr val="tx2"/>
                </a:solidFill>
              </a:rPr>
              <a:t>instantiate</a:t>
            </a:r>
            <a:r>
              <a:rPr lang="en-US" dirty="0"/>
              <a:t> (create a new instance of) an abstract class</a:t>
            </a:r>
          </a:p>
          <a:p>
            <a:r>
              <a:rPr lang="en-US" dirty="0"/>
              <a:t>Abstract classes contain mixture of non-abstract and abstract methods.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86862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extend (subclass) an abstract class</a:t>
            </a:r>
          </a:p>
          <a:p>
            <a:pPr lvl="1"/>
            <a:r>
              <a:rPr lang="en-US" dirty="0" smtClean="0"/>
              <a:t>If the subclass defines all the inherited abstract methods, it is “complete” and can be instantiated</a:t>
            </a:r>
          </a:p>
          <a:p>
            <a:pPr lvl="1"/>
            <a:r>
              <a:rPr lang="en-US" dirty="0" smtClean="0"/>
              <a:t>If the subclass does </a:t>
            </a:r>
            <a:r>
              <a:rPr lang="en-US" i="1" dirty="0" smtClean="0"/>
              <a:t>not</a:t>
            </a:r>
            <a:r>
              <a:rPr lang="en-US" dirty="0" smtClean="0"/>
              <a:t> define all the inherited abstract methods, it too must be abstract</a:t>
            </a:r>
          </a:p>
          <a:p>
            <a:r>
              <a:rPr lang="en-US" dirty="0" smtClean="0"/>
              <a:t>You can declare a class to be </a:t>
            </a:r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abstract</a:t>
            </a:r>
            <a:r>
              <a:rPr lang="en-US" dirty="0" smtClean="0"/>
              <a:t> even if it does not contain any abstract methods</a:t>
            </a:r>
          </a:p>
          <a:p>
            <a:pPr lvl="1"/>
            <a:r>
              <a:rPr lang="en-US" dirty="0" smtClean="0"/>
              <a:t>This prevents the class from being instantiated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856"/>
            <a:ext cx="10515600" cy="791646"/>
          </a:xfrm>
        </p:spPr>
        <p:txBody>
          <a:bodyPr/>
          <a:lstStyle/>
          <a:p>
            <a:r>
              <a:rPr lang="en-US" dirty="0" smtClean="0"/>
              <a:t>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288973"/>
            <a:ext cx="5157787" cy="490069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abstract class A { </a:t>
            </a:r>
          </a:p>
          <a:p>
            <a:r>
              <a:rPr lang="en-US" dirty="0"/>
              <a:t>    public A(){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 class");</a:t>
            </a:r>
          </a:p>
          <a:p>
            <a:r>
              <a:rPr lang="en-US" dirty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FF0000"/>
                </a:solidFill>
              </a:rPr>
              <a:t>abstract void show();   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public void display(A a){</a:t>
            </a:r>
          </a:p>
          <a:p>
            <a:r>
              <a:rPr lang="en-US" dirty="0"/>
              <a:t>        </a:t>
            </a:r>
            <a:r>
              <a:rPr lang="en-US" dirty="0" err="1"/>
              <a:t>a.show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B extends A{</a:t>
            </a:r>
          </a:p>
          <a:p>
            <a:r>
              <a:rPr lang="en-US" dirty="0"/>
              <a:t>    void show(){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 B class Show Method");</a:t>
            </a:r>
          </a:p>
          <a:p>
            <a:r>
              <a:rPr lang="en-US" dirty="0"/>
              <a:t>    }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88973"/>
            <a:ext cx="5183188" cy="490069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C extends A{ </a:t>
            </a:r>
          </a:p>
          <a:p>
            <a:r>
              <a:rPr lang="en-US" dirty="0"/>
              <a:t>    void show(){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 C class Show Method");</a:t>
            </a:r>
          </a:p>
          <a:p>
            <a:r>
              <a:rPr lang="en-US" dirty="0"/>
              <a:t>    }     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/>
              <a:t>public class </a:t>
            </a:r>
            <a:r>
              <a:rPr lang="en-US" dirty="0" err="1" smtClean="0"/>
              <a:t>CallMain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 smtClean="0"/>
              <a:t>    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smtClean="0"/>
              <a:t>            A </a:t>
            </a:r>
            <a:r>
              <a:rPr lang="en-US" dirty="0" err="1"/>
              <a:t>a</a:t>
            </a:r>
            <a:r>
              <a:rPr lang="en-US" dirty="0"/>
              <a:t> = new B();</a:t>
            </a:r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a.display</a:t>
            </a:r>
            <a:r>
              <a:rPr lang="en-US" dirty="0" smtClean="0"/>
              <a:t>(a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smtClean="0"/>
              <a:t>     a </a:t>
            </a:r>
            <a:r>
              <a:rPr lang="en-US" dirty="0"/>
              <a:t>= new C();</a:t>
            </a:r>
          </a:p>
          <a:p>
            <a:r>
              <a:rPr lang="en-US" dirty="0"/>
              <a:t>        </a:t>
            </a:r>
            <a:r>
              <a:rPr lang="en-US" dirty="0" smtClean="0"/>
              <a:t>     </a:t>
            </a:r>
            <a:r>
              <a:rPr lang="en-US" dirty="0" err="1" smtClean="0"/>
              <a:t>a.display</a:t>
            </a:r>
            <a:r>
              <a:rPr lang="en-US" dirty="0" smtClean="0"/>
              <a:t>(a);</a:t>
            </a:r>
            <a:endParaRPr lang="en-US" dirty="0"/>
          </a:p>
          <a:p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Example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abstract class A { </a:t>
            </a:r>
          </a:p>
          <a:p>
            <a:r>
              <a:rPr lang="en-US" dirty="0"/>
              <a:t>    public A(){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 class");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abstract void show();    </a:t>
            </a:r>
          </a:p>
          <a:p>
            <a:endParaRPr lang="en-US" dirty="0"/>
          </a:p>
          <a:p>
            <a:r>
              <a:rPr lang="en-US" dirty="0"/>
              <a:t>    public void display(A a){</a:t>
            </a:r>
          </a:p>
          <a:p>
            <a:r>
              <a:rPr lang="en-US" dirty="0"/>
              <a:t>        </a:t>
            </a:r>
            <a:r>
              <a:rPr lang="en-US" dirty="0" err="1"/>
              <a:t>a.show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public class JavaApplication12 {</a:t>
            </a:r>
          </a:p>
          <a:p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</a:t>
            </a:r>
            <a:r>
              <a:rPr lang="en-US" sz="2000" dirty="0" smtClean="0"/>
              <a:t>            </a:t>
            </a:r>
            <a:r>
              <a:rPr lang="en-US" sz="2000" dirty="0"/>
              <a:t>A </a:t>
            </a:r>
            <a:r>
              <a:rPr lang="en-US" sz="2000" dirty="0" err="1"/>
              <a:t>a</a:t>
            </a:r>
            <a:r>
              <a:rPr lang="en-US" sz="2000" dirty="0"/>
              <a:t> = new A(){</a:t>
            </a:r>
          </a:p>
          <a:p>
            <a:r>
              <a:rPr lang="en-US" sz="2000" dirty="0"/>
              <a:t>         </a:t>
            </a:r>
            <a:r>
              <a:rPr lang="en-US" sz="2000" dirty="0" smtClean="0"/>
              <a:t>               void </a:t>
            </a:r>
            <a:r>
              <a:rPr lang="en-US" sz="2000" dirty="0"/>
              <a:t>show() {</a:t>
            </a:r>
          </a:p>
          <a:p>
            <a:r>
              <a:rPr lang="en-US" sz="2000" dirty="0"/>
              <a:t>               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System.out.println</a:t>
            </a:r>
            <a:r>
              <a:rPr lang="en-US" sz="2000" dirty="0"/>
              <a:t>("this-</a:t>
            </a:r>
            <a:r>
              <a:rPr lang="en-US" sz="2000" dirty="0" smtClean="0"/>
              <a:t>--");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smtClean="0"/>
              <a:t>             }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smtClean="0"/>
              <a:t>            };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a.display</a:t>
            </a:r>
            <a:r>
              <a:rPr lang="en-US" sz="2000" dirty="0" smtClean="0"/>
              <a:t>(a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 }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7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r>
              <a:rPr lang="en-US" dirty="0"/>
              <a:t>An interface is a collection of abstract methods. A class implements 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An </a:t>
            </a:r>
            <a:r>
              <a:rPr lang="en-US" dirty="0"/>
              <a:t>interface is not a class. Writing an interface is similar to writing a class, but they are two different concepts. A class describes the attributes and behaviors of an object. An interface contains behaviors that a class implements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Unless the class that implements the interface is abstract, all the methods of the interface need to be defined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3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>
            <a:noAutofit/>
          </a:bodyPr>
          <a:lstStyle/>
          <a:p>
            <a:r>
              <a:rPr lang="en-US" sz="2800" dirty="0"/>
              <a:t>However, an interface is different from a class in several ways, including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cannot instantiate an interface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interface does not contain any constructors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of the methods in an interface are abstract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interface cannot contain instance fields. The only fields that can appear in an interface must be declared both static and final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interface is not extended by a class; it is implemented by a class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interface can extend multiple interfaces.</a:t>
            </a:r>
          </a:p>
        </p:txBody>
      </p:sp>
    </p:spTree>
    <p:extLst>
      <p:ext uri="{BB962C8B-B14F-4D97-AF65-F5344CB8AC3E}">
        <p14:creationId xmlns:p14="http://schemas.microsoft.com/office/powerpoint/2010/main" val="42172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Declaring Interfaces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interface</a:t>
            </a:r>
            <a:r>
              <a:rPr lang="en-US" dirty="0"/>
              <a:t> keyword is used to declare an interface. Here is a simple example to declare an interface</a:t>
            </a:r>
            <a:r>
              <a:rPr lang="en-US" dirty="0" smtClean="0"/>
              <a:t>:</a:t>
            </a:r>
          </a:p>
          <a:p>
            <a:r>
              <a:rPr lang="en-US" dirty="0"/>
              <a:t>/* File name : Animal.java */</a:t>
            </a:r>
          </a:p>
          <a:p>
            <a:r>
              <a:rPr lang="en-US" dirty="0">
                <a:solidFill>
                  <a:srgbClr val="FF0000"/>
                </a:solidFill>
              </a:rPr>
              <a:t>interface Animal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>
                <a:solidFill>
                  <a:srgbClr val="FF0000"/>
                </a:solidFill>
              </a:rPr>
              <a:t>public void eat();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             public </a:t>
            </a:r>
            <a:r>
              <a:rPr lang="en-US" dirty="0">
                <a:solidFill>
                  <a:srgbClr val="FF0000"/>
                </a:solidFill>
              </a:rPr>
              <a:t>void travel();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US" dirty="0"/>
              <a:t>Implementing Interfaces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023077"/>
          </a:xfrm>
        </p:spPr>
        <p:txBody>
          <a:bodyPr/>
          <a:lstStyle/>
          <a:p>
            <a:r>
              <a:rPr lang="en-US" dirty="0"/>
              <a:t>When a class implements an interface, you can think of the class as signing a contract, agreeing to perform the specific behaviors of the interface. If a class does not perform all the behaviors of the interface, the class must declare itself as abstract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 class </a:t>
            </a:r>
            <a:r>
              <a:rPr lang="en-US" dirty="0"/>
              <a:t>uses the implements keyword to implement an interface. The implements keyword appears in the class declaration following the extends portion of the declaration.</a:t>
            </a:r>
          </a:p>
        </p:txBody>
      </p:sp>
    </p:spTree>
    <p:extLst>
      <p:ext uri="{BB962C8B-B14F-4D97-AF65-F5344CB8AC3E}">
        <p14:creationId xmlns:p14="http://schemas.microsoft.com/office/powerpoint/2010/main" val="401998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1073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 Theme</vt:lpstr>
      <vt:lpstr> Abstract  Interface</vt:lpstr>
      <vt:lpstr>Abstract Classes</vt:lpstr>
      <vt:lpstr>Abstract Classes</vt:lpstr>
      <vt:lpstr>Abstract Class Example</vt:lpstr>
      <vt:lpstr>Abstract Class Example 1</vt:lpstr>
      <vt:lpstr>Interface</vt:lpstr>
      <vt:lpstr>However, an interface is different from a class in several ways, including:</vt:lpstr>
      <vt:lpstr>Declaring Interfaces:</vt:lpstr>
      <vt:lpstr>Implementing Interfaces:</vt:lpstr>
      <vt:lpstr>Implementing Interfaces:</vt:lpstr>
      <vt:lpstr>Implementing Interfaces:</vt:lpstr>
      <vt:lpstr>PowerPoint Presentation</vt:lpstr>
      <vt:lpstr>Extending Multiple Interfaces</vt:lpstr>
      <vt:lpstr>Interface Example </vt:lpstr>
      <vt:lpstr>Generalization, Specialization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Methods and Classes</dc:title>
  <dc:creator>Shahazad Nazeer</dc:creator>
  <cp:lastModifiedBy>Shahzad Nazeer Jatt</cp:lastModifiedBy>
  <cp:revision>64</cp:revision>
  <dcterms:created xsi:type="dcterms:W3CDTF">2013-02-28T06:22:41Z</dcterms:created>
  <dcterms:modified xsi:type="dcterms:W3CDTF">2014-02-19T05:37:29Z</dcterms:modified>
</cp:coreProperties>
</file>