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94" r:id="rId16"/>
    <p:sldId id="270" r:id="rId17"/>
    <p:sldId id="272" r:id="rId18"/>
    <p:sldId id="273" r:id="rId19"/>
    <p:sldId id="274" r:id="rId20"/>
    <p:sldId id="279" r:id="rId21"/>
    <p:sldId id="276" r:id="rId22"/>
    <p:sldId id="278" r:id="rId23"/>
    <p:sldId id="275" r:id="rId24"/>
    <p:sldId id="280" r:id="rId25"/>
    <p:sldId id="281" r:id="rId26"/>
    <p:sldId id="282" r:id="rId27"/>
    <p:sldId id="287" r:id="rId28"/>
    <p:sldId id="288" r:id="rId29"/>
    <p:sldId id="293" r:id="rId30"/>
    <p:sldId id="289" r:id="rId31"/>
    <p:sldId id="290" r:id="rId32"/>
    <p:sldId id="291" r:id="rId33"/>
    <p:sldId id="292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0F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787-6B8C-4C4C-A32F-8BAAA48FC237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039C-A78E-4B89-A0A0-43F6420AD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787-6B8C-4C4C-A32F-8BAAA48FC237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039C-A78E-4B89-A0A0-43F6420AD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787-6B8C-4C4C-A32F-8BAAA48FC237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039C-A78E-4B89-A0A0-43F6420AD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787-6B8C-4C4C-A32F-8BAAA48FC237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039C-A78E-4B89-A0A0-43F6420AD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787-6B8C-4C4C-A32F-8BAAA48FC237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039C-A78E-4B89-A0A0-43F6420AD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787-6B8C-4C4C-A32F-8BAAA48FC237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039C-A78E-4B89-A0A0-43F6420AD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787-6B8C-4C4C-A32F-8BAAA48FC237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039C-A78E-4B89-A0A0-43F6420AD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787-6B8C-4C4C-A32F-8BAAA48FC237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039C-A78E-4B89-A0A0-43F6420AD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787-6B8C-4C4C-A32F-8BAAA48FC237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039C-A78E-4B89-A0A0-43F6420AD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787-6B8C-4C4C-A32F-8BAAA48FC237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039C-A78E-4B89-A0A0-43F6420AD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C787-6B8C-4C4C-A32F-8BAAA48FC237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0039C-A78E-4B89-A0A0-43F6420AD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C787-6B8C-4C4C-A32F-8BAAA48FC237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0039C-A78E-4B89-A0A0-43F6420AD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z="7200" b="1" dirty="0" smtClean="0">
                <a:latin typeface="Arial" pitchFamily="34" charset="0"/>
                <a:cs typeface="Arial" pitchFamily="34" charset="0"/>
              </a:rPr>
              <a:t>Welcome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  <a:ln>
            <a:noFill/>
            <a:prstDash val="dash"/>
          </a:ln>
        </p:spPr>
        <p:txBody>
          <a:bodyPr/>
          <a:lstStyle/>
          <a:p>
            <a:pPr algn="r">
              <a:buNone/>
            </a:pPr>
            <a:r>
              <a:rPr lang="en-US" dirty="0" smtClean="0"/>
              <a:t>		turn right</a:t>
            </a:r>
          </a:p>
          <a:p>
            <a:pPr algn="r">
              <a:buNone/>
            </a:pPr>
            <a:r>
              <a:rPr lang="en-US" dirty="0" smtClean="0"/>
              <a:t>		drive one mile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001000" y="4800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7" idx="2"/>
          </p:cNvCxnSpPr>
          <p:nvPr/>
        </p:nvCxnSpPr>
        <p:spPr>
          <a:xfrm rot="10800000">
            <a:off x="7543800" y="49530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6286500" y="3695700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0800000">
            <a:off x="6477000" y="5105400"/>
            <a:ext cx="1676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 flipH="1" flipV="1">
            <a:off x="6324600" y="4953000"/>
            <a:ext cx="3048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4434 " pathEditMode="relative" ptsTypes="AA">
                                      <p:cBhvr>
                                        <p:cTn id="24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ordmap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073474" cy="518160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  <a:ln>
            <a:noFill/>
            <a:prstDash val="dash"/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200 + 300 = 500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8001000" y="4800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2057400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</p:cNvCxnSpPr>
          <p:nvPr/>
        </p:nvCxnSpPr>
        <p:spPr>
          <a:xfrm rot="10800000">
            <a:off x="7620000" y="4953000"/>
            <a:ext cx="381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7048500" y="4381500"/>
            <a:ext cx="1143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6477000" y="3810000"/>
            <a:ext cx="1066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5676900" y="3009900"/>
            <a:ext cx="1600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5410200" y="2209800"/>
            <a:ext cx="1066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3400" y="3581400"/>
            <a:ext cx="3886200" cy="2438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35814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</a:t>
            </a:r>
            <a:r>
              <a:rPr lang="en-US" b="1" dirty="0" smtClean="0"/>
              <a:t>BASIC</a:t>
            </a:r>
            <a:r>
              <a:rPr lang="en-US" dirty="0" smtClean="0"/>
              <a:t>	LET Balance 	=	500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AppleScript</a:t>
            </a:r>
            <a:r>
              <a:rPr lang="en-US" dirty="0" smtClean="0"/>
              <a:t>	set balance to 500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b="1" dirty="0" smtClean="0"/>
              <a:t>Java</a:t>
            </a:r>
            <a:r>
              <a:rPr lang="en-US" dirty="0" smtClean="0"/>
              <a:t>	balance 		= 500;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COBOL</a:t>
            </a:r>
            <a:r>
              <a:rPr lang="en-US" dirty="0" smtClean="0"/>
              <a:t>	MOVE 500 TO BALANCE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19200"/>
            <a:ext cx="8001000" cy="1588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2200"/>
            <a:ext cx="7924800" cy="1470025"/>
          </a:xfrm>
        </p:spPr>
        <p:txBody>
          <a:bodyPr>
            <a:noAutofit/>
          </a:bodyPr>
          <a:lstStyle/>
          <a:p>
            <a:pPr algn="r"/>
            <a:r>
              <a:rPr lang="en-US" dirty="0" smtClean="0">
                <a:latin typeface="Arial" pitchFamily="34" charset="0"/>
                <a:cs typeface="Arial" pitchFamily="34" charset="0"/>
              </a:rPr>
              <a:t>WHAT </a:t>
            </a:r>
            <a:r>
              <a:rPr lang="en-US" dirty="0" smtClean="0">
                <a:solidFill>
                  <a:srgbClr val="FFCC00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sz="4200" b="1" dirty="0" smtClean="0">
                <a:latin typeface="Arial" pitchFamily="34" charset="0"/>
                <a:cs typeface="Arial" pitchFamily="34" charset="0"/>
              </a:rPr>
              <a:t>PROGRAMMING LANGUAGE? </a:t>
            </a:r>
            <a:endParaRPr lang="en-US" sz="4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ability to take the idea into your head, break it a part into each individually pieces and now write those pieces into your programing language using at a time . Writing Your statement in a right order with right syntax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738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im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994"/>
            <a:ext cx="8229600" cy="6620806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Content Placeholder 11" descr="image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52400"/>
            <a:ext cx="7620000" cy="6511775"/>
          </a:xfrm>
        </p:spPr>
      </p:pic>
      <p:sp>
        <p:nvSpPr>
          <p:cNvPr id="13" name="TextBox 12"/>
          <p:cNvSpPr txBox="1"/>
          <p:nvPr/>
        </p:nvSpPr>
        <p:spPr>
          <a:xfrm>
            <a:off x="4419600" y="990600"/>
            <a:ext cx="2514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C</a:t>
            </a:r>
          </a:p>
          <a:p>
            <a:pPr algn="r"/>
            <a:r>
              <a:rPr lang="en-US" sz="2800" b="1" dirty="0" smtClean="0"/>
              <a:t>C++</a:t>
            </a:r>
          </a:p>
          <a:p>
            <a:pPr algn="r"/>
            <a:r>
              <a:rPr lang="en-US" sz="2800" b="1" dirty="0" smtClean="0"/>
              <a:t>C#</a:t>
            </a:r>
          </a:p>
          <a:p>
            <a:pPr algn="r"/>
            <a:r>
              <a:rPr lang="en-US" sz="2800" b="1" dirty="0" smtClean="0"/>
              <a:t>Java</a:t>
            </a:r>
          </a:p>
          <a:p>
            <a:pPr algn="r"/>
            <a:r>
              <a:rPr lang="en-US" sz="2800" b="1" dirty="0" smtClean="0"/>
              <a:t>JavaScript</a:t>
            </a:r>
          </a:p>
          <a:p>
            <a:pPr algn="r"/>
            <a:r>
              <a:rPr lang="en-US" sz="2800" b="1" dirty="0" smtClean="0"/>
              <a:t>Perl</a:t>
            </a:r>
          </a:p>
          <a:p>
            <a:pPr algn="r"/>
            <a:r>
              <a:rPr lang="en-US" sz="2800" b="1" dirty="0" smtClean="0"/>
              <a:t>PHP</a:t>
            </a:r>
          </a:p>
          <a:p>
            <a:pPr algn="r"/>
            <a:r>
              <a:rPr lang="en-US" sz="2800" b="1" dirty="0" smtClean="0"/>
              <a:t>Python</a:t>
            </a:r>
          </a:p>
          <a:p>
            <a:pPr algn="r"/>
            <a:r>
              <a:rPr lang="en-US" sz="2800" b="1" dirty="0" smtClean="0"/>
              <a:t>Objective-C</a:t>
            </a:r>
          </a:p>
          <a:p>
            <a:pPr algn="r"/>
            <a:r>
              <a:rPr lang="en-US" sz="2800" b="1" dirty="0" smtClean="0"/>
              <a:t>Ruby</a:t>
            </a:r>
          </a:p>
          <a:p>
            <a:pPr algn="r"/>
            <a:r>
              <a:rPr lang="en-US" sz="2800" b="1" dirty="0" smtClean="0"/>
              <a:t>Visual basic</a:t>
            </a:r>
            <a:endParaRPr lang="en-US" sz="2800" b="1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458200" cy="5638800"/>
          </a:xfrm>
        </p:spPr>
        <p:txBody>
          <a:bodyPr numCol="12">
            <a:noAutofit/>
          </a:bodyPr>
          <a:lstStyle/>
          <a:p>
            <a:pPr algn="just">
              <a:buNone/>
            </a:pPr>
            <a:r>
              <a:rPr lang="en-US" sz="1400" dirty="0" smtClean="0"/>
              <a:t>6A</a:t>
            </a:r>
          </a:p>
          <a:p>
            <a:pPr algn="just">
              <a:buNone/>
            </a:pPr>
            <a:r>
              <a:rPr lang="en-US" sz="1400" dirty="0" smtClean="0"/>
              <a:t>10</a:t>
            </a:r>
          </a:p>
          <a:p>
            <a:pPr algn="just">
              <a:buNone/>
            </a:pPr>
            <a:r>
              <a:rPr lang="en-US" sz="1400" dirty="0" smtClean="0"/>
              <a:t>04</a:t>
            </a:r>
          </a:p>
          <a:p>
            <a:pPr algn="just">
              <a:buNone/>
            </a:pPr>
            <a:r>
              <a:rPr lang="en-US" sz="1400" dirty="0" smtClean="0"/>
              <a:t>0C</a:t>
            </a:r>
          </a:p>
          <a:p>
            <a:pPr algn="just">
              <a:buNone/>
            </a:pPr>
            <a:r>
              <a:rPr lang="en-US" sz="1400" dirty="0" smtClean="0"/>
              <a:t>55</a:t>
            </a:r>
          </a:p>
          <a:p>
            <a:pPr algn="just">
              <a:buNone/>
            </a:pPr>
            <a:r>
              <a:rPr lang="en-US" sz="1400" dirty="0" smtClean="0"/>
              <a:t>48</a:t>
            </a:r>
          </a:p>
          <a:p>
            <a:pPr algn="just">
              <a:buNone/>
            </a:pPr>
            <a:r>
              <a:rPr lang="en-US" sz="1400" dirty="0" smtClean="0"/>
              <a:t>EC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14</a:t>
            </a:r>
          </a:p>
          <a:p>
            <a:pPr algn="just">
              <a:buNone/>
            </a:pPr>
            <a:r>
              <a:rPr lang="en-US" sz="1400" dirty="0" smtClean="0"/>
              <a:t>4C</a:t>
            </a:r>
          </a:p>
          <a:p>
            <a:pPr algn="just">
              <a:buNone/>
            </a:pPr>
            <a:r>
              <a:rPr lang="en-US" sz="1400" dirty="0" smtClean="0"/>
              <a:t>48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14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48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48</a:t>
            </a:r>
          </a:p>
          <a:p>
            <a:pPr algn="just">
              <a:buNone/>
            </a:pPr>
            <a:r>
              <a:rPr lang="en-US" sz="1400" dirty="0" smtClean="0"/>
              <a:t>8D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01</a:t>
            </a:r>
          </a:p>
          <a:p>
            <a:pPr algn="just">
              <a:buNone/>
            </a:pPr>
            <a:r>
              <a:rPr lang="en-US" sz="1400" dirty="0" smtClean="0"/>
              <a:t>E9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01</a:t>
            </a:r>
          </a:p>
          <a:p>
            <a:pPr algn="just">
              <a:buNone/>
            </a:pPr>
            <a:r>
              <a:rPr lang="en-US" sz="1400" dirty="0" smtClean="0"/>
              <a:t>E9</a:t>
            </a:r>
          </a:p>
          <a:p>
            <a:pPr algn="just">
              <a:buNone/>
            </a:pPr>
            <a:r>
              <a:rPr lang="en-US" sz="1400" dirty="0" smtClean="0"/>
              <a:t>8D</a:t>
            </a:r>
          </a:p>
          <a:p>
            <a:pPr algn="just">
              <a:buNone/>
            </a:pPr>
            <a:r>
              <a:rPr lang="en-US" sz="1400" dirty="0" smtClean="0"/>
              <a:t>65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FA</a:t>
            </a:r>
          </a:p>
          <a:p>
            <a:pPr algn="just">
              <a:buNone/>
            </a:pPr>
            <a:r>
              <a:rPr lang="en-US" sz="1400" dirty="0" smtClean="0"/>
              <a:t>83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3D</a:t>
            </a:r>
          </a:p>
          <a:p>
            <a:pPr algn="just">
              <a:buNone/>
            </a:pPr>
            <a:r>
              <a:rPr lang="en-US" sz="1400" dirty="0" smtClean="0"/>
              <a:t>4D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0A</a:t>
            </a:r>
          </a:p>
          <a:p>
            <a:pPr algn="just">
              <a:buNone/>
            </a:pPr>
            <a:r>
              <a:rPr lang="en-US" sz="1400" dirty="0" smtClean="0"/>
              <a:t>1D</a:t>
            </a:r>
          </a:p>
          <a:p>
            <a:pPr algn="just">
              <a:buNone/>
            </a:pPr>
            <a:r>
              <a:rPr lang="en-US" sz="1400" dirty="0" smtClean="0"/>
              <a:t>6C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E5</a:t>
            </a:r>
          </a:p>
          <a:p>
            <a:pPr algn="just">
              <a:buNone/>
            </a:pPr>
            <a:r>
              <a:rPr lang="en-US" sz="1400" dirty="0" smtClean="0"/>
              <a:t>C2</a:t>
            </a:r>
          </a:p>
          <a:p>
            <a:pPr algn="just">
              <a:buNone/>
            </a:pPr>
            <a:r>
              <a:rPr lang="en-US" sz="1400" dirty="0" smtClean="0"/>
              <a:t>08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48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46</a:t>
            </a:r>
          </a:p>
          <a:p>
            <a:pPr algn="just">
              <a:buNone/>
            </a:pPr>
            <a:r>
              <a:rPr lang="en-US" sz="1400" dirty="0" smtClean="0"/>
              <a:t>E4</a:t>
            </a:r>
          </a:p>
          <a:p>
            <a:pPr algn="just">
              <a:buNone/>
            </a:pPr>
            <a:r>
              <a:rPr lang="en-US" sz="1400" dirty="0" smtClean="0"/>
              <a:t>FF</a:t>
            </a:r>
          </a:p>
          <a:p>
            <a:pPr algn="just">
              <a:buNone/>
            </a:pPr>
            <a:r>
              <a:rPr lang="en-US" sz="1400" dirty="0" smtClean="0"/>
              <a:t>12</a:t>
            </a:r>
          </a:p>
          <a:p>
            <a:pPr algn="just">
              <a:buNone/>
            </a:pPr>
            <a:r>
              <a:rPr lang="en-US" sz="1400" dirty="0" smtClean="0"/>
              <a:t>65</a:t>
            </a:r>
          </a:p>
          <a:p>
            <a:pPr algn="just">
              <a:buNone/>
            </a:pPr>
            <a:r>
              <a:rPr lang="en-US" sz="1400" dirty="0" smtClean="0"/>
              <a:t>81</a:t>
            </a:r>
          </a:p>
          <a:p>
            <a:pPr algn="just">
              <a:buNone/>
            </a:pPr>
            <a:r>
              <a:rPr lang="en-US" sz="1400" dirty="0" smtClean="0"/>
              <a:t>G4</a:t>
            </a:r>
          </a:p>
          <a:p>
            <a:pPr algn="just">
              <a:buNone/>
            </a:pPr>
            <a:r>
              <a:rPr lang="en-US" sz="1400" dirty="0" smtClean="0"/>
              <a:t>2G</a:t>
            </a:r>
          </a:p>
          <a:p>
            <a:pPr algn="just">
              <a:buNone/>
            </a:pPr>
            <a:r>
              <a:rPr lang="en-US" sz="1400" dirty="0" smtClean="0"/>
              <a:t>6B</a:t>
            </a:r>
          </a:p>
          <a:p>
            <a:pPr algn="just">
              <a:buNone/>
            </a:pPr>
            <a:r>
              <a:rPr lang="en-US" sz="1400" dirty="0" smtClean="0"/>
              <a:t>1B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5G</a:t>
            </a:r>
          </a:p>
          <a:p>
            <a:pPr algn="just">
              <a:buNone/>
            </a:pPr>
            <a:r>
              <a:rPr lang="en-US" sz="1400" dirty="0" smtClean="0"/>
              <a:t>F2</a:t>
            </a:r>
          </a:p>
          <a:p>
            <a:pPr algn="just">
              <a:buNone/>
            </a:pPr>
            <a:r>
              <a:rPr lang="en-US" sz="1400" dirty="0" smtClean="0"/>
              <a:t>F2</a:t>
            </a:r>
          </a:p>
          <a:p>
            <a:pPr algn="just">
              <a:buNone/>
            </a:pPr>
            <a:r>
              <a:rPr lang="en-US" sz="1400" dirty="0" smtClean="0"/>
              <a:t>D3</a:t>
            </a:r>
          </a:p>
          <a:p>
            <a:pPr algn="just">
              <a:buNone/>
            </a:pPr>
            <a:r>
              <a:rPr lang="en-US" sz="1400" dirty="0" smtClean="0"/>
              <a:t>E8</a:t>
            </a:r>
          </a:p>
          <a:p>
            <a:pPr algn="just">
              <a:buNone/>
            </a:pPr>
            <a:r>
              <a:rPr lang="en-US" sz="1400" dirty="0" smtClean="0"/>
              <a:t>88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0B</a:t>
            </a:r>
          </a:p>
          <a:p>
            <a:pPr algn="just">
              <a:buNone/>
            </a:pPr>
            <a:r>
              <a:rPr lang="en-US" sz="1400" dirty="0" smtClean="0"/>
              <a:t>0A</a:t>
            </a:r>
          </a:p>
          <a:p>
            <a:pPr algn="just">
              <a:buNone/>
            </a:pPr>
            <a:r>
              <a:rPr lang="en-US" sz="1400" dirty="0" smtClean="0"/>
              <a:t>1B</a:t>
            </a:r>
          </a:p>
          <a:p>
            <a:pPr algn="just">
              <a:buNone/>
            </a:pPr>
            <a:r>
              <a:rPr lang="en-US" sz="1400" dirty="0" smtClean="0"/>
              <a:t>1A</a:t>
            </a:r>
          </a:p>
          <a:p>
            <a:pPr algn="just">
              <a:buNone/>
            </a:pPr>
            <a:r>
              <a:rPr lang="en-US" sz="1400" dirty="0" smtClean="0"/>
              <a:t>2B</a:t>
            </a:r>
          </a:p>
          <a:p>
            <a:pPr algn="just">
              <a:buNone/>
            </a:pPr>
            <a:r>
              <a:rPr lang="en-US" sz="1400" dirty="0" smtClean="0"/>
              <a:t>2A</a:t>
            </a:r>
          </a:p>
          <a:p>
            <a:pPr algn="just">
              <a:buNone/>
            </a:pPr>
            <a:r>
              <a:rPr lang="en-US" sz="1400" dirty="0" smtClean="0"/>
              <a:t>3C</a:t>
            </a:r>
          </a:p>
          <a:p>
            <a:pPr algn="just">
              <a:buNone/>
            </a:pPr>
            <a:r>
              <a:rPr lang="en-US" sz="1400" dirty="0" smtClean="0"/>
              <a:t>D3</a:t>
            </a:r>
          </a:p>
          <a:p>
            <a:pPr algn="just">
              <a:buNone/>
            </a:pPr>
            <a:r>
              <a:rPr lang="en-US" sz="1400" dirty="0" smtClean="0"/>
              <a:t>D4</a:t>
            </a:r>
          </a:p>
          <a:p>
            <a:pPr algn="just">
              <a:buNone/>
            </a:pPr>
            <a:r>
              <a:rPr lang="en-US" sz="1400" dirty="0" smtClean="0"/>
              <a:t>5F</a:t>
            </a:r>
          </a:p>
          <a:p>
            <a:pPr algn="just">
              <a:buNone/>
            </a:pPr>
            <a:r>
              <a:rPr lang="en-US" sz="1400" dirty="0" smtClean="0"/>
              <a:t>FF</a:t>
            </a:r>
          </a:p>
          <a:p>
            <a:pPr algn="just">
              <a:buNone/>
            </a:pPr>
            <a:r>
              <a:rPr lang="en-US" sz="1400" dirty="0" smtClean="0"/>
              <a:t>DD</a:t>
            </a:r>
          </a:p>
          <a:p>
            <a:pPr algn="just">
              <a:buNone/>
            </a:pPr>
            <a:r>
              <a:rPr lang="en-US" sz="1400" dirty="0" smtClean="0"/>
              <a:t>AA</a:t>
            </a:r>
          </a:p>
          <a:p>
            <a:pPr algn="just">
              <a:buNone/>
            </a:pPr>
            <a:r>
              <a:rPr lang="en-US" sz="1400" dirty="0" smtClean="0"/>
              <a:t>B1</a:t>
            </a:r>
          </a:p>
          <a:p>
            <a:pPr algn="just">
              <a:buNone/>
            </a:pPr>
            <a:r>
              <a:rPr lang="en-US" sz="1400" dirty="0" smtClean="0"/>
              <a:t>11</a:t>
            </a:r>
          </a:p>
          <a:p>
            <a:pPr algn="just">
              <a:buNone/>
            </a:pPr>
            <a:r>
              <a:rPr lang="en-US" sz="1400" dirty="0" smtClean="0"/>
              <a:t>BB</a:t>
            </a:r>
          </a:p>
          <a:p>
            <a:pPr algn="just">
              <a:buNone/>
            </a:pPr>
            <a:r>
              <a:rPr lang="en-US" sz="1400" dirty="0" smtClean="0"/>
              <a:t>CC</a:t>
            </a:r>
          </a:p>
          <a:p>
            <a:pPr algn="just">
              <a:buNone/>
            </a:pPr>
            <a:r>
              <a:rPr lang="en-US" sz="1400" dirty="0" smtClean="0"/>
              <a:t>C8</a:t>
            </a:r>
          </a:p>
          <a:p>
            <a:pPr algn="just">
              <a:buNone/>
            </a:pPr>
            <a:r>
              <a:rPr lang="en-US" sz="1400" dirty="0" smtClean="0"/>
              <a:t>C9</a:t>
            </a:r>
          </a:p>
          <a:p>
            <a:pPr algn="just">
              <a:buNone/>
            </a:pPr>
            <a:r>
              <a:rPr lang="en-US" sz="1400" dirty="0" smtClean="0"/>
              <a:t>10</a:t>
            </a:r>
          </a:p>
          <a:p>
            <a:pPr algn="just">
              <a:buNone/>
            </a:pPr>
            <a:r>
              <a:rPr lang="en-US" sz="1400" dirty="0" smtClean="0"/>
              <a:t>20</a:t>
            </a:r>
          </a:p>
          <a:p>
            <a:pPr algn="just">
              <a:buNone/>
            </a:pPr>
            <a:r>
              <a:rPr lang="en-US" sz="1400" dirty="0" smtClean="0"/>
              <a:t>2F</a:t>
            </a:r>
          </a:p>
          <a:p>
            <a:pPr algn="just">
              <a:buNone/>
            </a:pPr>
            <a:r>
              <a:rPr lang="en-US" sz="1400" dirty="0" smtClean="0"/>
              <a:t>F0</a:t>
            </a:r>
          </a:p>
          <a:p>
            <a:pPr algn="just">
              <a:buNone/>
            </a:pPr>
            <a:r>
              <a:rPr lang="en-US" sz="1400" dirty="0" smtClean="0"/>
              <a:t>6A</a:t>
            </a:r>
          </a:p>
          <a:p>
            <a:pPr algn="just">
              <a:buNone/>
            </a:pPr>
            <a:r>
              <a:rPr lang="en-US" sz="1400" dirty="0" smtClean="0"/>
              <a:t>10</a:t>
            </a:r>
          </a:p>
          <a:p>
            <a:pPr algn="just">
              <a:buNone/>
            </a:pPr>
            <a:r>
              <a:rPr lang="en-US" sz="1400" dirty="0" smtClean="0"/>
              <a:t>04</a:t>
            </a:r>
          </a:p>
          <a:p>
            <a:pPr algn="just">
              <a:buNone/>
            </a:pPr>
            <a:r>
              <a:rPr lang="en-US" sz="1400" dirty="0" smtClean="0"/>
              <a:t>0C</a:t>
            </a:r>
          </a:p>
          <a:p>
            <a:pPr algn="just">
              <a:buNone/>
            </a:pPr>
            <a:r>
              <a:rPr lang="en-US" sz="1400" dirty="0" smtClean="0"/>
              <a:t>55</a:t>
            </a:r>
          </a:p>
          <a:p>
            <a:pPr algn="just">
              <a:buNone/>
            </a:pPr>
            <a:r>
              <a:rPr lang="en-US" sz="1400" dirty="0" smtClean="0"/>
              <a:t>48</a:t>
            </a:r>
          </a:p>
          <a:p>
            <a:pPr algn="just">
              <a:buNone/>
            </a:pPr>
            <a:r>
              <a:rPr lang="en-US" sz="1400" dirty="0" smtClean="0"/>
              <a:t>EC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14</a:t>
            </a:r>
          </a:p>
          <a:p>
            <a:pPr algn="just">
              <a:buNone/>
            </a:pPr>
            <a:r>
              <a:rPr lang="en-US" sz="1400" dirty="0" smtClean="0"/>
              <a:t>4C</a:t>
            </a:r>
          </a:p>
          <a:p>
            <a:pPr algn="just">
              <a:buNone/>
            </a:pPr>
            <a:r>
              <a:rPr lang="en-US" sz="1400" dirty="0" smtClean="0"/>
              <a:t>48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14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48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48</a:t>
            </a:r>
          </a:p>
          <a:p>
            <a:pPr algn="just">
              <a:buNone/>
            </a:pPr>
            <a:r>
              <a:rPr lang="en-US" sz="1400" dirty="0" smtClean="0"/>
              <a:t>8D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01</a:t>
            </a:r>
          </a:p>
          <a:p>
            <a:pPr algn="just">
              <a:buNone/>
            </a:pPr>
            <a:r>
              <a:rPr lang="en-US" sz="1400" dirty="0" smtClean="0"/>
              <a:t>E9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01</a:t>
            </a:r>
          </a:p>
          <a:p>
            <a:pPr algn="just">
              <a:buNone/>
            </a:pPr>
            <a:r>
              <a:rPr lang="en-US" sz="1400" dirty="0" smtClean="0"/>
              <a:t>E9</a:t>
            </a:r>
          </a:p>
          <a:p>
            <a:pPr algn="just">
              <a:buNone/>
            </a:pPr>
            <a:r>
              <a:rPr lang="en-US" sz="1400" dirty="0" smtClean="0"/>
              <a:t>8D</a:t>
            </a:r>
          </a:p>
          <a:p>
            <a:pPr algn="just">
              <a:buNone/>
            </a:pPr>
            <a:r>
              <a:rPr lang="en-US" sz="1400" dirty="0" smtClean="0"/>
              <a:t>65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FA</a:t>
            </a:r>
          </a:p>
          <a:p>
            <a:pPr algn="just">
              <a:buNone/>
            </a:pPr>
            <a:r>
              <a:rPr lang="en-US" sz="1400" dirty="0" smtClean="0"/>
              <a:t>83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3D</a:t>
            </a:r>
          </a:p>
          <a:p>
            <a:pPr algn="just">
              <a:buNone/>
            </a:pPr>
            <a:r>
              <a:rPr lang="en-US" sz="1400" dirty="0" smtClean="0"/>
              <a:t>4D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0A</a:t>
            </a:r>
          </a:p>
          <a:p>
            <a:pPr algn="just">
              <a:buNone/>
            </a:pPr>
            <a:r>
              <a:rPr lang="en-US" sz="1400" dirty="0" smtClean="0"/>
              <a:t>1D</a:t>
            </a:r>
          </a:p>
          <a:p>
            <a:pPr algn="just">
              <a:buNone/>
            </a:pPr>
            <a:r>
              <a:rPr lang="en-US" sz="1400" dirty="0" smtClean="0"/>
              <a:t>6C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E5</a:t>
            </a:r>
          </a:p>
          <a:p>
            <a:pPr algn="just">
              <a:buNone/>
            </a:pPr>
            <a:r>
              <a:rPr lang="en-US" sz="1400" dirty="0" smtClean="0"/>
              <a:t>C2</a:t>
            </a:r>
          </a:p>
          <a:p>
            <a:pPr algn="just">
              <a:buNone/>
            </a:pPr>
            <a:r>
              <a:rPr lang="en-US" sz="1400" dirty="0" smtClean="0"/>
              <a:t>08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48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46</a:t>
            </a:r>
          </a:p>
          <a:p>
            <a:pPr algn="just">
              <a:buNone/>
            </a:pPr>
            <a:r>
              <a:rPr lang="en-US" sz="1400" dirty="0" smtClean="0"/>
              <a:t>E4</a:t>
            </a:r>
          </a:p>
          <a:p>
            <a:pPr algn="just">
              <a:buNone/>
            </a:pPr>
            <a:r>
              <a:rPr lang="en-US" sz="1400" dirty="0" smtClean="0"/>
              <a:t>FF</a:t>
            </a:r>
          </a:p>
          <a:p>
            <a:pPr algn="just">
              <a:buNone/>
            </a:pPr>
            <a:r>
              <a:rPr lang="en-US" sz="1400" dirty="0" smtClean="0"/>
              <a:t>12</a:t>
            </a:r>
          </a:p>
          <a:p>
            <a:pPr algn="just">
              <a:buNone/>
            </a:pPr>
            <a:r>
              <a:rPr lang="en-US" sz="1400" dirty="0" smtClean="0"/>
              <a:t>65</a:t>
            </a:r>
          </a:p>
          <a:p>
            <a:pPr algn="just">
              <a:buNone/>
            </a:pPr>
            <a:r>
              <a:rPr lang="en-US" sz="1400" dirty="0" smtClean="0"/>
              <a:t>81</a:t>
            </a:r>
          </a:p>
          <a:p>
            <a:pPr algn="just">
              <a:buNone/>
            </a:pPr>
            <a:r>
              <a:rPr lang="en-US" sz="1400" dirty="0" smtClean="0"/>
              <a:t>G4</a:t>
            </a:r>
          </a:p>
          <a:p>
            <a:pPr algn="just">
              <a:buNone/>
            </a:pPr>
            <a:r>
              <a:rPr lang="en-US" sz="1400" dirty="0" smtClean="0"/>
              <a:t>2G</a:t>
            </a:r>
          </a:p>
          <a:p>
            <a:pPr algn="just">
              <a:buNone/>
            </a:pPr>
            <a:r>
              <a:rPr lang="en-US" sz="1400" dirty="0" smtClean="0"/>
              <a:t>6B</a:t>
            </a:r>
          </a:p>
          <a:p>
            <a:pPr algn="just">
              <a:buNone/>
            </a:pPr>
            <a:r>
              <a:rPr lang="en-US" sz="1400" dirty="0" smtClean="0"/>
              <a:t>1B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5G</a:t>
            </a:r>
          </a:p>
          <a:p>
            <a:pPr algn="just">
              <a:buNone/>
            </a:pPr>
            <a:r>
              <a:rPr lang="en-US" sz="1400" dirty="0" smtClean="0"/>
              <a:t>F2</a:t>
            </a:r>
          </a:p>
          <a:p>
            <a:pPr algn="just">
              <a:buNone/>
            </a:pPr>
            <a:r>
              <a:rPr lang="en-US" sz="1400" dirty="0" smtClean="0"/>
              <a:t>F2</a:t>
            </a:r>
          </a:p>
          <a:p>
            <a:pPr algn="just">
              <a:buNone/>
            </a:pPr>
            <a:r>
              <a:rPr lang="en-US" sz="1400" dirty="0" smtClean="0"/>
              <a:t>D3</a:t>
            </a:r>
          </a:p>
          <a:p>
            <a:pPr algn="just">
              <a:buNone/>
            </a:pPr>
            <a:r>
              <a:rPr lang="en-US" sz="1400" dirty="0" smtClean="0"/>
              <a:t>E8</a:t>
            </a:r>
          </a:p>
          <a:p>
            <a:pPr algn="just">
              <a:buNone/>
            </a:pPr>
            <a:r>
              <a:rPr lang="en-US" sz="1400" dirty="0" smtClean="0"/>
              <a:t>88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0B</a:t>
            </a:r>
          </a:p>
          <a:p>
            <a:pPr algn="just">
              <a:buNone/>
            </a:pPr>
            <a:r>
              <a:rPr lang="en-US" sz="1400" dirty="0" smtClean="0"/>
              <a:t>0A</a:t>
            </a:r>
          </a:p>
          <a:p>
            <a:pPr algn="just">
              <a:buNone/>
            </a:pPr>
            <a:r>
              <a:rPr lang="en-US" sz="1400" dirty="0" smtClean="0"/>
              <a:t>1B</a:t>
            </a:r>
          </a:p>
          <a:p>
            <a:pPr algn="just">
              <a:buNone/>
            </a:pPr>
            <a:r>
              <a:rPr lang="en-US" sz="1400" dirty="0" smtClean="0"/>
              <a:t>1A</a:t>
            </a:r>
          </a:p>
          <a:p>
            <a:pPr algn="just">
              <a:buNone/>
            </a:pPr>
            <a:r>
              <a:rPr lang="en-US" sz="1400" dirty="0" smtClean="0"/>
              <a:t>2B</a:t>
            </a:r>
          </a:p>
          <a:p>
            <a:pPr algn="just">
              <a:buNone/>
            </a:pPr>
            <a:r>
              <a:rPr lang="en-US" sz="1400" dirty="0" smtClean="0"/>
              <a:t>2A</a:t>
            </a:r>
          </a:p>
          <a:p>
            <a:pPr algn="just">
              <a:buNone/>
            </a:pPr>
            <a:r>
              <a:rPr lang="en-US" sz="1400" dirty="0" smtClean="0"/>
              <a:t>3C</a:t>
            </a:r>
          </a:p>
          <a:p>
            <a:pPr algn="just">
              <a:buNone/>
            </a:pPr>
            <a:r>
              <a:rPr lang="en-US" sz="1400" dirty="0" smtClean="0"/>
              <a:t>D3</a:t>
            </a:r>
          </a:p>
          <a:p>
            <a:pPr algn="just">
              <a:buNone/>
            </a:pPr>
            <a:r>
              <a:rPr lang="en-US" sz="1400" dirty="0" smtClean="0"/>
              <a:t>D4</a:t>
            </a:r>
          </a:p>
          <a:p>
            <a:pPr algn="just">
              <a:buNone/>
            </a:pPr>
            <a:r>
              <a:rPr lang="en-US" sz="1400" dirty="0" smtClean="0"/>
              <a:t>5F</a:t>
            </a:r>
          </a:p>
          <a:p>
            <a:pPr algn="just">
              <a:buNone/>
            </a:pPr>
            <a:r>
              <a:rPr lang="en-US" sz="1400" dirty="0" smtClean="0"/>
              <a:t>FF</a:t>
            </a:r>
          </a:p>
          <a:p>
            <a:pPr algn="just">
              <a:buNone/>
            </a:pPr>
            <a:r>
              <a:rPr lang="en-US" sz="1400" dirty="0" smtClean="0"/>
              <a:t>DD</a:t>
            </a:r>
          </a:p>
          <a:p>
            <a:pPr algn="just">
              <a:buNone/>
            </a:pPr>
            <a:r>
              <a:rPr lang="en-US" sz="1400" dirty="0" smtClean="0"/>
              <a:t>AA</a:t>
            </a:r>
          </a:p>
          <a:p>
            <a:pPr algn="just">
              <a:buNone/>
            </a:pPr>
            <a:r>
              <a:rPr lang="en-US" sz="1400" dirty="0" smtClean="0"/>
              <a:t>B1</a:t>
            </a:r>
          </a:p>
          <a:p>
            <a:pPr algn="just">
              <a:buNone/>
            </a:pPr>
            <a:r>
              <a:rPr lang="en-US" sz="1400" dirty="0" smtClean="0"/>
              <a:t>11</a:t>
            </a:r>
          </a:p>
          <a:p>
            <a:pPr algn="just">
              <a:buNone/>
            </a:pPr>
            <a:r>
              <a:rPr lang="en-US" sz="1400" dirty="0" smtClean="0"/>
              <a:t>BB</a:t>
            </a:r>
          </a:p>
          <a:p>
            <a:pPr algn="just">
              <a:buNone/>
            </a:pPr>
            <a:r>
              <a:rPr lang="en-US" sz="1400" dirty="0" smtClean="0"/>
              <a:t>CC</a:t>
            </a:r>
          </a:p>
          <a:p>
            <a:pPr algn="just">
              <a:buNone/>
            </a:pPr>
            <a:r>
              <a:rPr lang="en-US" sz="1400" dirty="0" smtClean="0"/>
              <a:t>C8</a:t>
            </a:r>
          </a:p>
          <a:p>
            <a:pPr algn="just">
              <a:buNone/>
            </a:pPr>
            <a:r>
              <a:rPr lang="en-US" sz="1400" dirty="0" smtClean="0"/>
              <a:t>C9</a:t>
            </a:r>
          </a:p>
          <a:p>
            <a:pPr algn="just">
              <a:buNone/>
            </a:pPr>
            <a:r>
              <a:rPr lang="en-US" sz="1400" dirty="0" smtClean="0"/>
              <a:t>10</a:t>
            </a:r>
          </a:p>
          <a:p>
            <a:pPr algn="just">
              <a:buNone/>
            </a:pPr>
            <a:r>
              <a:rPr lang="en-US" sz="1400" dirty="0" smtClean="0"/>
              <a:t>20</a:t>
            </a:r>
          </a:p>
          <a:p>
            <a:pPr algn="just">
              <a:buNone/>
            </a:pPr>
            <a:r>
              <a:rPr lang="en-US" sz="1400" dirty="0" smtClean="0"/>
              <a:t>2F</a:t>
            </a:r>
          </a:p>
          <a:p>
            <a:pPr algn="just">
              <a:buNone/>
            </a:pPr>
            <a:r>
              <a:rPr lang="en-US" sz="1400" dirty="0" smtClean="0"/>
              <a:t>F0</a:t>
            </a:r>
          </a:p>
          <a:p>
            <a:pPr algn="just">
              <a:buNone/>
            </a:pPr>
            <a:r>
              <a:rPr lang="en-US" sz="1400" dirty="0" smtClean="0"/>
              <a:t>F3</a:t>
            </a:r>
          </a:p>
          <a:p>
            <a:pPr algn="just">
              <a:buNone/>
            </a:pPr>
            <a:r>
              <a:rPr lang="en-US" sz="1400" dirty="0" smtClean="0"/>
              <a:t>D5</a:t>
            </a:r>
          </a:p>
          <a:p>
            <a:pPr algn="just">
              <a:buNone/>
            </a:pPr>
            <a:r>
              <a:rPr lang="en-US" sz="1400" dirty="0" smtClean="0"/>
              <a:t>D0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A2</a:t>
            </a:r>
          </a:p>
          <a:p>
            <a:pPr algn="just">
              <a:buNone/>
            </a:pPr>
            <a:r>
              <a:rPr lang="en-US" sz="1400" dirty="0" smtClean="0"/>
              <a:t>A5</a:t>
            </a:r>
          </a:p>
          <a:p>
            <a:pPr algn="just">
              <a:buNone/>
            </a:pPr>
            <a:r>
              <a:rPr lang="en-US" sz="1400" dirty="0" smtClean="0"/>
              <a:t>B2</a:t>
            </a:r>
          </a:p>
          <a:p>
            <a:pPr algn="just">
              <a:buNone/>
            </a:pPr>
            <a:r>
              <a:rPr lang="en-US" sz="1400" dirty="0" smtClean="0"/>
              <a:t>B5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3D</a:t>
            </a:r>
          </a:p>
          <a:p>
            <a:pPr algn="just">
              <a:buNone/>
            </a:pPr>
            <a:r>
              <a:rPr lang="en-US" sz="1400" dirty="0" smtClean="0"/>
              <a:t>4D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0A</a:t>
            </a:r>
          </a:p>
          <a:p>
            <a:pPr algn="just">
              <a:buNone/>
            </a:pPr>
            <a:r>
              <a:rPr lang="en-US" sz="1400" dirty="0" smtClean="0"/>
              <a:t>1D</a:t>
            </a:r>
          </a:p>
          <a:p>
            <a:pPr algn="just">
              <a:buNone/>
            </a:pPr>
            <a:r>
              <a:rPr lang="en-US" sz="1400" dirty="0" smtClean="0"/>
              <a:t>6C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E5</a:t>
            </a:r>
          </a:p>
          <a:p>
            <a:pPr algn="just">
              <a:buNone/>
            </a:pPr>
            <a:r>
              <a:rPr lang="en-US" sz="1400" dirty="0" smtClean="0"/>
              <a:t>C2</a:t>
            </a:r>
          </a:p>
          <a:p>
            <a:pPr algn="just">
              <a:buNone/>
            </a:pPr>
            <a:r>
              <a:rPr lang="en-US" sz="1400" dirty="0" smtClean="0"/>
              <a:t>08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48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46</a:t>
            </a:r>
          </a:p>
          <a:p>
            <a:pPr algn="just">
              <a:buNone/>
            </a:pPr>
            <a:r>
              <a:rPr lang="en-US" sz="1400" dirty="0" smtClean="0"/>
              <a:t>E4</a:t>
            </a:r>
          </a:p>
          <a:p>
            <a:pPr algn="just">
              <a:buNone/>
            </a:pPr>
            <a:r>
              <a:rPr lang="en-US" sz="1400" dirty="0" smtClean="0"/>
              <a:t>FF</a:t>
            </a:r>
          </a:p>
          <a:p>
            <a:pPr algn="just">
              <a:buNone/>
            </a:pPr>
            <a:r>
              <a:rPr lang="en-US" sz="1400" dirty="0" smtClean="0"/>
              <a:t>5D</a:t>
            </a:r>
          </a:p>
          <a:p>
            <a:pPr algn="just">
              <a:buNone/>
            </a:pPr>
            <a:r>
              <a:rPr lang="en-US" sz="1400" dirty="0" smtClean="0"/>
              <a:t>D0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E4</a:t>
            </a:r>
          </a:p>
          <a:p>
            <a:pPr algn="just">
              <a:buNone/>
            </a:pPr>
            <a:r>
              <a:rPr lang="en-US" sz="1400" dirty="0" smtClean="0"/>
              <a:t>B0</a:t>
            </a:r>
          </a:p>
          <a:p>
            <a:pPr algn="just">
              <a:buNone/>
            </a:pPr>
            <a:r>
              <a:rPr lang="en-US" sz="1400" dirty="0" smtClean="0"/>
              <a:t>A1</a:t>
            </a:r>
          </a:p>
          <a:p>
            <a:pPr algn="just">
              <a:buNone/>
            </a:pPr>
            <a:r>
              <a:rPr lang="en-US" sz="1400" dirty="0" smtClean="0"/>
              <a:t>F3</a:t>
            </a:r>
          </a:p>
          <a:p>
            <a:pPr algn="just">
              <a:buNone/>
            </a:pPr>
            <a:r>
              <a:rPr lang="en-US" sz="1400" dirty="0" smtClean="0"/>
              <a:t>3D</a:t>
            </a:r>
          </a:p>
          <a:p>
            <a:pPr algn="just">
              <a:buNone/>
            </a:pPr>
            <a:r>
              <a:rPr lang="en-US" sz="1400" dirty="0" smtClean="0"/>
              <a:t>3B</a:t>
            </a:r>
          </a:p>
          <a:p>
            <a:pPr algn="just">
              <a:buNone/>
            </a:pPr>
            <a:r>
              <a:rPr lang="en-US" sz="1400" dirty="0" smtClean="0"/>
              <a:t>BB</a:t>
            </a:r>
          </a:p>
          <a:p>
            <a:pPr algn="just">
              <a:buNone/>
            </a:pPr>
            <a:r>
              <a:rPr lang="en-US" sz="1400" dirty="0" smtClean="0"/>
              <a:t>50</a:t>
            </a:r>
          </a:p>
          <a:p>
            <a:pPr algn="just">
              <a:buNone/>
            </a:pPr>
            <a:r>
              <a:rPr lang="en-US" sz="1400" dirty="0" smtClean="0"/>
              <a:t>F0</a:t>
            </a:r>
          </a:p>
          <a:p>
            <a:pPr algn="just">
              <a:buNone/>
            </a:pPr>
            <a:r>
              <a:rPr lang="en-US" sz="1400" dirty="0" smtClean="0"/>
              <a:t>D0</a:t>
            </a:r>
          </a:p>
          <a:p>
            <a:pPr algn="just">
              <a:buNone/>
            </a:pPr>
            <a:r>
              <a:rPr lang="en-US" sz="1400" dirty="0" smtClean="0"/>
              <a:t>A1</a:t>
            </a:r>
          </a:p>
          <a:p>
            <a:pPr algn="just">
              <a:buNone/>
            </a:pPr>
            <a:r>
              <a:rPr lang="en-US" sz="1400" dirty="0" smtClean="0"/>
              <a:t>D1</a:t>
            </a:r>
          </a:p>
          <a:p>
            <a:pPr algn="just">
              <a:buNone/>
            </a:pPr>
            <a:r>
              <a:rPr lang="en-US" sz="1400" dirty="0" smtClean="0"/>
              <a:t>D3</a:t>
            </a:r>
          </a:p>
          <a:p>
            <a:pPr algn="just">
              <a:buNone/>
            </a:pPr>
            <a:r>
              <a:rPr lang="en-US" sz="1400" dirty="0" smtClean="0"/>
              <a:t>D4</a:t>
            </a:r>
          </a:p>
          <a:p>
            <a:pPr algn="just">
              <a:buNone/>
            </a:pPr>
            <a:r>
              <a:rPr lang="en-US" sz="1400" dirty="0" smtClean="0"/>
              <a:t>5F</a:t>
            </a:r>
          </a:p>
          <a:p>
            <a:pPr algn="just">
              <a:buNone/>
            </a:pPr>
            <a:r>
              <a:rPr lang="en-US" sz="1400" dirty="0" smtClean="0"/>
              <a:t>FF</a:t>
            </a:r>
          </a:p>
          <a:p>
            <a:pPr algn="just">
              <a:buNone/>
            </a:pPr>
            <a:r>
              <a:rPr lang="en-US" sz="1400" dirty="0" smtClean="0"/>
              <a:t>DD</a:t>
            </a:r>
          </a:p>
          <a:p>
            <a:pPr algn="just">
              <a:buNone/>
            </a:pPr>
            <a:r>
              <a:rPr lang="en-US" sz="1400" dirty="0" smtClean="0"/>
              <a:t>AA</a:t>
            </a:r>
          </a:p>
          <a:p>
            <a:pPr algn="just">
              <a:buNone/>
            </a:pPr>
            <a:r>
              <a:rPr lang="en-US" sz="1400" dirty="0" smtClean="0"/>
              <a:t>B1</a:t>
            </a:r>
          </a:p>
          <a:p>
            <a:pPr algn="just">
              <a:buNone/>
            </a:pPr>
            <a:r>
              <a:rPr lang="en-US" sz="1400" dirty="0" smtClean="0"/>
              <a:t>11</a:t>
            </a:r>
          </a:p>
          <a:p>
            <a:pPr algn="just">
              <a:buNone/>
            </a:pPr>
            <a:r>
              <a:rPr lang="en-US" sz="1400" dirty="0" smtClean="0"/>
              <a:t>BB</a:t>
            </a:r>
          </a:p>
          <a:p>
            <a:pPr algn="just">
              <a:buNone/>
            </a:pPr>
            <a:r>
              <a:rPr lang="en-US" sz="1400" dirty="0" smtClean="0"/>
              <a:t>CC</a:t>
            </a:r>
          </a:p>
          <a:p>
            <a:pPr algn="just">
              <a:buNone/>
            </a:pPr>
            <a:r>
              <a:rPr lang="en-US" sz="1400" dirty="0" smtClean="0"/>
              <a:t>0A</a:t>
            </a:r>
          </a:p>
          <a:p>
            <a:pPr algn="just">
              <a:buNone/>
            </a:pPr>
            <a:r>
              <a:rPr lang="en-US" sz="1400" dirty="0" smtClean="0"/>
              <a:t>1D</a:t>
            </a:r>
          </a:p>
          <a:p>
            <a:pPr algn="just">
              <a:buNone/>
            </a:pPr>
            <a:r>
              <a:rPr lang="en-US" sz="1400" dirty="0" smtClean="0"/>
              <a:t>6C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E5</a:t>
            </a:r>
          </a:p>
          <a:p>
            <a:pPr algn="just">
              <a:buNone/>
            </a:pPr>
            <a:r>
              <a:rPr lang="en-US" sz="1400" dirty="0" smtClean="0"/>
              <a:t>C2</a:t>
            </a:r>
          </a:p>
          <a:p>
            <a:pPr algn="just">
              <a:buNone/>
            </a:pPr>
            <a:r>
              <a:rPr lang="en-US" sz="1400" dirty="0" smtClean="0"/>
              <a:t>08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48</a:t>
            </a:r>
          </a:p>
          <a:p>
            <a:pPr algn="just">
              <a:buNone/>
            </a:pPr>
            <a:r>
              <a:rPr lang="en-US" sz="1400" dirty="0" smtClean="0"/>
              <a:t>00</a:t>
            </a:r>
          </a:p>
          <a:p>
            <a:pPr algn="just">
              <a:buNone/>
            </a:pPr>
            <a:r>
              <a:rPr lang="en-US" sz="1400" dirty="0" smtClean="0"/>
              <a:t>46</a:t>
            </a:r>
          </a:p>
          <a:p>
            <a:pPr algn="just">
              <a:buNone/>
            </a:pPr>
            <a:r>
              <a:rPr lang="en-US" sz="1400" dirty="0" smtClean="0"/>
              <a:t>E4</a:t>
            </a:r>
          </a:p>
          <a:p>
            <a:pPr algn="just">
              <a:buNone/>
            </a:pPr>
            <a:r>
              <a:rPr lang="en-US" sz="1400" dirty="0" smtClean="0"/>
              <a:t>FF</a:t>
            </a:r>
          </a:p>
          <a:p>
            <a:pPr algn="just">
              <a:buNone/>
            </a:pPr>
            <a:r>
              <a:rPr lang="en-US" sz="1400" dirty="0" smtClean="0"/>
              <a:t>5D</a:t>
            </a:r>
          </a:p>
          <a:p>
            <a:pPr algn="just">
              <a:buNone/>
            </a:pPr>
            <a:r>
              <a:rPr lang="en-US" sz="1400" dirty="0" smtClean="0"/>
              <a:t>D0</a:t>
            </a:r>
          </a:p>
          <a:p>
            <a:pPr algn="just">
              <a:buNone/>
            </a:pPr>
            <a:r>
              <a:rPr lang="en-US" sz="1400" dirty="0" smtClean="0"/>
              <a:t>89</a:t>
            </a:r>
          </a:p>
          <a:p>
            <a:pPr algn="just">
              <a:buNone/>
            </a:pPr>
            <a:r>
              <a:rPr lang="en-US" sz="1400" dirty="0" smtClean="0"/>
              <a:t>E4</a:t>
            </a:r>
          </a:p>
          <a:p>
            <a:pPr algn="just">
              <a:buNone/>
            </a:pPr>
            <a:r>
              <a:rPr lang="en-US" sz="1400" dirty="0" smtClean="0"/>
              <a:t>B0</a:t>
            </a:r>
          </a:p>
          <a:p>
            <a:pPr algn="just">
              <a:buNone/>
            </a:pPr>
            <a:r>
              <a:rPr lang="en-US" sz="1400" dirty="0" smtClean="0"/>
              <a:t>A1</a:t>
            </a:r>
          </a:p>
          <a:p>
            <a:pPr algn="just">
              <a:buNone/>
            </a:pPr>
            <a:r>
              <a:rPr lang="en-US" sz="1400" dirty="0" smtClean="0"/>
              <a:t>F3</a:t>
            </a:r>
          </a:p>
          <a:p>
            <a:pPr algn="just">
              <a:buNone/>
            </a:pPr>
            <a:r>
              <a:rPr lang="en-US" sz="1400" dirty="0" smtClean="0"/>
              <a:t>3D</a:t>
            </a:r>
          </a:p>
          <a:p>
            <a:pPr algn="just">
              <a:buNone/>
            </a:pPr>
            <a:r>
              <a:rPr lang="en-US" sz="1400" dirty="0" smtClean="0"/>
              <a:t>3B</a:t>
            </a:r>
          </a:p>
          <a:p>
            <a:pPr algn="just">
              <a:buNone/>
            </a:pPr>
            <a:r>
              <a:rPr lang="en-US" sz="1400" dirty="0" smtClean="0"/>
              <a:t>BB</a:t>
            </a:r>
          </a:p>
          <a:p>
            <a:pPr algn="just">
              <a:buNone/>
            </a:pPr>
            <a:r>
              <a:rPr lang="en-US" sz="1400" dirty="0" smtClean="0"/>
              <a:t>50</a:t>
            </a:r>
          </a:p>
          <a:p>
            <a:pPr algn="just">
              <a:buNone/>
            </a:pPr>
            <a:r>
              <a:rPr lang="en-US" sz="1400" dirty="0" smtClean="0"/>
              <a:t>F0</a:t>
            </a:r>
          </a:p>
          <a:p>
            <a:pPr algn="just">
              <a:buNone/>
            </a:pPr>
            <a:r>
              <a:rPr lang="en-US" sz="1400" dirty="0" smtClean="0"/>
              <a:t>D0</a:t>
            </a:r>
          </a:p>
          <a:p>
            <a:pPr algn="just">
              <a:buNone/>
            </a:pPr>
            <a:r>
              <a:rPr lang="en-US" sz="1400" dirty="0" smtClean="0"/>
              <a:t>A1</a:t>
            </a:r>
          </a:p>
          <a:p>
            <a:pPr algn="just">
              <a:buNone/>
            </a:pPr>
            <a:r>
              <a:rPr lang="en-US" sz="1400" dirty="0" smtClean="0"/>
              <a:t>D1</a:t>
            </a:r>
          </a:p>
          <a:p>
            <a:pPr algn="just">
              <a:buNone/>
            </a:pPr>
            <a:r>
              <a:rPr lang="en-US" sz="1400" dirty="0" smtClean="0"/>
              <a:t>D3</a:t>
            </a:r>
          </a:p>
          <a:p>
            <a:pPr algn="just">
              <a:buNone/>
            </a:pPr>
            <a:r>
              <a:rPr lang="en-US" sz="1400" dirty="0" smtClean="0"/>
              <a:t>D4</a:t>
            </a:r>
          </a:p>
          <a:p>
            <a:pPr algn="just">
              <a:buNone/>
            </a:pPr>
            <a:r>
              <a:rPr lang="en-US" sz="1400" dirty="0" smtClean="0"/>
              <a:t>5F</a:t>
            </a:r>
          </a:p>
          <a:p>
            <a:pPr algn="just">
              <a:buNone/>
            </a:pPr>
            <a:r>
              <a:rPr lang="en-US" sz="1400" dirty="0" smtClean="0"/>
              <a:t>FF</a:t>
            </a:r>
          </a:p>
          <a:p>
            <a:pPr algn="just">
              <a:buNone/>
            </a:pPr>
            <a:r>
              <a:rPr lang="en-US" sz="1400" dirty="0" smtClean="0"/>
              <a:t>DD</a:t>
            </a:r>
          </a:p>
          <a:p>
            <a:pPr algn="just">
              <a:buNone/>
            </a:pPr>
            <a:r>
              <a:rPr lang="en-US" sz="1400" dirty="0" smtClean="0"/>
              <a:t>AA</a:t>
            </a:r>
          </a:p>
          <a:p>
            <a:pPr algn="just">
              <a:buNone/>
            </a:pPr>
            <a:r>
              <a:rPr lang="en-US" sz="1400" dirty="0" smtClean="0"/>
              <a:t>B1</a:t>
            </a:r>
          </a:p>
          <a:p>
            <a:pPr algn="just">
              <a:buNone/>
            </a:pPr>
            <a:r>
              <a:rPr lang="en-US" sz="1400" dirty="0" smtClean="0"/>
              <a:t>11</a:t>
            </a:r>
          </a:p>
          <a:p>
            <a:pPr algn="just">
              <a:buNone/>
            </a:pPr>
            <a:r>
              <a:rPr lang="en-US" sz="1400" dirty="0" smtClean="0"/>
              <a:t>BB</a:t>
            </a:r>
          </a:p>
          <a:p>
            <a:pPr algn="just">
              <a:buNone/>
            </a:pPr>
            <a:r>
              <a:rPr lang="en-US" sz="1400" dirty="0" smtClean="0"/>
              <a:t>CC</a:t>
            </a:r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endParaRPr lang="en-US" sz="14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5874603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Machine code</a:t>
            </a:r>
          </a:p>
          <a:p>
            <a:pPr algn="ctr"/>
            <a:r>
              <a:rPr lang="en-US" sz="2400" b="1" dirty="0" smtClean="0"/>
              <a:t>CPU</a:t>
            </a:r>
            <a:endParaRPr lang="en-US" sz="2400" b="1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4648200" y="304800"/>
            <a:ext cx="38100" cy="5569803"/>
          </a:xfrm>
          <a:prstGeom prst="straightConnector1">
            <a:avLst/>
          </a:prstGeom>
          <a:ln w="38100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7400" y="5105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Assembly Language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4419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4724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Low-Level Languages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7400" y="3821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2373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Java, C#, VB.NET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3135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Objective-C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81200" y="16880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Ruby, Python, PHP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57400" y="762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JavaScript, </a:t>
            </a:r>
            <a:r>
              <a:rPr lang="en-US" dirty="0" err="1" smtClean="0"/>
              <a:t>ActionScript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76800" y="1371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High-Level Languages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5" grpId="0"/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924800" cy="1470025"/>
          </a:xfrm>
        </p:spPr>
        <p:txBody>
          <a:bodyPr>
            <a:noAutofit/>
          </a:bodyPr>
          <a:lstStyle/>
          <a:p>
            <a:pPr algn="r"/>
            <a:r>
              <a:rPr lang="en-US" b="1" dirty="0" smtClean="0">
                <a:latin typeface="Arial" pitchFamily="34" charset="0"/>
                <a:cs typeface="Arial" pitchFamily="34" charset="0"/>
              </a:rPr>
              <a:t>MAKING THE MOST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OF THIS COURSE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924800" cy="1470025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latin typeface="Arial" pitchFamily="34" charset="0"/>
                <a:cs typeface="Arial" pitchFamily="34" charset="0"/>
              </a:rPr>
              <a:t>WRITING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SOURCE CODE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425.scripting_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762000"/>
            <a:ext cx="4904762" cy="1761905"/>
          </a:xfrm>
        </p:spPr>
      </p:pic>
      <p:pic>
        <p:nvPicPr>
          <p:cNvPr id="5" name="Picture 4" descr="2425.scripting_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2133600"/>
            <a:ext cx="4904762" cy="1761905"/>
          </a:xfrm>
          <a:prstGeom prst="rect">
            <a:avLst/>
          </a:prstGeom>
        </p:spPr>
      </p:pic>
      <p:pic>
        <p:nvPicPr>
          <p:cNvPr id="6" name="Picture 5" descr="2425.scripting_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3581400"/>
            <a:ext cx="4904762" cy="1761905"/>
          </a:xfrm>
          <a:prstGeom prst="rect">
            <a:avLst/>
          </a:prstGeom>
        </p:spPr>
      </p:pic>
      <p:pic>
        <p:nvPicPr>
          <p:cNvPr id="7" name="Picture 6" descr="2425.scripting_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52800" y="4876800"/>
            <a:ext cx="4904762" cy="176190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924800" cy="1470025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	</a:t>
            </a:r>
            <a:br>
              <a:rPr lang="en-US" sz="3600" b="1" dirty="0" smtClean="0"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3600" dirty="0" smtClean="0">
                <a:latin typeface="Lucida Console" pitchFamily="49" charset="0"/>
                <a:cs typeface="Arial" pitchFamily="34" charset="0"/>
              </a:rPr>
              <a:t>print(“Hello, World!”)</a:t>
            </a:r>
            <a:endParaRPr lang="en-US" sz="3600" b="1" dirty="0"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286000"/>
            <a:ext cx="2819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latin typeface="Arial" pitchFamily="34" charset="0"/>
                <a:cs typeface="Arial" pitchFamily="34" charset="0"/>
              </a:rPr>
              <a:t>Python 3</a:t>
            </a:r>
            <a:endParaRPr lang="en-US" sz="3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2286000"/>
            <a:ext cx="2819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err="1" smtClean="0">
                <a:latin typeface="Arial" pitchFamily="34" charset="0"/>
                <a:cs typeface="Arial" pitchFamily="34" charset="0"/>
              </a:rPr>
              <a:t>Lua</a:t>
            </a:r>
            <a:endParaRPr lang="en-US" sz="3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2286000"/>
            <a:ext cx="2819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latin typeface="Arial" pitchFamily="34" charset="0"/>
                <a:cs typeface="Arial" pitchFamily="34" charset="0"/>
              </a:rPr>
              <a:t>ALGOL 68</a:t>
            </a:r>
            <a:endParaRPr lang="en-US" sz="3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2286000"/>
            <a:ext cx="6553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latin typeface="Arial" pitchFamily="34" charset="0"/>
                <a:cs typeface="Arial" pitchFamily="34" charset="0"/>
              </a:rPr>
              <a:t>ALGOL 68 / Python 3 /</a:t>
            </a:r>
          </a:p>
          <a:p>
            <a:r>
              <a:rPr lang="en-US" sz="34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3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6" grpId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1825"/>
            <a:ext cx="7924800" cy="2746375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ALGOL 60</a:t>
            </a:r>
            <a:br>
              <a:rPr lang="en-US" sz="3600" b="1" dirty="0" smtClean="0"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 smtClean="0">
                <a:latin typeface="Arial" pitchFamily="34" charset="0"/>
                <a:cs typeface="Arial" pitchFamily="34" charset="0"/>
              </a:rPr>
            </a:br>
            <a:r>
              <a:rPr lang="en-US" sz="3600" dirty="0" smtClean="0">
                <a:latin typeface="Arial" pitchFamily="34" charset="0"/>
                <a:cs typeface="Arial" pitchFamily="34" charset="0"/>
              </a:rPr>
              <a:t>BEGIN</a:t>
            </a:r>
            <a:br>
              <a:rPr lang="en-US" sz="3600" dirty="0" smtClean="0">
                <a:latin typeface="Arial" pitchFamily="34" charset="0"/>
                <a:cs typeface="Arial" pitchFamily="34" charset="0"/>
              </a:rPr>
            </a:br>
            <a:r>
              <a:rPr lang="en-US" sz="3600" dirty="0" smtClean="0">
                <a:latin typeface="Arial" pitchFamily="34" charset="0"/>
                <a:cs typeface="Arial" pitchFamily="34" charset="0"/>
              </a:rPr>
              <a:t>	DISPLAY (“Hello,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Wolrd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!”);</a:t>
            </a:r>
            <a:br>
              <a:rPr lang="en-US" sz="3600" dirty="0" smtClean="0">
                <a:latin typeface="Arial" pitchFamily="34" charset="0"/>
                <a:cs typeface="Arial" pitchFamily="34" charset="0"/>
              </a:rPr>
            </a:br>
            <a:r>
              <a:rPr lang="en-US" sz="3600" dirty="0" smtClean="0">
                <a:latin typeface="Arial" pitchFamily="34" charset="0"/>
                <a:cs typeface="Arial" pitchFamily="34" charset="0"/>
              </a:rPr>
              <a:t>END.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 smtClean="0">
                <a:latin typeface="Arial" pitchFamily="34" charset="0"/>
                <a:cs typeface="Arial" pitchFamily="34" charset="0"/>
              </a:rPr>
            </a:b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901825"/>
            <a:ext cx="8077200" cy="2746375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C</a:t>
            </a:r>
            <a:br>
              <a:rPr lang="en-US" sz="3600" b="1" dirty="0" smtClean="0"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 smtClean="0">
                <a:latin typeface="Arial" pitchFamily="34" charset="0"/>
                <a:cs typeface="Arial" pitchFamily="34" charset="0"/>
              </a:rPr>
            </a:br>
            <a:r>
              <a:rPr lang="en-US" sz="3600" dirty="0" smtClean="0">
                <a:latin typeface="Lucida Console" pitchFamily="49" charset="0"/>
                <a:cs typeface="Arial" pitchFamily="34" charset="0"/>
              </a:rPr>
              <a:t>#include &lt;</a:t>
            </a:r>
            <a:r>
              <a:rPr lang="en-US" sz="3600" dirty="0" err="1" smtClean="0">
                <a:latin typeface="Lucida Console" pitchFamily="49" charset="0"/>
                <a:cs typeface="Arial" pitchFamily="34" charset="0"/>
              </a:rPr>
              <a:t>studio.h</a:t>
            </a:r>
            <a:r>
              <a:rPr lang="en-US" sz="3600" dirty="0" smtClean="0">
                <a:latin typeface="Lucida Console" pitchFamily="49" charset="0"/>
                <a:cs typeface="Arial" pitchFamily="34" charset="0"/>
              </a:rPr>
              <a:t>&gt;</a:t>
            </a:r>
            <a:br>
              <a:rPr lang="en-US" sz="3600" dirty="0" smtClean="0">
                <a:latin typeface="Lucida Console" pitchFamily="49" charset="0"/>
                <a:cs typeface="Arial" pitchFamily="34" charset="0"/>
              </a:rPr>
            </a:br>
            <a:r>
              <a:rPr lang="en-US" sz="3600" dirty="0" smtClean="0">
                <a:latin typeface="Lucida Console" pitchFamily="49" charset="0"/>
                <a:cs typeface="Arial" pitchFamily="34" charset="0"/>
              </a:rPr>
              <a:t/>
            </a:r>
            <a:br>
              <a:rPr lang="en-US" sz="3600" dirty="0" smtClean="0">
                <a:latin typeface="Lucida Console" pitchFamily="49" charset="0"/>
                <a:cs typeface="Arial" pitchFamily="34" charset="0"/>
              </a:rPr>
            </a:br>
            <a:r>
              <a:rPr lang="en-US" sz="3600" dirty="0" err="1" smtClean="0">
                <a:latin typeface="Lucida Console" pitchFamily="49" charset="0"/>
                <a:cs typeface="Arial" pitchFamily="34" charset="0"/>
              </a:rPr>
              <a:t>int</a:t>
            </a:r>
            <a:r>
              <a:rPr lang="en-US" sz="3600" dirty="0" smtClean="0">
                <a:latin typeface="Lucida Console" pitchFamily="49" charset="0"/>
                <a:cs typeface="Arial" pitchFamily="34" charset="0"/>
              </a:rPr>
              <a:t> main(void)</a:t>
            </a:r>
            <a:br>
              <a:rPr lang="en-US" sz="3600" dirty="0" smtClean="0">
                <a:latin typeface="Lucida Console" pitchFamily="49" charset="0"/>
                <a:cs typeface="Arial" pitchFamily="34" charset="0"/>
              </a:rPr>
            </a:br>
            <a:r>
              <a:rPr lang="en-US" sz="3600" dirty="0" smtClean="0">
                <a:latin typeface="Lucida Console" pitchFamily="49" charset="0"/>
                <a:cs typeface="Arial" pitchFamily="34" charset="0"/>
              </a:rPr>
              <a:t>{</a:t>
            </a:r>
            <a:br>
              <a:rPr lang="en-US" sz="3600" dirty="0" smtClean="0">
                <a:latin typeface="Lucida Console" pitchFamily="49" charset="0"/>
                <a:cs typeface="Arial" pitchFamily="34" charset="0"/>
              </a:rPr>
            </a:br>
            <a:r>
              <a:rPr lang="en-US" sz="3600" dirty="0" smtClean="0">
                <a:latin typeface="Lucida Console" pitchFamily="49" charset="0"/>
                <a:cs typeface="Arial" pitchFamily="34" charset="0"/>
              </a:rPr>
              <a:t>	</a:t>
            </a:r>
            <a:r>
              <a:rPr lang="en-US" sz="3600" dirty="0" err="1" smtClean="0">
                <a:latin typeface="Lucida Console" pitchFamily="49" charset="0"/>
                <a:cs typeface="Arial" pitchFamily="34" charset="0"/>
              </a:rPr>
              <a:t>printf</a:t>
            </a:r>
            <a:r>
              <a:rPr lang="en-US" sz="3600" dirty="0" smtClean="0">
                <a:latin typeface="Lucida Console" pitchFamily="49" charset="0"/>
                <a:cs typeface="Arial" pitchFamily="34" charset="0"/>
              </a:rPr>
              <a:t>(“Hello, world\n”);</a:t>
            </a:r>
            <a:br>
              <a:rPr lang="en-US" sz="3600" dirty="0" smtClean="0">
                <a:latin typeface="Lucida Console" pitchFamily="49" charset="0"/>
                <a:cs typeface="Arial" pitchFamily="34" charset="0"/>
              </a:rPr>
            </a:br>
            <a:r>
              <a:rPr lang="en-US" sz="3600" dirty="0" smtClean="0">
                <a:latin typeface="Lucida Console" pitchFamily="49" charset="0"/>
                <a:cs typeface="Arial" pitchFamily="34" charset="0"/>
              </a:rPr>
              <a:t>	return 0;</a:t>
            </a:r>
            <a:br>
              <a:rPr lang="en-US" sz="3600" dirty="0" smtClean="0">
                <a:latin typeface="Lucida Console" pitchFamily="49" charset="0"/>
                <a:cs typeface="Arial" pitchFamily="34" charset="0"/>
              </a:rPr>
            </a:br>
            <a:r>
              <a:rPr lang="en-US" sz="3600" dirty="0" smtClean="0">
                <a:latin typeface="Lucida Console" pitchFamily="49" charset="0"/>
                <a:cs typeface="Arial" pitchFamily="34" charset="0"/>
              </a:rPr>
              <a:t>}</a:t>
            </a:r>
            <a:endParaRPr lang="en-US" sz="3600" b="1" dirty="0"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901825"/>
            <a:ext cx="8077200" cy="2746375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C#</a:t>
            </a:r>
            <a:br>
              <a:rPr lang="en-US" sz="2800" b="1" dirty="0" smtClean="0">
                <a:latin typeface="Arial" pitchFamily="34" charset="0"/>
                <a:cs typeface="Arial" pitchFamily="34" charset="0"/>
              </a:rPr>
            </a:br>
            <a:r>
              <a:rPr lang="en-US" sz="2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b="1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Lucida Console" pitchFamily="49" charset="0"/>
                <a:cs typeface="Arial" pitchFamily="34" charset="0"/>
              </a:rPr>
              <a:t>using system;</a:t>
            </a:r>
            <a:br>
              <a:rPr lang="en-US" sz="28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800" dirty="0" smtClean="0">
                <a:latin typeface="Lucida Console" pitchFamily="49" charset="0"/>
                <a:cs typeface="Arial" pitchFamily="34" charset="0"/>
              </a:rPr>
              <a:t/>
            </a:r>
            <a:br>
              <a:rPr lang="en-US" sz="28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800" dirty="0" smtClean="0">
                <a:latin typeface="Lucida Console" pitchFamily="49" charset="0"/>
                <a:cs typeface="Arial" pitchFamily="34" charset="0"/>
              </a:rPr>
              <a:t>class Example</a:t>
            </a:r>
            <a:br>
              <a:rPr lang="en-US" sz="28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800" dirty="0" smtClean="0">
                <a:latin typeface="Lucida Console" pitchFamily="49" charset="0"/>
                <a:cs typeface="Arial" pitchFamily="34" charset="0"/>
              </a:rPr>
              <a:t>{</a:t>
            </a:r>
            <a:br>
              <a:rPr lang="en-US" sz="28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800" dirty="0" smtClean="0">
                <a:latin typeface="Lucida Console" pitchFamily="49" charset="0"/>
                <a:cs typeface="Arial" pitchFamily="34" charset="0"/>
              </a:rPr>
              <a:t>	static void Main(string[] </a:t>
            </a:r>
            <a:r>
              <a:rPr lang="en-US" sz="2800" dirty="0" err="1" smtClean="0">
                <a:latin typeface="Lucida Console" pitchFamily="49" charset="0"/>
                <a:cs typeface="Arial" pitchFamily="34" charset="0"/>
              </a:rPr>
              <a:t>args</a:t>
            </a:r>
            <a:r>
              <a:rPr lang="en-US" sz="2800" dirty="0" smtClean="0">
                <a:latin typeface="Lucida Console" pitchFamily="49" charset="0"/>
                <a:cs typeface="Arial" pitchFamily="34" charset="0"/>
              </a:rPr>
              <a:t>)</a:t>
            </a:r>
            <a:br>
              <a:rPr lang="en-US" sz="28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800" dirty="0" smtClean="0">
                <a:latin typeface="Lucida Console" pitchFamily="49" charset="0"/>
                <a:cs typeface="Arial" pitchFamily="34" charset="0"/>
              </a:rPr>
              <a:t>	{</a:t>
            </a:r>
            <a:br>
              <a:rPr lang="en-US" sz="28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800" dirty="0" smtClean="0">
                <a:latin typeface="Lucida Console" pitchFamily="49" charset="0"/>
                <a:cs typeface="Arial" pitchFamily="34" charset="0"/>
              </a:rPr>
              <a:t>		</a:t>
            </a:r>
            <a:r>
              <a:rPr lang="en-US" sz="2800" dirty="0" err="1" smtClean="0">
                <a:latin typeface="Lucida Console" pitchFamily="49" charset="0"/>
                <a:cs typeface="Arial" pitchFamily="34" charset="0"/>
              </a:rPr>
              <a:t>Console.WriteLine</a:t>
            </a:r>
            <a:r>
              <a:rPr lang="en-US" sz="2800" dirty="0" smtClean="0">
                <a:latin typeface="Lucida Console" pitchFamily="49" charset="0"/>
                <a:cs typeface="Arial" pitchFamily="34" charset="0"/>
              </a:rPr>
              <a:t>(“Hello world!”);</a:t>
            </a:r>
            <a:br>
              <a:rPr lang="en-US" sz="28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800" dirty="0" smtClean="0">
                <a:latin typeface="Lucida Console" pitchFamily="49" charset="0"/>
                <a:cs typeface="Arial" pitchFamily="34" charset="0"/>
              </a:rPr>
              <a:t>	}</a:t>
            </a:r>
            <a:br>
              <a:rPr lang="en-US" sz="28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800" dirty="0" smtClean="0">
                <a:latin typeface="Lucida Console" pitchFamily="49" charset="0"/>
                <a:cs typeface="Arial" pitchFamily="34" charset="0"/>
              </a:rPr>
              <a:t>}</a:t>
            </a:r>
            <a:endParaRPr lang="en-US" sz="2800" b="1" dirty="0"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1825"/>
            <a:ext cx="8534400" cy="2746375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Java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b="1" dirty="0" smtClean="0">
                <a:latin typeface="Arial" pitchFamily="34" charset="0"/>
                <a:cs typeface="Arial" pitchFamily="34" charset="0"/>
              </a:rPr>
            </a:br>
            <a:r>
              <a:rPr lang="en-US" sz="2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b="1" dirty="0" smtClean="0">
                <a:latin typeface="Arial" pitchFamily="34" charset="0"/>
                <a:cs typeface="Arial" pitchFamily="34" charset="0"/>
              </a:rPr>
            </a:br>
            <a:r>
              <a:rPr lang="en-US" sz="2300" dirty="0" smtClean="0">
                <a:latin typeface="Lucida Console" pitchFamily="49" charset="0"/>
                <a:cs typeface="Arial" pitchFamily="34" charset="0"/>
              </a:rPr>
              <a:t>public class </a:t>
            </a:r>
            <a:r>
              <a:rPr lang="en-US" sz="2300" dirty="0" err="1" smtClean="0">
                <a:latin typeface="Lucida Console" pitchFamily="49" charset="0"/>
                <a:cs typeface="Arial" pitchFamily="34" charset="0"/>
              </a:rPr>
              <a:t>HelloWorld</a:t>
            </a:r>
            <a:r>
              <a:rPr lang="en-US" sz="2300" dirty="0" smtClean="0">
                <a:latin typeface="Lucida Console" pitchFamily="49" charset="0"/>
                <a:cs typeface="Arial" pitchFamily="34" charset="0"/>
              </a:rPr>
              <a:t>{</a:t>
            </a:r>
            <a:br>
              <a:rPr lang="en-US" sz="23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300" dirty="0" smtClean="0">
                <a:latin typeface="Lucida Console" pitchFamily="49" charset="0"/>
                <a:cs typeface="Arial" pitchFamily="34" charset="0"/>
              </a:rPr>
              <a:t>	public static void main(string[] </a:t>
            </a:r>
            <a:r>
              <a:rPr lang="en-US" sz="2300" dirty="0" err="1" smtClean="0">
                <a:latin typeface="Lucida Console" pitchFamily="49" charset="0"/>
                <a:cs typeface="Arial" pitchFamily="34" charset="0"/>
              </a:rPr>
              <a:t>args</a:t>
            </a:r>
            <a:r>
              <a:rPr lang="en-US" sz="2300" dirty="0" smtClean="0">
                <a:latin typeface="Lucida Console" pitchFamily="49" charset="0"/>
                <a:cs typeface="Arial" pitchFamily="34" charset="0"/>
              </a:rPr>
              <a:t>){</a:t>
            </a:r>
            <a:br>
              <a:rPr lang="en-US" sz="23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300" dirty="0" smtClean="0">
                <a:latin typeface="Lucida Console" pitchFamily="49" charset="0"/>
                <a:cs typeface="Arial" pitchFamily="34" charset="0"/>
              </a:rPr>
              <a:t>		</a:t>
            </a:r>
            <a:r>
              <a:rPr lang="en-US" sz="2300" dirty="0" err="1" smtClean="0">
                <a:latin typeface="Lucida Console" pitchFamily="49" charset="0"/>
                <a:cs typeface="Arial" pitchFamily="34" charset="0"/>
              </a:rPr>
              <a:t>System.out.println</a:t>
            </a:r>
            <a:r>
              <a:rPr lang="en-US" sz="2300" dirty="0" smtClean="0">
                <a:latin typeface="Lucida Console" pitchFamily="49" charset="0"/>
                <a:cs typeface="Arial" pitchFamily="34" charset="0"/>
              </a:rPr>
              <a:t>(“Hello, World!”);</a:t>
            </a:r>
            <a:br>
              <a:rPr lang="en-US" sz="23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300" dirty="0" smtClean="0">
                <a:latin typeface="Lucida Console" pitchFamily="49" charset="0"/>
                <a:cs typeface="Arial" pitchFamily="34" charset="0"/>
              </a:rPr>
              <a:t>	}</a:t>
            </a:r>
            <a:br>
              <a:rPr lang="en-US" sz="2300" dirty="0" smtClean="0">
                <a:latin typeface="Lucida Console" pitchFamily="49" charset="0"/>
                <a:cs typeface="Arial" pitchFamily="34" charset="0"/>
              </a:rPr>
            </a:br>
            <a:r>
              <a:rPr lang="en-US" sz="2300" dirty="0" smtClean="0">
                <a:latin typeface="Lucida Console" pitchFamily="49" charset="0"/>
                <a:cs typeface="Arial" pitchFamily="34" charset="0"/>
              </a:rPr>
              <a:t>}</a:t>
            </a:r>
            <a:endParaRPr lang="en-US" sz="2300" b="1" dirty="0"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Java is Used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5" y="1448852"/>
            <a:ext cx="8783276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860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Java </a:t>
            </a:r>
            <a:r>
              <a:rPr lang="en-US" dirty="0" smtClean="0"/>
              <a:t>is Not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</a:p>
          <a:p>
            <a:r>
              <a:rPr lang="en-US" dirty="0" smtClean="0"/>
              <a:t>Not Native </a:t>
            </a:r>
            <a:r>
              <a:rPr lang="en-US" dirty="0"/>
              <a:t>Mobile Apps </a:t>
            </a:r>
            <a:r>
              <a:rPr lang="en-US" dirty="0" smtClean="0"/>
              <a:t>for </a:t>
            </a:r>
            <a:r>
              <a:rPr lang="en-US" dirty="0" err="1" smtClean="0"/>
              <a:t>Iphone</a:t>
            </a:r>
            <a:r>
              <a:rPr lang="en-US" dirty="0" smtClean="0"/>
              <a:t>, Windows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900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Java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Games</a:t>
            </a:r>
          </a:p>
          <a:p>
            <a:r>
              <a:rPr lang="en-US" dirty="0" smtClean="0"/>
              <a:t>Mobile Apps</a:t>
            </a:r>
          </a:p>
          <a:p>
            <a:r>
              <a:rPr lang="en-US" dirty="0" smtClean="0"/>
              <a:t>Cloud Computing(</a:t>
            </a:r>
            <a:r>
              <a:rPr lang="en-US" dirty="0"/>
              <a:t>is the internet-based storage for files, applications, and infrastructure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Databases</a:t>
            </a:r>
          </a:p>
          <a:p>
            <a:r>
              <a:rPr lang="en-US" dirty="0" smtClean="0"/>
              <a:t>Websites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652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924800" cy="1470025"/>
          </a:xfrm>
        </p:spPr>
        <p:txBody>
          <a:bodyPr>
            <a:noAutofit/>
          </a:bodyPr>
          <a:lstStyle/>
          <a:p>
            <a:pPr algn="r"/>
            <a:r>
              <a:rPr lang="en-US" b="1" dirty="0" smtClean="0">
                <a:latin typeface="Arial" pitchFamily="34" charset="0"/>
                <a:cs typeface="Arial" pitchFamily="34" charset="0"/>
              </a:rPr>
              <a:t>no required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programming experience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Java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3" y="2305626"/>
            <a:ext cx="7697274" cy="3115110"/>
          </a:xfrm>
        </p:spPr>
      </p:pic>
    </p:spTree>
    <p:extLst>
      <p:ext uri="{BB962C8B-B14F-4D97-AF65-F5344CB8AC3E}">
        <p14:creationId xmlns:p14="http://schemas.microsoft.com/office/powerpoint/2010/main" val="2268093261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Java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8229600" cy="4572000"/>
          </a:xfrm>
        </p:spPr>
      </p:pic>
    </p:spTree>
    <p:extLst>
      <p:ext uri="{BB962C8B-B14F-4D97-AF65-F5344CB8AC3E}">
        <p14:creationId xmlns:p14="http://schemas.microsoft.com/office/powerpoint/2010/main" val="1004296875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Java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229600" cy="2903719"/>
          </a:xfrm>
        </p:spPr>
      </p:pic>
    </p:spTree>
    <p:extLst>
      <p:ext uri="{BB962C8B-B14F-4D97-AF65-F5344CB8AC3E}">
        <p14:creationId xmlns:p14="http://schemas.microsoft.com/office/powerpoint/2010/main" val="1209936092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4245741"/>
          </a:xfrm>
        </p:spPr>
      </p:pic>
    </p:spTree>
    <p:extLst>
      <p:ext uri="{BB962C8B-B14F-4D97-AF65-F5344CB8AC3E}">
        <p14:creationId xmlns:p14="http://schemas.microsoft.com/office/powerpoint/2010/main" val="531022201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First Java Program-Example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smtClean="0">
                <a:latin typeface="Times New Roman" panose="02020603050405020304" pitchFamily="18" charset="0"/>
              </a:rPr>
              <a:t>/*This is a simple java program*/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smtClean="0">
                <a:latin typeface="Times New Roman" panose="02020603050405020304" pitchFamily="18" charset="0"/>
              </a:rPr>
              <a:t>class Example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smtClean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smtClean="0">
                <a:latin typeface="Times New Roman" panose="02020603050405020304" pitchFamily="18" charset="0"/>
              </a:rPr>
              <a:t>	public static void main (String ar[])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smtClean="0">
                <a:latin typeface="Times New Roman" panose="02020603050405020304" pitchFamily="18" charset="0"/>
              </a:rPr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smtClean="0">
                <a:latin typeface="Times New Roman" panose="02020603050405020304" pitchFamily="18" charset="0"/>
              </a:rPr>
              <a:t>		System.out.println (“This is a simple Java program”);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smtClean="0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smtClean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03451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304800" y="304800"/>
            <a:ext cx="79248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u="sng"/>
              <a:t>class</a:t>
            </a:r>
            <a:r>
              <a:rPr lang="en-US"/>
              <a:t>	</a:t>
            </a:r>
            <a:r>
              <a:rPr lang="en-US" sz="1400">
                <a:solidFill>
                  <a:srgbClr val="00B0F0"/>
                </a:solidFill>
              </a:rPr>
              <a:t>This marks the starting of java code. It is a key word of java.</a:t>
            </a:r>
          </a:p>
          <a:p>
            <a:pPr eaLnBrk="1" hangingPunct="1"/>
            <a:endParaRPr lang="en-US" sz="1400">
              <a:solidFill>
                <a:srgbClr val="00B0F0"/>
              </a:solidFill>
            </a:endParaRPr>
          </a:p>
          <a:p>
            <a:pPr eaLnBrk="1" hangingPunct="1"/>
            <a:r>
              <a:rPr lang="en-US" u="sng"/>
              <a:t>public</a:t>
            </a:r>
            <a:r>
              <a:rPr lang="en-US" sz="1200">
                <a:solidFill>
                  <a:srgbClr val="00B0F0"/>
                </a:solidFill>
              </a:rPr>
              <a:t>	This specify the main ( ) is accessible from outside of the class</a:t>
            </a:r>
          </a:p>
          <a:p>
            <a:pPr eaLnBrk="1" hangingPunct="1"/>
            <a:endParaRPr lang="en-US" sz="1200">
              <a:solidFill>
                <a:srgbClr val="00B0F0"/>
              </a:solidFill>
            </a:endParaRPr>
          </a:p>
          <a:p>
            <a:pPr eaLnBrk="1" hangingPunct="1"/>
            <a:r>
              <a:rPr lang="en-US" u="sng"/>
              <a:t>static</a:t>
            </a:r>
            <a:r>
              <a:rPr lang="en-US" sz="1200">
                <a:solidFill>
                  <a:srgbClr val="00B0F0"/>
                </a:solidFill>
              </a:rPr>
              <a:t> 	This specify that to execute main ( ) even no class objects have been created</a:t>
            </a:r>
          </a:p>
          <a:p>
            <a:pPr eaLnBrk="1" hangingPunct="1"/>
            <a:endParaRPr lang="en-US" sz="1200">
              <a:solidFill>
                <a:srgbClr val="00B0F0"/>
              </a:solidFill>
            </a:endParaRPr>
          </a:p>
          <a:p>
            <a:pPr eaLnBrk="1" hangingPunct="1"/>
            <a:r>
              <a:rPr lang="en-US" u="sng"/>
              <a:t>void</a:t>
            </a:r>
            <a:r>
              <a:rPr lang="en-US" sz="1200">
                <a:solidFill>
                  <a:srgbClr val="00B0F0"/>
                </a:solidFill>
              </a:rPr>
              <a:t> 	This specify that method does not return value</a:t>
            </a:r>
          </a:p>
          <a:p>
            <a:pPr eaLnBrk="1" hangingPunct="1"/>
            <a:endParaRPr lang="en-US" sz="1200">
              <a:solidFill>
                <a:srgbClr val="00B0F0"/>
              </a:solidFill>
            </a:endParaRPr>
          </a:p>
          <a:p>
            <a:pPr eaLnBrk="1" hangingPunct="1"/>
            <a:r>
              <a:rPr lang="en-US" u="sng"/>
              <a:t>main</a:t>
            </a:r>
            <a:r>
              <a:rPr lang="en-US" sz="1200">
                <a:solidFill>
                  <a:srgbClr val="00B0F0"/>
                </a:solidFill>
              </a:rPr>
              <a:t>	JVM is responsible to execute main method </a:t>
            </a:r>
          </a:p>
          <a:p>
            <a:pPr eaLnBrk="1" hangingPunct="1"/>
            <a:endParaRPr lang="en-US" sz="1200">
              <a:solidFill>
                <a:srgbClr val="00B0F0"/>
              </a:solidFill>
            </a:endParaRPr>
          </a:p>
          <a:p>
            <a:pPr eaLnBrk="1" hangingPunct="1"/>
            <a:r>
              <a:rPr lang="en-US" u="sng"/>
              <a:t>String ar[]</a:t>
            </a:r>
            <a:r>
              <a:rPr lang="en-US" sz="1200">
                <a:solidFill>
                  <a:srgbClr val="00B0F0"/>
                </a:solidFill>
              </a:rPr>
              <a:t> String Array data type, species that main takes some arguments when executed (Note  that is no argument specified then Sting array takes null as the argument, hence no error occurs).</a:t>
            </a:r>
          </a:p>
          <a:p>
            <a:pPr eaLnBrk="1" hangingPunct="1"/>
            <a:endParaRPr lang="en-US" sz="1200">
              <a:solidFill>
                <a:srgbClr val="00B0F0"/>
              </a:solidFill>
            </a:endParaRPr>
          </a:p>
          <a:p>
            <a:pPr eaLnBrk="1" hangingPunct="1"/>
            <a:r>
              <a:rPr lang="en-US" u="sng"/>
              <a:t>System</a:t>
            </a:r>
            <a:r>
              <a:rPr lang="en-US" sz="1200">
                <a:solidFill>
                  <a:srgbClr val="00B0F0"/>
                </a:solidFill>
              </a:rPr>
              <a:t>	This is name of the class that contains the object</a:t>
            </a:r>
          </a:p>
          <a:p>
            <a:pPr eaLnBrk="1" hangingPunct="1"/>
            <a:endParaRPr lang="en-US" sz="1200">
              <a:solidFill>
                <a:srgbClr val="00B0F0"/>
              </a:solidFill>
            </a:endParaRPr>
          </a:p>
          <a:p>
            <a:pPr eaLnBrk="1" hangingPunct="1"/>
            <a:r>
              <a:rPr lang="en-US" u="sng"/>
              <a:t>out</a:t>
            </a:r>
            <a:r>
              <a:rPr lang="en-US" sz="1200">
                <a:solidFill>
                  <a:srgbClr val="00B0F0"/>
                </a:solidFill>
              </a:rPr>
              <a:t>	It is static data member of System class</a:t>
            </a:r>
          </a:p>
          <a:p>
            <a:pPr eaLnBrk="1" hangingPunct="1"/>
            <a:endParaRPr lang="en-US" sz="1200">
              <a:solidFill>
                <a:srgbClr val="00B0F0"/>
              </a:solidFill>
            </a:endParaRPr>
          </a:p>
          <a:p>
            <a:pPr eaLnBrk="1" hangingPunct="1"/>
            <a:r>
              <a:rPr lang="en-US" u="sng"/>
              <a:t>println</a:t>
            </a:r>
            <a:r>
              <a:rPr lang="en-US" sz="1200">
                <a:solidFill>
                  <a:srgbClr val="00B0F0"/>
                </a:solidFill>
              </a:rPr>
              <a:t>	This is the method which prints the output in the dos command.</a:t>
            </a:r>
          </a:p>
        </p:txBody>
      </p:sp>
    </p:spTree>
    <p:extLst>
      <p:ext uri="{BB962C8B-B14F-4D97-AF65-F5344CB8AC3E}">
        <p14:creationId xmlns:p14="http://schemas.microsoft.com/office/powerpoint/2010/main" val="17201100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mtClean="0"/>
              <a:t>Keywords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46088" y="990600"/>
            <a:ext cx="8229600" cy="5562600"/>
          </a:xfrm>
        </p:spPr>
        <p:txBody>
          <a:bodyPr/>
          <a:lstStyle/>
          <a:p>
            <a:r>
              <a:rPr lang="en-US" sz="2000" smtClean="0"/>
              <a:t>The following keywords are reserved in Java, so you must not use them as class names in your programs</a:t>
            </a:r>
          </a:p>
          <a:p>
            <a:endParaRPr lang="en-US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62000" y="1752600"/>
          <a:ext cx="8001000" cy="327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3275"/>
                <a:gridCol w="554403"/>
                <a:gridCol w="792937"/>
                <a:gridCol w="781538"/>
                <a:gridCol w="1025768"/>
                <a:gridCol w="802706"/>
                <a:gridCol w="842596"/>
                <a:gridCol w="699314"/>
                <a:gridCol w="1130789"/>
                <a:gridCol w="627674"/>
              </a:tblGrid>
              <a:tr h="6553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abstract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continue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extends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goto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package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synchronized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553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assert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catch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default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final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interface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private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553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finally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implements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protected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strictfp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throw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volatile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553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Break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class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double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import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native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throws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while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553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Byte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const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instanceof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switch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transient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6604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924800" cy="1470025"/>
          </a:xfrm>
        </p:spPr>
        <p:txBody>
          <a:bodyPr>
            <a:noAutofit/>
          </a:bodyPr>
          <a:lstStyle/>
          <a:p>
            <a:pPr algn="r"/>
            <a:r>
              <a:rPr lang="en-US" b="1" dirty="0" smtClean="0">
                <a:latin typeface="Arial" pitchFamily="34" charset="0"/>
                <a:cs typeface="Arial" pitchFamily="34" charset="0"/>
              </a:rPr>
              <a:t>no required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platform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924800" cy="1470025"/>
          </a:xfrm>
        </p:spPr>
        <p:txBody>
          <a:bodyPr>
            <a:noAutofit/>
          </a:bodyPr>
          <a:lstStyle/>
          <a:p>
            <a:pPr algn="r"/>
            <a:r>
              <a:rPr lang="en-US" b="1" dirty="0" smtClean="0">
                <a:latin typeface="Arial" pitchFamily="34" charset="0"/>
                <a:cs typeface="Arial" pitchFamily="34" charset="0"/>
              </a:rPr>
              <a:t>no required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background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924800" cy="1470025"/>
          </a:xfrm>
        </p:spPr>
        <p:txBody>
          <a:bodyPr>
            <a:noAutofit/>
          </a:bodyPr>
          <a:lstStyle/>
          <a:p>
            <a:pPr algn="r"/>
            <a:r>
              <a:rPr lang="en-US" dirty="0" smtClean="0">
                <a:latin typeface="Arial" pitchFamily="34" charset="0"/>
                <a:cs typeface="Arial" pitchFamily="34" charset="0"/>
              </a:rPr>
              <a:t>WHAT </a:t>
            </a:r>
            <a:r>
              <a:rPr lang="en-US" dirty="0" smtClean="0">
                <a:solidFill>
                  <a:srgbClr val="FFCC00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PROGRAMMING?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908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“A computer program is a </a:t>
            </a:r>
          </a:p>
          <a:p>
            <a:pPr algn="ctr">
              <a:buNone/>
            </a:pP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     set of instructions…”</a:t>
            </a:r>
            <a:endParaRPr lang="en-US" sz="4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 descr="17-Photoshop-Touc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762000"/>
            <a:ext cx="4038600" cy="2527010"/>
          </a:xfrm>
        </p:spPr>
      </p:pic>
      <p:pic>
        <p:nvPicPr>
          <p:cNvPr id="13" name="Picture 12" descr="17-Photoshop-Touch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1600200"/>
            <a:ext cx="4572000" cy="3186906"/>
          </a:xfrm>
          <a:prstGeom prst="rect">
            <a:avLst/>
          </a:prstGeom>
        </p:spPr>
      </p:pic>
      <p:pic>
        <p:nvPicPr>
          <p:cNvPr id="14" name="Picture 13" descr="17-Photoshop-Touch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3505200"/>
            <a:ext cx="4627672" cy="28956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  <a:ln>
            <a:noFill/>
            <a:prstDash val="dash"/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		turn right</a:t>
            </a:r>
          </a:p>
          <a:p>
            <a:pPr>
              <a:buNone/>
            </a:pPr>
            <a:r>
              <a:rPr lang="en-US" dirty="0" smtClean="0"/>
              <a:t>		drive one mile</a:t>
            </a:r>
          </a:p>
          <a:p>
            <a:pPr>
              <a:buNone/>
            </a:pPr>
            <a:r>
              <a:rPr lang="en-US" dirty="0" smtClean="0"/>
              <a:t>		turn left on bank</a:t>
            </a:r>
          </a:p>
          <a:p>
            <a:pPr>
              <a:buNone/>
            </a:pPr>
            <a:r>
              <a:rPr lang="en-US" dirty="0" smtClean="0"/>
              <a:t>		take the second right</a:t>
            </a:r>
          </a:p>
          <a:p>
            <a:pPr>
              <a:buNone/>
            </a:pPr>
            <a:r>
              <a:rPr lang="en-US" dirty="0" smtClean="0"/>
              <a:t>		fourth house on the left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001000" y="4800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2057400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5"/>
            <a:endCxn id="7" idx="1"/>
          </p:cNvCxnSpPr>
          <p:nvPr/>
        </p:nvCxnSpPr>
        <p:spPr>
          <a:xfrm rot="16200000" flipH="1">
            <a:off x="5441763" y="2241363"/>
            <a:ext cx="2527674" cy="26800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</p:cNvCxnSpPr>
          <p:nvPr/>
        </p:nvCxnSpPr>
        <p:spPr>
          <a:xfrm rot="10800000">
            <a:off x="7620000" y="4953000"/>
            <a:ext cx="381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7048500" y="4381500"/>
            <a:ext cx="1143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6477000" y="3810000"/>
            <a:ext cx="1066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5676900" y="3009900"/>
            <a:ext cx="1600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5410200" y="2209800"/>
            <a:ext cx="1066006" cy="7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559</Words>
  <Application>Microsoft Office PowerPoint</Application>
  <PresentationFormat>On-screen Show (4:3)</PresentationFormat>
  <Paragraphs>442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Lucida Console</vt:lpstr>
      <vt:lpstr>Times New Roman</vt:lpstr>
      <vt:lpstr>Wingdings</vt:lpstr>
      <vt:lpstr>Office Theme</vt:lpstr>
      <vt:lpstr>Welcome</vt:lpstr>
      <vt:lpstr>MAKING THE MOST OF THIS COURSE</vt:lpstr>
      <vt:lpstr>no required programming experience</vt:lpstr>
      <vt:lpstr>no required platform</vt:lpstr>
      <vt:lpstr>no required background</vt:lpstr>
      <vt:lpstr>WHAT IS PROGRAMMING?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STATEMENTS</vt:lpstr>
      <vt:lpstr>WHAT IS A  PROGRAMMING LANGUAGE?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SOURCE CODE</vt:lpstr>
      <vt:lpstr>PowerPoint Presentation</vt:lpstr>
      <vt:lpstr>   print(“Hello, World!”)</vt:lpstr>
      <vt:lpstr>ALGOL 60  BEGIN  DISPLAY (“Hello, Wolrd!”); END. </vt:lpstr>
      <vt:lpstr>C  #include &lt;studio.h&gt;  int main(void) {  printf(“Hello, world\n”);  return 0; }</vt:lpstr>
      <vt:lpstr>C#  using system;  class Example {  static void Main(string[] args)  {   Console.WriteLine(“Hello world!”);  } }</vt:lpstr>
      <vt:lpstr>Java  public class HelloWorld{  public static void main(string[] args){   System.out.println(“Hello, World!”);  } }</vt:lpstr>
      <vt:lpstr>Where Java is Used</vt:lpstr>
      <vt:lpstr>Where Java is Not Used</vt:lpstr>
      <vt:lpstr>Types Of Java Application</vt:lpstr>
      <vt:lpstr>History Of Java</vt:lpstr>
      <vt:lpstr>History Of Java</vt:lpstr>
      <vt:lpstr>History Of Java</vt:lpstr>
      <vt:lpstr>Runtime Architecture</vt:lpstr>
      <vt:lpstr>First Java Program-Example</vt:lpstr>
      <vt:lpstr>PowerPoint Presentation</vt:lpstr>
      <vt:lpstr>Keywords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Hidaya</dc:creator>
  <cp:lastModifiedBy>Shahzad Nazeer Jatt</cp:lastModifiedBy>
  <cp:revision>88</cp:revision>
  <dcterms:created xsi:type="dcterms:W3CDTF">2012-11-21T09:00:05Z</dcterms:created>
  <dcterms:modified xsi:type="dcterms:W3CDTF">2014-02-04T04:06:15Z</dcterms:modified>
</cp:coreProperties>
</file>