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8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42CE-470B-423D-89F3-5A50C2E40EBE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B4A6-5B1D-4BB8-88B4-95D97AA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6766" y="793214"/>
            <a:ext cx="7337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Webpage</a:t>
            </a:r>
          </a:p>
          <a:p>
            <a:r>
              <a:rPr lang="en-US" dirty="0" smtClean="0"/>
              <a:t>Internal Links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Image Mapping</a:t>
            </a:r>
          </a:p>
          <a:p>
            <a:r>
              <a:rPr lang="en-US" dirty="0" smtClean="0"/>
              <a:t>Practice Lists</a:t>
            </a:r>
          </a:p>
          <a:p>
            <a:r>
              <a:rPr lang="en-US" dirty="0" smtClean="0"/>
              <a:t>Table based webpage layout</a:t>
            </a:r>
          </a:p>
          <a:p>
            <a:r>
              <a:rPr lang="en-US" dirty="0" smtClean="0"/>
              <a:t>Make Table Structure</a:t>
            </a:r>
          </a:p>
          <a:p>
            <a:r>
              <a:rPr lang="en-US" dirty="0" smtClean="0"/>
              <a:t>Generate Dynamic Table using Forms</a:t>
            </a:r>
          </a:p>
          <a:p>
            <a:r>
              <a:rPr lang="en-US" dirty="0" smtClean="0"/>
              <a:t>Generate Text Fields using Forms</a:t>
            </a:r>
          </a:p>
          <a:p>
            <a:r>
              <a:rPr lang="en-US" dirty="0" smtClean="0"/>
              <a:t>Policies using Checkbox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Marksheet</a:t>
            </a:r>
            <a:r>
              <a:rPr lang="en-US" dirty="0" smtClean="0"/>
              <a:t> </a:t>
            </a:r>
            <a:r>
              <a:rPr lang="en-US" dirty="0" err="1" smtClean="0"/>
              <a:t>Assigment</a:t>
            </a:r>
            <a:endParaRPr lang="en-US" dirty="0" smtClean="0"/>
          </a:p>
          <a:p>
            <a:r>
              <a:rPr lang="en-US" dirty="0" smtClean="0"/>
              <a:t>Create Calculator using Form</a:t>
            </a:r>
          </a:p>
          <a:p>
            <a:r>
              <a:rPr lang="en-US" dirty="0" smtClean="0"/>
              <a:t>Generate Form Controls Dynamically</a:t>
            </a:r>
          </a:p>
          <a:p>
            <a:r>
              <a:rPr lang="en-US" dirty="0" smtClean="0"/>
              <a:t>Extended Generate Form Controls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</dc:creator>
  <cp:lastModifiedBy>RAJA</cp:lastModifiedBy>
  <cp:revision>1</cp:revision>
  <dcterms:created xsi:type="dcterms:W3CDTF">2014-05-15T16:32:16Z</dcterms:created>
  <dcterms:modified xsi:type="dcterms:W3CDTF">2014-05-15T16:32:40Z</dcterms:modified>
</cp:coreProperties>
</file>