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26E7DE9-0762-40D2-BEA3-67C0D221DA2A}" type="datetimeFigureOut">
              <a:rPr lang="en-US"/>
              <a:pPr>
                <a:defRPr/>
              </a:pPr>
              <a:t>8/21/2022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D1F624-54CC-4FF1-A9E7-078D0CF37420}" type="slidenum">
              <a:rPr lang="en-US"/>
              <a:pPr>
                <a:defRPr/>
              </a:pPr>
              <a:t>‹#›</a:t>
            </a:fld>
            <a:endParaRPr lang="en-US"/>
          </a:p>
        </p:txBody>
      </p:sp>
    </p:spTree>
    <p:extLst>
      <p:ext uri="{BB962C8B-B14F-4D97-AF65-F5344CB8AC3E}">
        <p14:creationId xmlns:p14="http://schemas.microsoft.com/office/powerpoint/2010/main" val="3910384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fontAlgn="base">
              <a:spcBef>
                <a:spcPct val="0"/>
              </a:spcBef>
              <a:spcAft>
                <a:spcPct val="0"/>
              </a:spcAft>
            </a:pPr>
            <a:fld id="{AB127589-1920-4F1F-ABB6-089FB6419B27}" type="slidenum">
              <a:rPr lang="en-US" altLang="en-US">
                <a:latin typeface="Calibri" pitchFamily="34" charset="0"/>
              </a:rPr>
              <a:pPr fontAlgn="base">
                <a:spcBef>
                  <a:spcPct val="0"/>
                </a:spcBef>
                <a:spcAft>
                  <a:spcPct val="0"/>
                </a:spcAft>
              </a:pPr>
              <a:t>4</a:t>
            </a:fld>
            <a:endParaRPr lang="en-US" altLang="en-US">
              <a:latin typeface="Calibri" pitchFamily="34" charset="0"/>
            </a:endParaRPr>
          </a:p>
        </p:txBody>
      </p:sp>
    </p:spTree>
    <p:extLst>
      <p:ext uri="{BB962C8B-B14F-4D97-AF65-F5344CB8AC3E}">
        <p14:creationId xmlns:p14="http://schemas.microsoft.com/office/powerpoint/2010/main" val="397298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574B8F-36FE-4CDF-9C38-586334DEE978}" type="slidenum">
              <a:rPr lang="en-US" altLang="en-US" smtClean="0"/>
              <a:pPr eaLnBrk="1" hangingPunct="1"/>
              <a:t>13</a:t>
            </a:fld>
            <a:endParaRPr lang="en-US" altLang="en-US"/>
          </a:p>
        </p:txBody>
      </p:sp>
    </p:spTree>
    <p:extLst>
      <p:ext uri="{BB962C8B-B14F-4D97-AF65-F5344CB8AC3E}">
        <p14:creationId xmlns:p14="http://schemas.microsoft.com/office/powerpoint/2010/main" val="396509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72EEE4-9CAB-4CA7-BA12-9CCFD363A761}" type="slidenum">
              <a:rPr lang="en-US" altLang="en-US" smtClean="0"/>
              <a:pPr eaLnBrk="1" hangingPunct="1"/>
              <a:t>14</a:t>
            </a:fld>
            <a:endParaRPr lang="en-US" altLang="en-US"/>
          </a:p>
        </p:txBody>
      </p:sp>
    </p:spTree>
    <p:extLst>
      <p:ext uri="{BB962C8B-B14F-4D97-AF65-F5344CB8AC3E}">
        <p14:creationId xmlns:p14="http://schemas.microsoft.com/office/powerpoint/2010/main" val="304748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CA52736-DA2A-4C79-8262-B0A27BE938F1}" type="slidenum">
              <a:rPr lang="en-US" altLang="en-US" smtClean="0"/>
              <a:pPr eaLnBrk="1" hangingPunct="1"/>
              <a:t>16</a:t>
            </a:fld>
            <a:endParaRPr lang="en-US" altLang="en-US"/>
          </a:p>
        </p:txBody>
      </p:sp>
    </p:spTree>
    <p:extLst>
      <p:ext uri="{BB962C8B-B14F-4D97-AF65-F5344CB8AC3E}">
        <p14:creationId xmlns:p14="http://schemas.microsoft.com/office/powerpoint/2010/main" val="154184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smtClean="0"/>
            </a:lvl1pPr>
          </a:lstStyle>
          <a:p>
            <a:pPr>
              <a:defRPr/>
            </a:pPr>
            <a:fld id="{88F53FD5-F0F3-48C9-AF3B-3EA60D2448BA}" type="datetimeFigureOut">
              <a:rPr lang="en-US"/>
              <a:pPr>
                <a:defRPr/>
              </a:pPr>
              <a:t>8/21/2022</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0659F379-FB09-4620-95E3-72CDEAA37B1D}" type="slidenum">
              <a:rPr lang="en-US"/>
              <a:pPr>
                <a:defRPr/>
              </a:pPr>
              <a:t>‹#›</a:t>
            </a:fld>
            <a:endParaRPr lang="en-US"/>
          </a:p>
        </p:txBody>
      </p:sp>
    </p:spTree>
    <p:extLst>
      <p:ext uri="{BB962C8B-B14F-4D97-AF65-F5344CB8AC3E}">
        <p14:creationId xmlns:p14="http://schemas.microsoft.com/office/powerpoint/2010/main" val="125729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9D1BA64-350D-41F5-9931-10AC2A7E872A}" type="datetimeFigureOut">
              <a:rPr lang="en-US"/>
              <a:pPr>
                <a:defRPr/>
              </a:pPr>
              <a:t>8/21/2022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23AABFD-A85A-4734-B3E3-8A2C0CB22B58}" type="slidenum">
              <a:rPr lang="en-US"/>
              <a:pPr>
                <a:defRPr/>
              </a:pPr>
              <a:t>‹#›</a:t>
            </a:fld>
            <a:endParaRPr lang="en-US"/>
          </a:p>
        </p:txBody>
      </p:sp>
    </p:spTree>
    <p:extLst>
      <p:ext uri="{BB962C8B-B14F-4D97-AF65-F5344CB8AC3E}">
        <p14:creationId xmlns:p14="http://schemas.microsoft.com/office/powerpoint/2010/main" val="35068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D33FE0C-4507-4936-A852-0BB4256C2849}" type="datetimeFigureOut">
              <a:rPr lang="en-US"/>
              <a:pPr>
                <a:defRPr/>
              </a:pPr>
              <a:t>8/21/2022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709D14-5BB4-499A-9DC8-0BB5E429E39A}" type="slidenum">
              <a:rPr lang="en-US"/>
              <a:pPr>
                <a:defRPr/>
              </a:pPr>
              <a:t>‹#›</a:t>
            </a:fld>
            <a:endParaRPr lang="en-US"/>
          </a:p>
        </p:txBody>
      </p:sp>
    </p:spTree>
    <p:extLst>
      <p:ext uri="{BB962C8B-B14F-4D97-AF65-F5344CB8AC3E}">
        <p14:creationId xmlns:p14="http://schemas.microsoft.com/office/powerpoint/2010/main" val="207558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 name="Picture 8" descr="C:\Users\Hidaya\Downloads\header-bg34.png"/>
          <p:cNvPicPr>
            <a:picLocks noChangeAspect="1" noChangeArrowheads="1"/>
          </p:cNvPicPr>
          <p:nvPr userDrawn="1"/>
        </p:nvPicPr>
        <p:blipFill>
          <a:blip r:embed="rId2">
            <a:extLst>
              <a:ext uri="{28A0092B-C50C-407E-A947-70E740481C1C}">
                <a14:useLocalDpi xmlns:a14="http://schemas.microsoft.com/office/drawing/2010/main" val="0"/>
              </a:ext>
            </a:extLst>
          </a:blip>
          <a:srcRect r="9375"/>
          <a:stretch>
            <a:fillRect/>
          </a:stretch>
        </p:blipFill>
        <p:spPr bwMode="auto">
          <a:xfrm>
            <a:off x="0" y="0"/>
            <a:ext cx="6629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9"/>
          <p:cNvSpPr txBox="1">
            <a:spLocks noChangeArrowheads="1"/>
          </p:cNvSpPr>
          <p:nvPr userDrawn="1"/>
        </p:nvSpPr>
        <p:spPr bwMode="auto">
          <a:xfrm>
            <a:off x="1371600" y="6553200"/>
            <a:ext cx="6248400" cy="274638"/>
          </a:xfrm>
          <a:prstGeom prst="rect">
            <a:avLst/>
          </a:prstGeom>
          <a:noFill/>
          <a:ln w="9525">
            <a:noFill/>
            <a:miter lim="800000"/>
            <a:headEnd/>
            <a:tailEnd/>
          </a:ln>
          <a:effectLst/>
        </p:spPr>
        <p:txBody>
          <a:bodyPr>
            <a:spAutoFit/>
          </a:bodyPr>
          <a:lstStyle/>
          <a:p>
            <a:pPr algn="ctr">
              <a:spcBef>
                <a:spcPct val="50000"/>
              </a:spcBef>
              <a:defRPr/>
            </a:pPr>
            <a:r>
              <a:rPr lang="en-US" sz="900" dirty="0"/>
              <a:t>© Copyright 2012 Hidaya Trust (Pakistan) </a:t>
            </a:r>
            <a:r>
              <a:rPr lang="en-US" sz="1200" dirty="0"/>
              <a:t>●</a:t>
            </a:r>
            <a:r>
              <a:rPr lang="en-US" sz="900" dirty="0"/>
              <a:t> A Non-Profit Organization </a:t>
            </a:r>
            <a:r>
              <a:rPr lang="en-US" sz="1200" dirty="0"/>
              <a:t>●</a:t>
            </a:r>
            <a:r>
              <a:rPr lang="en-US" sz="900" dirty="0"/>
              <a:t> www.hidayatrust.org / </a:t>
            </a:r>
            <a:r>
              <a:rPr lang="en-US" sz="900" dirty="0" err="1"/>
              <a:t>www,histpk.org</a:t>
            </a:r>
            <a:r>
              <a:rPr lang="en-US" sz="900" dirty="0"/>
              <a:t> </a:t>
            </a:r>
          </a:p>
        </p:txBody>
      </p:sp>
      <p:pic>
        <p:nvPicPr>
          <p:cNvPr id="4" name="Picture 2" descr="C:\Users\Hidaya\Downloads\Bismillah.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228600"/>
            <a:ext cx="215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atin typeface="Arial" charset="0"/>
                <a:cs typeface="Arial" charset="0"/>
              </a:defRPr>
            </a:lvl1pPr>
          </a:lstStyle>
          <a:p>
            <a:pPr>
              <a:defRPr/>
            </a:pPr>
            <a:fld id="{FF495406-2EFA-4A1E-8BE7-C741D2CD62F2}" type="slidenum">
              <a:rPr lang="en-US"/>
              <a:pPr>
                <a:defRPr/>
              </a:pPr>
              <a:t>‹#›</a:t>
            </a:fld>
            <a:endParaRPr lang="en-US"/>
          </a:p>
        </p:txBody>
      </p:sp>
    </p:spTree>
    <p:extLst>
      <p:ext uri="{BB962C8B-B14F-4D97-AF65-F5344CB8AC3E}">
        <p14:creationId xmlns:p14="http://schemas.microsoft.com/office/powerpoint/2010/main" val="21495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DA8F1AE6-9408-4FCF-9DDC-3F214EE9811E}" type="datetimeFigureOut">
              <a:rPr lang="en-US"/>
              <a:pPr>
                <a:defRPr/>
              </a:pPr>
              <a:t>8/21/2022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09F8022-5B77-4ADB-8E83-14586583CC00}" type="slidenum">
              <a:rPr lang="en-US"/>
              <a:pPr>
                <a:defRPr/>
              </a:pPr>
              <a:t>‹#›</a:t>
            </a:fld>
            <a:endParaRPr lang="en-US"/>
          </a:p>
        </p:txBody>
      </p:sp>
    </p:spTree>
    <p:extLst>
      <p:ext uri="{BB962C8B-B14F-4D97-AF65-F5344CB8AC3E}">
        <p14:creationId xmlns:p14="http://schemas.microsoft.com/office/powerpoint/2010/main" val="378162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E18D9470-C438-41C2-BC1B-02E4379EAC7F}" type="datetimeFigureOut">
              <a:rPr lang="en-US"/>
              <a:pPr>
                <a:defRPr/>
              </a:pPr>
              <a:t>8/21/2022</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301A9368-DA7F-4B56-BF9F-A87488184C09}" type="slidenum">
              <a:rPr lang="en-US"/>
              <a:pPr>
                <a:defRPr/>
              </a:pPr>
              <a:t>‹#›</a:t>
            </a:fld>
            <a:endParaRPr lang="en-US"/>
          </a:p>
        </p:txBody>
      </p:sp>
    </p:spTree>
    <p:extLst>
      <p:ext uri="{BB962C8B-B14F-4D97-AF65-F5344CB8AC3E}">
        <p14:creationId xmlns:p14="http://schemas.microsoft.com/office/powerpoint/2010/main" val="7705550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3A30E771-B494-4188-8EDB-0C3FABE95685}" type="datetimeFigureOut">
              <a:rPr lang="en-US"/>
              <a:pPr>
                <a:defRPr/>
              </a:pPr>
              <a:t>8/21/2022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BAF9EDF-168C-46C8-A417-A39564906B32}" type="slidenum">
              <a:rPr lang="en-US"/>
              <a:pPr>
                <a:defRPr/>
              </a:pPr>
              <a:t>‹#›</a:t>
            </a:fld>
            <a:endParaRPr lang="en-US"/>
          </a:p>
        </p:txBody>
      </p:sp>
    </p:spTree>
    <p:extLst>
      <p:ext uri="{BB962C8B-B14F-4D97-AF65-F5344CB8AC3E}">
        <p14:creationId xmlns:p14="http://schemas.microsoft.com/office/powerpoint/2010/main" val="13599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E84B62C9-DE05-4FF9-903F-9C521BDF3E55}" type="datetimeFigureOut">
              <a:rPr lang="en-US"/>
              <a:pPr>
                <a:defRPr/>
              </a:pPr>
              <a:t>8/21/2022</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7CEFE999-5411-47B2-8AB3-E0F74FC40A75}" type="slidenum">
              <a:rPr lang="en-US"/>
              <a:pPr>
                <a:defRPr/>
              </a:pPr>
              <a:t>‹#›</a:t>
            </a:fld>
            <a:endParaRPr lang="en-US"/>
          </a:p>
        </p:txBody>
      </p:sp>
    </p:spTree>
    <p:extLst>
      <p:ext uri="{BB962C8B-B14F-4D97-AF65-F5344CB8AC3E}">
        <p14:creationId xmlns:p14="http://schemas.microsoft.com/office/powerpoint/2010/main" val="138111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AF0E18DF-D68E-4424-8C03-2D682240AC45}" type="datetimeFigureOut">
              <a:rPr lang="en-US"/>
              <a:pPr>
                <a:defRPr/>
              </a:pPr>
              <a:t>8/21/2022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34E64EE-070A-4D80-87F6-E59F86E72AC6}" type="slidenum">
              <a:rPr lang="en-US"/>
              <a:pPr>
                <a:defRPr/>
              </a:pPr>
              <a:t>‹#›</a:t>
            </a:fld>
            <a:endParaRPr lang="en-US"/>
          </a:p>
        </p:txBody>
      </p:sp>
    </p:spTree>
    <p:extLst>
      <p:ext uri="{BB962C8B-B14F-4D97-AF65-F5344CB8AC3E}">
        <p14:creationId xmlns:p14="http://schemas.microsoft.com/office/powerpoint/2010/main" val="9341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6E6A63E2-AA2E-4711-997F-813DB7098D20}" type="datetimeFigureOut">
              <a:rPr lang="en-US"/>
              <a:pPr>
                <a:defRPr/>
              </a:pPr>
              <a:t>8/21/2022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6A62F846-E89C-491C-9E0F-4C2DC238BB6C}" type="slidenum">
              <a:rPr lang="en-US"/>
              <a:pPr>
                <a:defRPr/>
              </a:pPr>
              <a:t>‹#›</a:t>
            </a:fld>
            <a:endParaRPr lang="en-US"/>
          </a:p>
        </p:txBody>
      </p:sp>
    </p:spTree>
    <p:extLst>
      <p:ext uri="{BB962C8B-B14F-4D97-AF65-F5344CB8AC3E}">
        <p14:creationId xmlns:p14="http://schemas.microsoft.com/office/powerpoint/2010/main" val="28751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pPr>
              <a:defRPr/>
            </a:pPr>
            <a:fld id="{A650D2AF-A990-489B-B48E-6A6EC6A8CE7B}" type="datetimeFigureOut">
              <a:rPr lang="en-US"/>
              <a:pPr>
                <a:defRPr/>
              </a:pPr>
              <a:t>8/21/2022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2876DA45-739D-4CFF-A85F-7C718CCF241F}" type="slidenum">
              <a:rPr lang="en-US"/>
              <a:pPr>
                <a:defRPr/>
              </a:pPr>
              <a:t>‹#›</a:t>
            </a:fld>
            <a:endParaRPr lang="en-US"/>
          </a:p>
        </p:txBody>
      </p:sp>
    </p:spTree>
    <p:extLst>
      <p:ext uri="{BB962C8B-B14F-4D97-AF65-F5344CB8AC3E}">
        <p14:creationId xmlns:p14="http://schemas.microsoft.com/office/powerpoint/2010/main" val="16128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FBDC9641-97FA-4FCD-8D5B-6A9298B9FEE2}" type="datetimeFigureOut">
              <a:rPr lang="en-US"/>
              <a:pPr>
                <a:defRPr/>
              </a:pPr>
              <a:t>8/21/2022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DE6A9008-274A-4A98-926B-F0B11AE1AAB0}" type="slidenum">
              <a:rPr lang="en-US"/>
              <a:pPr>
                <a:defRPr/>
              </a:pPr>
              <a:t>‹#›</a:t>
            </a:fld>
            <a:endParaRPr lang="en-US"/>
          </a:p>
        </p:txBody>
      </p:sp>
    </p:spTree>
    <p:extLst>
      <p:ext uri="{BB962C8B-B14F-4D97-AF65-F5344CB8AC3E}">
        <p14:creationId xmlns:p14="http://schemas.microsoft.com/office/powerpoint/2010/main" val="73011717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artisticPencilSketc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cs typeface="+mn-cs"/>
              </a:defRPr>
            </a:lvl1pPr>
          </a:lstStyle>
          <a:p>
            <a:pPr>
              <a:defRPr/>
            </a:pPr>
            <a:fld id="{01C699A5-C519-4657-B21B-B5BDA7E2E52A}" type="datetimeFigureOut">
              <a:rPr lang="en-US"/>
              <a:pPr>
                <a:defRPr/>
              </a:pPr>
              <a:t>8/21/2022</a:t>
            </a:fld>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smtClean="0">
                <a:solidFill>
                  <a:schemeClr val="tx2"/>
                </a:solidFill>
                <a:latin typeface="+mn-lt"/>
                <a:cs typeface="+mn-cs"/>
              </a:defRPr>
            </a:lvl1pPr>
          </a:lstStyle>
          <a:p>
            <a:pPr>
              <a:defRPr/>
            </a:pPr>
            <a:fld id="{50414C40-A9DA-4377-8A01-0002ED17AD4B}" type="slidenum">
              <a:rPr lang="en-US"/>
              <a:pPr>
                <a:defRPr/>
              </a:pPr>
              <a:t>‹#›</a:t>
            </a:fld>
            <a:endParaRPr lang="en-US"/>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2" r:id="rId4"/>
    <p:sldLayoutId id="2147483693" r:id="rId5"/>
    <p:sldLayoutId id="2147483697" r:id="rId6"/>
    <p:sldLayoutId id="2147483698" r:id="rId7"/>
    <p:sldLayoutId id="2147483699" r:id="rId8"/>
    <p:sldLayoutId id="2147483700" r:id="rId9"/>
    <p:sldLayoutId id="2147483694" r:id="rId10"/>
    <p:sldLayoutId id="2147483701" r:id="rId11"/>
    <p:sldLayoutId id="2147483702" r:id="rId12"/>
  </p:sldLayoutIdLst>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r>
              <a:rPr lang="en-US" altLang="en-US"/>
              <a:t>Session In Php</a:t>
            </a:r>
          </a:p>
        </p:txBody>
      </p:sp>
      <p:sp>
        <p:nvSpPr>
          <p:cNvPr id="3" name="Subtitle 2"/>
          <p:cNvSpPr>
            <a:spLocks noGrp="1"/>
          </p:cNvSpPr>
          <p:nvPr>
            <p:ph type="subTitle" idx="1"/>
          </p:nvPr>
        </p:nvSpPr>
        <p:spPr/>
        <p:txBody>
          <a:bodyPr>
            <a:normAutofit/>
          </a:bodyPr>
          <a:lstStyle/>
          <a:p>
            <a:pPr fontAlgn="auto">
              <a:spcAft>
                <a:spcPts val="0"/>
              </a:spcAft>
              <a:buFont typeface="Wingdings 3"/>
              <a:buNone/>
              <a:defRPr/>
            </a:pPr>
            <a:r>
              <a:rPr lang="en-US" dirty="0"/>
              <a:t>By: Raja Kumar.</a:t>
            </a:r>
          </a:p>
        </p:txBody>
      </p:sp>
    </p:spTree>
    <p:extLst>
      <p:ext uri="{BB962C8B-B14F-4D97-AF65-F5344CB8AC3E}">
        <p14:creationId xmlns:p14="http://schemas.microsoft.com/office/powerpoint/2010/main" val="120570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Session As File.</a:t>
            </a:r>
          </a:p>
        </p:txBody>
      </p:sp>
      <p:sp>
        <p:nvSpPr>
          <p:cNvPr id="3" name="Content Placeholder 2"/>
          <p:cNvSpPr>
            <a:spLocks noGrp="1"/>
          </p:cNvSpPr>
          <p:nvPr>
            <p:ph sz="quarter" idx="1"/>
          </p:nvPr>
        </p:nvSpPr>
        <p:spPr>
          <a:xfrm>
            <a:off x="457200" y="1219200"/>
            <a:ext cx="8229600" cy="4937125"/>
          </a:xfrm>
        </p:spPr>
        <p:txBody>
          <a:bodyPr/>
          <a:lstStyle/>
          <a:p>
            <a:r>
              <a:rPr lang="en-US" altLang="en-US" sz="2400"/>
              <a:t>The cookie stored in the browser is called PHPSESSID,  unique identifier.  </a:t>
            </a:r>
          </a:p>
          <a:p>
            <a:r>
              <a:rPr lang="en-US" altLang="en-US" sz="2400"/>
              <a:t>A matching file, which contains the same unique identifier as part of its filename, is created on the web server.</a:t>
            </a:r>
          </a:p>
          <a:p>
            <a:r>
              <a:rPr lang="en-US" altLang="en-US" sz="2400"/>
              <a:t> PHP sessions store a unique identifier as a cookie in the browser (left) and on the server(right).</a:t>
            </a:r>
          </a:p>
          <a:p>
            <a:endParaRPr lang="en-US" altLang="en-US" sz="240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350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657600"/>
            <a:ext cx="46577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499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Session As File(Continued).</a:t>
            </a:r>
          </a:p>
        </p:txBody>
      </p:sp>
      <p:sp>
        <p:nvSpPr>
          <p:cNvPr id="3" name="Content Placeholder 2"/>
          <p:cNvSpPr>
            <a:spLocks noGrp="1"/>
          </p:cNvSpPr>
          <p:nvPr>
            <p:ph sz="quarter" idx="1"/>
          </p:nvPr>
        </p:nvSpPr>
        <p:spPr/>
        <p:txBody>
          <a:bodyPr numCol="2">
            <a:noAutofit/>
          </a:bodyPr>
          <a:lstStyle/>
          <a:p>
            <a:pPr marL="274320" indent="-274320" fontAlgn="auto">
              <a:spcAft>
                <a:spcPts val="0"/>
              </a:spcAft>
              <a:buFont typeface="Wingdings 3"/>
              <a:buChar char=""/>
              <a:defRPr/>
            </a:pPr>
            <a:r>
              <a:rPr lang="en-US" sz="1800" dirty="0"/>
              <a:t>There  is no danger of private  information being exposed through someone examining the contents of a cookie on a shared computer.</a:t>
            </a:r>
          </a:p>
          <a:p>
            <a:pPr marL="274320" indent="-274320" fontAlgn="auto">
              <a:spcAft>
                <a:spcPts val="0"/>
              </a:spcAft>
              <a:buFont typeface="Wingdings 3"/>
              <a:buChar char=""/>
              <a:defRPr/>
            </a:pPr>
            <a:r>
              <a:rPr lang="en-US" sz="1800" dirty="0"/>
              <a:t>The session variables and their values are stored on the web server. </a:t>
            </a:r>
          </a:p>
          <a:p>
            <a:pPr marL="274320" indent="-274320" fontAlgn="auto">
              <a:spcAft>
                <a:spcPts val="0"/>
              </a:spcAft>
              <a:buFont typeface="Wingdings 3"/>
              <a:buChar char=""/>
              <a:defRPr/>
            </a:pPr>
            <a:r>
              <a:rPr lang="en-US" sz="1800" dirty="0"/>
              <a:t>Figure Shows contents of a simple session file.</a:t>
            </a:r>
          </a:p>
          <a:p>
            <a:pPr marL="274320" indent="-274320" fontAlgn="auto">
              <a:spcAft>
                <a:spcPts val="0"/>
              </a:spcAft>
              <a:buFont typeface="Wingdings 3"/>
              <a:buChar char=""/>
              <a:defRPr/>
            </a:pPr>
            <a:r>
              <a:rPr lang="en-US" sz="1800" dirty="0"/>
              <a:t> As you can see, it’s in </a:t>
            </a:r>
            <a:r>
              <a:rPr lang="en-US" sz="1800" dirty="0">
                <a:solidFill>
                  <a:schemeClr val="bg2">
                    <a:lumMod val="50000"/>
                  </a:schemeClr>
                </a:solidFill>
              </a:rPr>
              <a:t>plain text</a:t>
            </a:r>
            <a:r>
              <a:rPr lang="en-US" sz="1800" dirty="0"/>
              <a:t>, and the content isn’t difficult to decipher. </a:t>
            </a:r>
          </a:p>
          <a:p>
            <a:pPr marL="274320" indent="-274320" fontAlgn="auto">
              <a:spcAft>
                <a:spcPts val="0"/>
              </a:spcAft>
              <a:buFont typeface="Wingdings 3"/>
              <a:buChar char=""/>
              <a:defRPr/>
            </a:pPr>
            <a:r>
              <a:rPr lang="en-US" sz="1800" dirty="0"/>
              <a:t>The session shown in the figure has two variables: </a:t>
            </a:r>
            <a:r>
              <a:rPr lang="en-US" sz="1800" dirty="0">
                <a:solidFill>
                  <a:schemeClr val="bg2">
                    <a:lumMod val="50000"/>
                  </a:schemeClr>
                </a:solidFill>
              </a:rPr>
              <a:t>name</a:t>
            </a:r>
            <a:r>
              <a:rPr lang="en-US" sz="1800" dirty="0"/>
              <a:t> and </a:t>
            </a:r>
            <a:r>
              <a:rPr lang="en-US" sz="1800" dirty="0">
                <a:solidFill>
                  <a:schemeClr val="bg2">
                    <a:lumMod val="50000"/>
                  </a:schemeClr>
                </a:solidFill>
              </a:rPr>
              <a:t>location.</a:t>
            </a:r>
          </a:p>
          <a:p>
            <a:pPr marL="274320" indent="-274320" fontAlgn="auto">
              <a:spcAft>
                <a:spcPts val="0"/>
              </a:spcAft>
              <a:buFont typeface="Wingdings 3"/>
              <a:buChar char=""/>
              <a:defRPr/>
            </a:pPr>
            <a:r>
              <a:rPr lang="en-US" sz="1800" dirty="0"/>
              <a:t>The </a:t>
            </a:r>
            <a:r>
              <a:rPr lang="en-US" sz="1800" dirty="0">
                <a:solidFill>
                  <a:schemeClr val="bg2">
                    <a:lumMod val="50000"/>
                  </a:schemeClr>
                </a:solidFill>
              </a:rPr>
              <a:t>variable names </a:t>
            </a:r>
            <a:r>
              <a:rPr lang="en-US" sz="1800" dirty="0"/>
              <a:t>are </a:t>
            </a:r>
            <a:r>
              <a:rPr lang="en-US" sz="1800" dirty="0">
                <a:solidFill>
                  <a:schemeClr val="bg2">
                    <a:lumMod val="50000"/>
                  </a:schemeClr>
                </a:solidFill>
              </a:rPr>
              <a:t>followed</a:t>
            </a:r>
            <a:r>
              <a:rPr lang="en-US" sz="1800" dirty="0"/>
              <a:t> by a </a:t>
            </a:r>
            <a:r>
              <a:rPr lang="en-US" sz="1800" dirty="0">
                <a:solidFill>
                  <a:schemeClr val="bg2">
                    <a:lumMod val="50000"/>
                  </a:schemeClr>
                </a:solidFill>
              </a:rPr>
              <a:t>vertical pipe</a:t>
            </a:r>
            <a:r>
              <a:rPr lang="en-US" sz="1800" dirty="0"/>
              <a:t>, then the </a:t>
            </a:r>
            <a:r>
              <a:rPr lang="en-US" sz="1800" dirty="0">
                <a:solidFill>
                  <a:schemeClr val="bg2">
                    <a:lumMod val="50000"/>
                  </a:schemeClr>
                </a:solidFill>
              </a:rPr>
              <a:t>letter “s”, </a:t>
            </a:r>
            <a:r>
              <a:rPr lang="en-US" sz="1800" dirty="0"/>
              <a:t>a </a:t>
            </a:r>
            <a:r>
              <a:rPr lang="en-US" sz="1800" dirty="0">
                <a:solidFill>
                  <a:schemeClr val="bg2">
                    <a:lumMod val="50000"/>
                  </a:schemeClr>
                </a:solidFill>
              </a:rPr>
              <a:t>colon</a:t>
            </a:r>
            <a:r>
              <a:rPr lang="en-US" sz="1800" dirty="0"/>
              <a:t>, a </a:t>
            </a:r>
            <a:r>
              <a:rPr lang="en-US" sz="1800" dirty="0">
                <a:solidFill>
                  <a:schemeClr val="bg2">
                    <a:lumMod val="50000"/>
                  </a:schemeClr>
                </a:solidFill>
              </a:rPr>
              <a:t>number</a:t>
            </a:r>
            <a:r>
              <a:rPr lang="en-US" sz="1800" dirty="0"/>
              <a:t>, </a:t>
            </a:r>
            <a:r>
              <a:rPr lang="en-US" sz="1800" dirty="0">
                <a:solidFill>
                  <a:schemeClr val="bg2">
                    <a:lumMod val="50000"/>
                  </a:schemeClr>
                </a:solidFill>
              </a:rPr>
              <a:t>another colon</a:t>
            </a:r>
            <a:r>
              <a:rPr lang="en-US" sz="1800" dirty="0"/>
              <a:t>, and the </a:t>
            </a:r>
            <a:r>
              <a:rPr lang="en-US" sz="1800" dirty="0">
                <a:solidFill>
                  <a:schemeClr val="bg2">
                    <a:lumMod val="50000"/>
                  </a:schemeClr>
                </a:solidFill>
              </a:rPr>
              <a:t>variable’s value</a:t>
            </a:r>
            <a:r>
              <a:rPr lang="en-US" sz="1800" dirty="0"/>
              <a:t> in quotes. The </a:t>
            </a:r>
            <a:r>
              <a:rPr lang="en-US" sz="1800" dirty="0">
                <a:solidFill>
                  <a:schemeClr val="bg2">
                    <a:lumMod val="50000"/>
                  </a:schemeClr>
                </a:solidFill>
              </a:rPr>
              <a:t>“s”</a:t>
            </a:r>
            <a:r>
              <a:rPr lang="en-US" sz="1800" dirty="0"/>
              <a:t> stands for </a:t>
            </a:r>
            <a:r>
              <a:rPr lang="en-US" sz="1800" dirty="0">
                <a:solidFill>
                  <a:schemeClr val="bg2">
                    <a:lumMod val="50000"/>
                  </a:schemeClr>
                </a:solidFill>
              </a:rPr>
              <a:t>string</a:t>
            </a:r>
            <a:r>
              <a:rPr lang="en-US" sz="1800" dirty="0"/>
              <a:t>, and the number indicates how many characters the string contains.</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057400"/>
            <a:ext cx="4191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Hidaya\Downloads\Bismilla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
            <a:ext cx="2159000" cy="21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62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Storing &amp; Retrieving Session Data</a:t>
            </a:r>
          </a:p>
        </p:txBody>
      </p:sp>
      <p:sp>
        <p:nvSpPr>
          <p:cNvPr id="3" name="Content Placeholder 2"/>
          <p:cNvSpPr>
            <a:spLocks noGrp="1"/>
          </p:cNvSpPr>
          <p:nvPr>
            <p:ph sz="quarter" idx="1"/>
          </p:nvPr>
        </p:nvSpPr>
        <p:spPr>
          <a:xfrm>
            <a:off x="457200" y="1219200"/>
            <a:ext cx="8229600" cy="4937125"/>
          </a:xfrm>
        </p:spPr>
        <p:txBody>
          <a:bodyPr>
            <a:normAutofit/>
          </a:bodyPr>
          <a:lstStyle/>
          <a:p>
            <a:pPr marL="274320" indent="-274320" fontAlgn="auto">
              <a:spcAft>
                <a:spcPts val="0"/>
              </a:spcAft>
              <a:buFont typeface="Wingdings 3"/>
              <a:buChar char=""/>
              <a:defRPr/>
            </a:pPr>
            <a:r>
              <a:rPr lang="en-US" dirty="0"/>
              <a:t>Php provides us the </a:t>
            </a:r>
            <a:r>
              <a:rPr lang="en-US" dirty="0">
                <a:solidFill>
                  <a:schemeClr val="bg2">
                    <a:lumMod val="50000"/>
                  </a:schemeClr>
                </a:solidFill>
              </a:rPr>
              <a:t>$_SESSION[]</a:t>
            </a:r>
            <a:r>
              <a:rPr lang="en-US" dirty="0"/>
              <a:t> – Environment variable.</a:t>
            </a:r>
          </a:p>
          <a:p>
            <a:pPr marL="274320" indent="-274320" fontAlgn="auto">
              <a:spcAft>
                <a:spcPts val="0"/>
              </a:spcAft>
              <a:buFont typeface="Wingdings 3"/>
              <a:buChar char=""/>
              <a:defRPr/>
            </a:pPr>
            <a:r>
              <a:rPr lang="en-US" dirty="0"/>
              <a:t>We can use </a:t>
            </a:r>
            <a:r>
              <a:rPr lang="en-US" dirty="0">
                <a:solidFill>
                  <a:schemeClr val="bg2">
                    <a:lumMod val="50000"/>
                  </a:schemeClr>
                </a:solidFill>
              </a:rPr>
              <a:t>$_SESSION[“</a:t>
            </a:r>
            <a:r>
              <a:rPr lang="en-US" dirty="0" err="1">
                <a:solidFill>
                  <a:schemeClr val="bg2">
                    <a:lumMod val="50000"/>
                  </a:schemeClr>
                </a:solidFill>
              </a:rPr>
              <a:t>varibaleName</a:t>
            </a:r>
            <a:r>
              <a:rPr lang="en-US" dirty="0">
                <a:solidFill>
                  <a:schemeClr val="bg2">
                    <a:lumMod val="50000"/>
                  </a:schemeClr>
                </a:solidFill>
              </a:rPr>
              <a:t>”] </a:t>
            </a:r>
            <a:r>
              <a:rPr lang="en-US" dirty="0"/>
              <a:t>to store and retrieve data as we do in our normal practice.</a:t>
            </a:r>
          </a:p>
          <a:p>
            <a:pPr marL="274320" indent="-274320" fontAlgn="auto">
              <a:spcAft>
                <a:spcPts val="0"/>
              </a:spcAft>
              <a:buFont typeface="Wingdings 3"/>
              <a:buChar char=""/>
              <a:defRPr/>
            </a:pPr>
            <a:r>
              <a:rPr lang="en-US" u="sng" dirty="0">
                <a:solidFill>
                  <a:schemeClr val="bg2">
                    <a:lumMod val="50000"/>
                  </a:schemeClr>
                </a:solidFill>
              </a:rPr>
              <a:t>Example:</a:t>
            </a:r>
          </a:p>
          <a:p>
            <a:pPr marL="274320" lvl="1" indent="0" fontAlgn="auto">
              <a:spcAft>
                <a:spcPts val="0"/>
              </a:spcAft>
              <a:buFont typeface="Wingdings 3"/>
              <a:buNone/>
              <a:defRPr/>
            </a:pPr>
            <a:r>
              <a:rPr lang="en-US" dirty="0"/>
              <a:t>&lt;?php</a:t>
            </a:r>
          </a:p>
          <a:p>
            <a:pPr marL="548640" lvl="2" indent="0" fontAlgn="auto">
              <a:spcAft>
                <a:spcPts val="0"/>
              </a:spcAft>
              <a:buClr>
                <a:schemeClr val="bg1">
                  <a:shade val="50000"/>
                </a:schemeClr>
              </a:buClr>
              <a:buFont typeface="Wingdings 3"/>
              <a:buNone/>
              <a:defRPr/>
            </a:pPr>
            <a:r>
              <a:rPr lang="en-US" dirty="0" err="1"/>
              <a:t>session_start</a:t>
            </a:r>
            <a:r>
              <a:rPr lang="en-US" dirty="0"/>
              <a:t>();</a:t>
            </a:r>
          </a:p>
          <a:p>
            <a:pPr marL="548640" lvl="2" indent="0" fontAlgn="auto">
              <a:spcAft>
                <a:spcPts val="0"/>
              </a:spcAft>
              <a:buClr>
                <a:schemeClr val="bg1">
                  <a:shade val="50000"/>
                </a:schemeClr>
              </a:buClr>
              <a:buFont typeface="Wingdings 3"/>
              <a:buNone/>
              <a:defRPr/>
            </a:pPr>
            <a:r>
              <a:rPr lang="en-US" dirty="0"/>
              <a:t>$_SESSION[“</a:t>
            </a:r>
            <a:r>
              <a:rPr lang="en-US" dirty="0" err="1"/>
              <a:t>varibaleName</a:t>
            </a:r>
            <a:r>
              <a:rPr lang="en-US" dirty="0"/>
              <a:t>”]=“THIS IS DATA TO BE STORED”;</a:t>
            </a:r>
          </a:p>
          <a:p>
            <a:pPr marL="548640" lvl="2" indent="0" fontAlgn="auto">
              <a:spcAft>
                <a:spcPts val="0"/>
              </a:spcAft>
              <a:buClr>
                <a:schemeClr val="bg1">
                  <a:shade val="50000"/>
                </a:schemeClr>
              </a:buClr>
              <a:buFont typeface="Wingdings 3"/>
              <a:buNone/>
              <a:defRPr/>
            </a:pPr>
            <a:r>
              <a:rPr lang="en-US" dirty="0"/>
              <a:t>echo  $_SESSION[“</a:t>
            </a:r>
            <a:r>
              <a:rPr lang="en-US" dirty="0" err="1"/>
              <a:t>varibaleName</a:t>
            </a:r>
            <a:r>
              <a:rPr lang="en-US" dirty="0"/>
              <a:t>”];</a:t>
            </a:r>
          </a:p>
          <a:p>
            <a:pPr marL="274320" lvl="1" indent="0" fontAlgn="auto">
              <a:spcAft>
                <a:spcPts val="0"/>
              </a:spcAft>
              <a:buFont typeface="Wingdings 3"/>
              <a:buNone/>
              <a:defRPr/>
            </a:pPr>
            <a:r>
              <a:rPr lang="en-US" dirty="0"/>
              <a:t>?&gt; </a:t>
            </a:r>
          </a:p>
        </p:txBody>
      </p:sp>
    </p:spTree>
    <p:extLst>
      <p:ext uri="{BB962C8B-B14F-4D97-AF65-F5344CB8AC3E}">
        <p14:creationId xmlns:p14="http://schemas.microsoft.com/office/powerpoint/2010/main" val="111994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57200" y="704850"/>
            <a:ext cx="8229600" cy="1143000"/>
          </a:xfrm>
          <a:prstGeom prst="rect">
            <a:avLst/>
          </a:prstGeom>
        </p:spPr>
        <p:txBody>
          <a:bodyPr>
            <a:normAutofit fontScale="92500"/>
          </a:bodyPr>
          <a:lstStyle/>
          <a:p>
            <a:pPr algn="ctr" eaLnBrk="0" hangingPunct="0">
              <a:defRPr/>
            </a:pPr>
            <a:r>
              <a:rPr lang="en-US" sz="4400" kern="0" dirty="0">
                <a:solidFill>
                  <a:schemeClr val="tx2"/>
                </a:solidFill>
                <a:latin typeface="+mj-lt"/>
                <a:ea typeface="+mj-ea"/>
                <a:cs typeface="+mj-cs"/>
              </a:rPr>
              <a:t>Using Session Data/Variables</a:t>
            </a:r>
          </a:p>
        </p:txBody>
      </p:sp>
      <p:sp>
        <p:nvSpPr>
          <p:cNvPr id="3" name="Content Placeholder 2"/>
          <p:cNvSpPr txBox="1">
            <a:spLocks/>
          </p:cNvSpPr>
          <p:nvPr/>
        </p:nvSpPr>
        <p:spPr>
          <a:xfrm>
            <a:off x="457200" y="1935163"/>
            <a:ext cx="8229600" cy="4389437"/>
          </a:xfrm>
          <a:prstGeom prst="rect">
            <a:avLst/>
          </a:prstGeom>
        </p:spPr>
        <p:txBody>
          <a:bodyPr>
            <a:normAutofit/>
          </a:bodyPr>
          <a:lstStyle/>
          <a:p>
            <a:pPr marL="342900" indent="-342900" eaLnBrk="0" hangingPunct="0">
              <a:spcBef>
                <a:spcPct val="20000"/>
              </a:spcBef>
              <a:buFontTx/>
              <a:buChar char="•"/>
              <a:defRPr/>
            </a:pPr>
            <a:r>
              <a:rPr lang="en-US" sz="2000" kern="0" dirty="0">
                <a:latin typeface="+mn-lt"/>
                <a:cs typeface="+mn-cs"/>
              </a:rPr>
              <a:t>Having established a session, you can now create, store and retrieve information pertaining to that session. </a:t>
            </a:r>
          </a:p>
          <a:p>
            <a:pPr marL="342900" indent="-342900" eaLnBrk="0" hangingPunct="0">
              <a:spcBef>
                <a:spcPct val="20000"/>
              </a:spcBef>
              <a:buFontTx/>
              <a:buChar char="•"/>
              <a:defRPr/>
            </a:pPr>
            <a:r>
              <a:rPr lang="en-US" sz="2000" kern="0" dirty="0">
                <a:latin typeface="+mn-lt"/>
                <a:cs typeface="+mn-cs"/>
              </a:rPr>
              <a:t>Information to be stored for a session is kept in session variables.</a:t>
            </a:r>
          </a:p>
          <a:p>
            <a:pPr marL="342900" indent="-342900" eaLnBrk="0" hangingPunct="0">
              <a:spcBef>
                <a:spcPct val="20000"/>
              </a:spcBef>
              <a:buFontTx/>
              <a:buChar char="•"/>
              <a:defRPr/>
            </a:pPr>
            <a:r>
              <a:rPr lang="en-US" sz="2000" kern="0" dirty="0">
                <a:latin typeface="+mn-lt"/>
                <a:cs typeface="+mn-cs"/>
              </a:rPr>
              <a:t>This is where you both store and retrieve session data.</a:t>
            </a:r>
          </a:p>
          <a:p>
            <a:pPr marL="342900" indent="-342900" eaLnBrk="0" hangingPunct="0">
              <a:spcBef>
                <a:spcPct val="20000"/>
              </a:spcBef>
              <a:buFontTx/>
              <a:buChar char="•"/>
              <a:defRPr/>
            </a:pPr>
            <a:r>
              <a:rPr lang="en-US" sz="2000" kern="0" dirty="0">
                <a:latin typeface="+mn-lt"/>
                <a:cs typeface="+mn-cs"/>
              </a:rPr>
              <a:t>These variables are all stored in a single array  $_SESSION.</a:t>
            </a:r>
          </a:p>
          <a:p>
            <a:pPr marL="342900" indent="-342900" eaLnBrk="0" hangingPunct="0">
              <a:spcBef>
                <a:spcPct val="20000"/>
              </a:spcBef>
              <a:buFontTx/>
              <a:buChar char="•"/>
              <a:defRPr/>
            </a:pPr>
            <a:r>
              <a:rPr lang="en-US" sz="2000" i="1" kern="0" dirty="0">
                <a:latin typeface="+mn-lt"/>
                <a:cs typeface="+mn-cs"/>
              </a:rPr>
              <a:t>&lt;?</a:t>
            </a:r>
            <a:r>
              <a:rPr lang="en-US" sz="2000" i="1" kern="0" dirty="0" err="1">
                <a:latin typeface="+mn-lt"/>
                <a:cs typeface="+mn-cs"/>
              </a:rPr>
              <a:t>php</a:t>
            </a:r>
            <a:endParaRPr lang="en-US" sz="2000" i="1" kern="0" dirty="0">
              <a:latin typeface="+mn-lt"/>
              <a:cs typeface="+mn-cs"/>
            </a:endParaRPr>
          </a:p>
          <a:p>
            <a:pPr marL="342900" indent="-342900" eaLnBrk="0" hangingPunct="0">
              <a:spcBef>
                <a:spcPct val="20000"/>
              </a:spcBef>
              <a:defRPr/>
            </a:pPr>
            <a:r>
              <a:rPr lang="en-US" sz="2000" i="1" kern="0" dirty="0">
                <a:latin typeface="+mn-lt"/>
                <a:cs typeface="+mn-cs"/>
              </a:rPr>
              <a:t>	</a:t>
            </a:r>
            <a:r>
              <a:rPr lang="en-US" sz="2000" i="1" kern="0" dirty="0" err="1">
                <a:latin typeface="+mn-lt"/>
                <a:cs typeface="+mn-cs"/>
              </a:rPr>
              <a:t>session_start</a:t>
            </a:r>
            <a:r>
              <a:rPr lang="en-US" sz="2000" i="1" kern="0" dirty="0">
                <a:latin typeface="+mn-lt"/>
                <a:cs typeface="+mn-cs"/>
              </a:rPr>
              <a:t>(); </a:t>
            </a:r>
            <a:r>
              <a:rPr lang="en-US" sz="2000" i="1" kern="0" dirty="0">
                <a:solidFill>
                  <a:schemeClr val="bg2">
                    <a:lumMod val="50000"/>
                  </a:schemeClr>
                </a:solidFill>
                <a:latin typeface="+mn-lt"/>
                <a:cs typeface="+mn-cs"/>
              </a:rPr>
              <a:t>// this starts the session </a:t>
            </a:r>
          </a:p>
          <a:p>
            <a:pPr marL="342900" indent="-342900" eaLnBrk="0" hangingPunct="0">
              <a:spcBef>
                <a:spcPct val="20000"/>
              </a:spcBef>
              <a:defRPr/>
            </a:pPr>
            <a:r>
              <a:rPr lang="en-US" sz="2000" i="1" kern="0" dirty="0">
                <a:latin typeface="+mn-lt"/>
                <a:cs typeface="+mn-cs"/>
              </a:rPr>
              <a:t>	 $_SESSION['color']='red'; </a:t>
            </a:r>
            <a:r>
              <a:rPr lang="en-US" sz="2000" i="1" kern="0" dirty="0">
                <a:solidFill>
                  <a:schemeClr val="bg2">
                    <a:lumMod val="50000"/>
                  </a:schemeClr>
                </a:solidFill>
                <a:latin typeface="+mn-lt"/>
                <a:cs typeface="+mn-cs"/>
              </a:rPr>
              <a:t>// this sets variables in the session</a:t>
            </a:r>
            <a:r>
              <a:rPr lang="en-US" sz="2000" i="1" kern="0" dirty="0">
                <a:solidFill>
                  <a:srgbClr val="FFFF75"/>
                </a:solidFill>
                <a:latin typeface="+mn-lt"/>
                <a:cs typeface="+mn-cs"/>
              </a:rPr>
              <a:t> </a:t>
            </a:r>
          </a:p>
          <a:p>
            <a:pPr marL="342900" indent="-342900" eaLnBrk="0" hangingPunct="0">
              <a:spcBef>
                <a:spcPct val="20000"/>
              </a:spcBef>
              <a:defRPr/>
            </a:pPr>
            <a:r>
              <a:rPr lang="en-US" sz="2000" i="1" kern="0" dirty="0">
                <a:latin typeface="+mn-lt"/>
                <a:cs typeface="+mn-cs"/>
              </a:rPr>
              <a:t>	$_SESSION['size']='small';</a:t>
            </a:r>
          </a:p>
          <a:p>
            <a:pPr marL="342900" indent="-342900" eaLnBrk="0" hangingPunct="0">
              <a:spcBef>
                <a:spcPct val="20000"/>
              </a:spcBef>
              <a:defRPr/>
            </a:pPr>
            <a:r>
              <a:rPr lang="en-US" sz="2000" i="1" kern="0" dirty="0">
                <a:latin typeface="+mn-lt"/>
                <a:cs typeface="+mn-cs"/>
              </a:rPr>
              <a:t>	 $_SESSION['shape']='round';</a:t>
            </a:r>
          </a:p>
          <a:p>
            <a:pPr marL="342900" indent="-342900" eaLnBrk="0" hangingPunct="0">
              <a:spcBef>
                <a:spcPct val="20000"/>
              </a:spcBef>
              <a:defRPr/>
            </a:pPr>
            <a:r>
              <a:rPr lang="en-US" sz="2000" i="1" kern="0" dirty="0">
                <a:latin typeface="+mn-lt"/>
                <a:cs typeface="+mn-cs"/>
              </a:rPr>
              <a:t>	 ?&gt;</a:t>
            </a:r>
          </a:p>
        </p:txBody>
      </p:sp>
    </p:spTree>
    <p:extLst>
      <p:ext uri="{BB962C8B-B14F-4D97-AF65-F5344CB8AC3E}">
        <p14:creationId xmlns:p14="http://schemas.microsoft.com/office/powerpoint/2010/main" val="204713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amond(in)">
                                      <p:cBhvr>
                                        <p:cTn id="30" dur="2000"/>
                                        <p:tgtEl>
                                          <p:spTgt spid="3">
                                            <p:txEl>
                                              <p:pRg st="5" end="5"/>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amond(in)">
                                      <p:cBhvr>
                                        <p:cTn id="33" dur="2000"/>
                                        <p:tgtEl>
                                          <p:spTgt spid="3">
                                            <p:txEl>
                                              <p:pRg st="6" end="6"/>
                                            </p:txEl>
                                          </p:spTgt>
                                        </p:tgtEl>
                                      </p:cBhvr>
                                    </p:animEffect>
                                  </p:childTnLst>
                                </p:cTn>
                              </p:par>
                              <p:par>
                                <p:cTn id="34" presetID="8" presetClass="entr" presetSubtype="16"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amond(in)">
                                      <p:cBhvr>
                                        <p:cTn id="36" dur="2000"/>
                                        <p:tgtEl>
                                          <p:spTgt spid="3">
                                            <p:txEl>
                                              <p:pRg st="7" end="7"/>
                                            </p:txEl>
                                          </p:spTgt>
                                        </p:tgtEl>
                                      </p:cBhvr>
                                    </p:animEffect>
                                  </p:childTnLst>
                                </p:cTn>
                              </p:par>
                              <p:par>
                                <p:cTn id="37" presetID="8" presetClass="entr" presetSubtype="16"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amond(in)">
                                      <p:cBhvr>
                                        <p:cTn id="39" dur="2000"/>
                                        <p:tgtEl>
                                          <p:spTgt spid="3">
                                            <p:txEl>
                                              <p:pRg st="8" end="8"/>
                                            </p:txEl>
                                          </p:spTgt>
                                        </p:tgtEl>
                                      </p:cBhvr>
                                    </p:animEffect>
                                  </p:childTnLst>
                                </p:cTn>
                              </p:par>
                              <p:par>
                                <p:cTn id="40" presetID="8" presetClass="entr" presetSubtype="16"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amond(in)">
                                      <p:cBhvr>
                                        <p:cTn id="4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381000" y="914400"/>
            <a:ext cx="8229600" cy="1143000"/>
          </a:xfrm>
          <a:prstGeom prst="rect">
            <a:avLst/>
          </a:prstGeom>
        </p:spPr>
        <p:txBody>
          <a:bodyPr/>
          <a:lstStyle/>
          <a:p>
            <a:pPr algn="ctr" eaLnBrk="0" hangingPunct="0">
              <a:defRPr/>
            </a:pPr>
            <a:r>
              <a:rPr lang="en-US" sz="4400" kern="0" dirty="0">
                <a:solidFill>
                  <a:schemeClr val="tx2"/>
                </a:solidFill>
                <a:latin typeface="+mj-lt"/>
                <a:ea typeface="+mj-ea"/>
                <a:cs typeface="+mj-cs"/>
              </a:rPr>
              <a:t>Retrieving Session Data </a:t>
            </a:r>
          </a:p>
        </p:txBody>
      </p:sp>
      <p:sp>
        <p:nvSpPr>
          <p:cNvPr id="3" name="Content Placeholder 2"/>
          <p:cNvSpPr txBox="1">
            <a:spLocks/>
          </p:cNvSpPr>
          <p:nvPr/>
        </p:nvSpPr>
        <p:spPr>
          <a:xfrm>
            <a:off x="457200" y="1935163"/>
            <a:ext cx="8229600" cy="4389437"/>
          </a:xfrm>
          <a:prstGeom prst="rect">
            <a:avLst/>
          </a:prstGeom>
        </p:spPr>
        <p:txBody>
          <a:bodyPr>
            <a:normAutofit fontScale="77500" lnSpcReduction="20000"/>
          </a:bodyPr>
          <a:lstStyle/>
          <a:p>
            <a:pPr marL="342900" indent="-342900" eaLnBrk="0" hangingPunct="0">
              <a:spcBef>
                <a:spcPct val="20000"/>
              </a:spcBef>
              <a:buFontTx/>
              <a:buChar char="•"/>
              <a:defRPr/>
            </a:pPr>
            <a:r>
              <a:rPr lang="en-US" sz="3200" kern="0" dirty="0">
                <a:latin typeface="+mn-lt"/>
                <a:cs typeface="+mn-cs"/>
              </a:rPr>
              <a:t>The PHP session's $_SESSION variables  can be used in exactly the same way as other PHP variables.</a:t>
            </a:r>
          </a:p>
          <a:p>
            <a:pPr marL="342900" indent="-342900" eaLnBrk="0" hangingPunct="0">
              <a:spcBef>
                <a:spcPct val="20000"/>
              </a:spcBef>
              <a:buFontTx/>
              <a:buChar char="•"/>
              <a:defRPr/>
            </a:pPr>
            <a:r>
              <a:rPr lang="en-US" sz="3200" kern="0" dirty="0">
                <a:latin typeface="+mn-lt"/>
                <a:cs typeface="+mn-cs"/>
              </a:rPr>
              <a:t>To retrieve a session variable you simply need to echo that variable.</a:t>
            </a:r>
          </a:p>
          <a:p>
            <a:pPr marL="342900" indent="-342900" eaLnBrk="0" hangingPunct="0">
              <a:spcBef>
                <a:spcPct val="20000"/>
              </a:spcBef>
              <a:buFontTx/>
              <a:buChar char="•"/>
              <a:defRPr/>
            </a:pPr>
            <a:r>
              <a:rPr lang="en-US" sz="3200" kern="0" dirty="0">
                <a:latin typeface="+mn-lt"/>
                <a:cs typeface="+mn-cs"/>
              </a:rPr>
              <a:t>If you need to access that variable on any other page you need to start session first.</a:t>
            </a:r>
          </a:p>
          <a:p>
            <a:pPr marL="342900" indent="-342900" eaLnBrk="0" hangingPunct="0">
              <a:spcBef>
                <a:spcPct val="20000"/>
              </a:spcBef>
              <a:buFontTx/>
              <a:buChar char="•"/>
              <a:defRPr/>
            </a:pPr>
            <a:r>
              <a:rPr lang="en-US" sz="3200" i="1" kern="0" dirty="0">
                <a:latin typeface="+mn-lt"/>
                <a:cs typeface="+mn-cs"/>
              </a:rPr>
              <a:t>&lt;?</a:t>
            </a:r>
            <a:r>
              <a:rPr lang="en-US" sz="3200" i="1" kern="0" dirty="0" err="1">
                <a:latin typeface="+mn-lt"/>
                <a:cs typeface="+mn-cs"/>
              </a:rPr>
              <a:t>php</a:t>
            </a:r>
            <a:endParaRPr lang="en-US" sz="3200" i="1" kern="0" dirty="0">
              <a:latin typeface="+mn-lt"/>
              <a:cs typeface="+mn-cs"/>
            </a:endParaRPr>
          </a:p>
          <a:p>
            <a:pPr marL="342900" indent="-342900" eaLnBrk="0" hangingPunct="0">
              <a:spcBef>
                <a:spcPct val="20000"/>
              </a:spcBef>
              <a:defRPr/>
            </a:pPr>
            <a:r>
              <a:rPr lang="en-US" sz="3200" i="1" kern="0" dirty="0">
                <a:latin typeface="+mn-lt"/>
                <a:cs typeface="+mn-cs"/>
              </a:rPr>
              <a:t>	</a:t>
            </a:r>
            <a:r>
              <a:rPr lang="en-US" sz="3200" i="1" kern="0" dirty="0" err="1">
                <a:latin typeface="+mn-lt"/>
                <a:cs typeface="+mn-cs"/>
              </a:rPr>
              <a:t>session_start</a:t>
            </a:r>
            <a:r>
              <a:rPr lang="en-US" sz="3200" i="1" kern="0" dirty="0">
                <a:latin typeface="+mn-lt"/>
                <a:cs typeface="+mn-cs"/>
              </a:rPr>
              <a:t>(); </a:t>
            </a:r>
            <a:r>
              <a:rPr lang="en-US" sz="3200" i="1" kern="0" dirty="0">
                <a:solidFill>
                  <a:schemeClr val="bg2">
                    <a:lumMod val="50000"/>
                  </a:schemeClr>
                </a:solidFill>
                <a:latin typeface="+mn-lt"/>
                <a:cs typeface="+mn-cs"/>
              </a:rPr>
              <a:t>// this starts the session </a:t>
            </a:r>
          </a:p>
          <a:p>
            <a:pPr marL="342900" indent="-342900" eaLnBrk="0" hangingPunct="0">
              <a:spcBef>
                <a:spcPct val="20000"/>
              </a:spcBef>
              <a:defRPr/>
            </a:pPr>
            <a:r>
              <a:rPr lang="en-US" sz="3200" i="1" kern="0" dirty="0">
                <a:latin typeface="+mn-lt"/>
                <a:cs typeface="+mn-cs"/>
              </a:rPr>
              <a:t>	 echo $_SESSION['color']; </a:t>
            </a:r>
            <a:r>
              <a:rPr lang="en-US" sz="3200" i="1" kern="0" dirty="0">
                <a:solidFill>
                  <a:schemeClr val="bg2">
                    <a:lumMod val="50000"/>
                  </a:schemeClr>
                </a:solidFill>
                <a:latin typeface="+mn-lt"/>
                <a:cs typeface="+mn-cs"/>
              </a:rPr>
              <a:t>// this is session variable.</a:t>
            </a:r>
          </a:p>
          <a:p>
            <a:pPr marL="342900" indent="-342900" eaLnBrk="0" hangingPunct="0">
              <a:spcBef>
                <a:spcPct val="20000"/>
              </a:spcBef>
              <a:defRPr/>
            </a:pPr>
            <a:r>
              <a:rPr lang="en-US" sz="3200" i="1" kern="0" dirty="0">
                <a:latin typeface="+mn-lt"/>
                <a:cs typeface="+mn-cs"/>
              </a:rPr>
              <a:t>	echo $_SESSION['size'];</a:t>
            </a:r>
          </a:p>
          <a:p>
            <a:pPr marL="342900" indent="-342900" eaLnBrk="0" hangingPunct="0">
              <a:spcBef>
                <a:spcPct val="20000"/>
              </a:spcBef>
              <a:defRPr/>
            </a:pPr>
            <a:r>
              <a:rPr lang="en-US" sz="3200" i="1" kern="0" dirty="0">
                <a:latin typeface="+mn-lt"/>
                <a:cs typeface="+mn-cs"/>
              </a:rPr>
              <a:t>	 echo $_SESSION['shape'];</a:t>
            </a:r>
          </a:p>
          <a:p>
            <a:pPr marL="342900" indent="-342900" eaLnBrk="0" hangingPunct="0">
              <a:spcBef>
                <a:spcPct val="20000"/>
              </a:spcBef>
              <a:defRPr/>
            </a:pPr>
            <a:r>
              <a:rPr lang="en-US" sz="3200" i="1" kern="0" dirty="0">
                <a:latin typeface="+mn-lt"/>
                <a:cs typeface="+mn-cs"/>
              </a:rPr>
              <a:t>	 ?&gt;</a:t>
            </a:r>
          </a:p>
          <a:p>
            <a:pPr marL="342900" indent="-342900" eaLnBrk="0" hangingPunct="0">
              <a:spcBef>
                <a:spcPct val="20000"/>
              </a:spcBef>
              <a:buFontTx/>
              <a:buChar char="•"/>
              <a:defRPr/>
            </a:pPr>
            <a:endParaRPr lang="en-US" sz="3200" kern="0" dirty="0">
              <a:latin typeface="+mn-lt"/>
              <a:cs typeface="+mn-cs"/>
            </a:endParaRPr>
          </a:p>
        </p:txBody>
      </p:sp>
    </p:spTree>
    <p:extLst>
      <p:ext uri="{BB962C8B-B14F-4D97-AF65-F5344CB8AC3E}">
        <p14:creationId xmlns:p14="http://schemas.microsoft.com/office/powerpoint/2010/main" val="2117197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wipe(down)">
                                      <p:cBhvr>
                                        <p:cTn id="77" dur="580">
                                          <p:stCondLst>
                                            <p:cond delay="0"/>
                                          </p:stCondLst>
                                        </p:cTn>
                                        <p:tgtEl>
                                          <p:spTgt spid="3">
                                            <p:txEl>
                                              <p:pRg st="4" end="4"/>
                                            </p:txEl>
                                          </p:spTgt>
                                        </p:tgtEl>
                                      </p:cBhvr>
                                    </p:animEffect>
                                    <p:anim calcmode="lin" valueType="num">
                                      <p:cBhvr>
                                        <p:cTn id="7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4" end="4"/>
                                            </p:txEl>
                                          </p:spTgt>
                                        </p:tgtEl>
                                      </p:cBhvr>
                                      <p:to x="100000" y="60000"/>
                                    </p:animScale>
                                    <p:animScale>
                                      <p:cBhvr>
                                        <p:cTn id="84" dur="166" decel="50000">
                                          <p:stCondLst>
                                            <p:cond delay="676"/>
                                          </p:stCondLst>
                                        </p:cTn>
                                        <p:tgtEl>
                                          <p:spTgt spid="3">
                                            <p:txEl>
                                              <p:pRg st="4" end="4"/>
                                            </p:txEl>
                                          </p:spTgt>
                                        </p:tgtEl>
                                      </p:cBhvr>
                                      <p:to x="100000" y="100000"/>
                                    </p:animScale>
                                    <p:animScale>
                                      <p:cBhvr>
                                        <p:cTn id="85" dur="26">
                                          <p:stCondLst>
                                            <p:cond delay="1312"/>
                                          </p:stCondLst>
                                        </p:cTn>
                                        <p:tgtEl>
                                          <p:spTgt spid="3">
                                            <p:txEl>
                                              <p:pRg st="4" end="4"/>
                                            </p:txEl>
                                          </p:spTgt>
                                        </p:tgtEl>
                                      </p:cBhvr>
                                      <p:to x="100000" y="80000"/>
                                    </p:animScale>
                                    <p:animScale>
                                      <p:cBhvr>
                                        <p:cTn id="86" dur="166" decel="50000">
                                          <p:stCondLst>
                                            <p:cond delay="1338"/>
                                          </p:stCondLst>
                                        </p:cTn>
                                        <p:tgtEl>
                                          <p:spTgt spid="3">
                                            <p:txEl>
                                              <p:pRg st="4" end="4"/>
                                            </p:txEl>
                                          </p:spTgt>
                                        </p:tgtEl>
                                      </p:cBhvr>
                                      <p:to x="100000" y="100000"/>
                                    </p:animScale>
                                    <p:animScale>
                                      <p:cBhvr>
                                        <p:cTn id="87" dur="26">
                                          <p:stCondLst>
                                            <p:cond delay="1642"/>
                                          </p:stCondLst>
                                        </p:cTn>
                                        <p:tgtEl>
                                          <p:spTgt spid="3">
                                            <p:txEl>
                                              <p:pRg st="4" end="4"/>
                                            </p:txEl>
                                          </p:spTgt>
                                        </p:tgtEl>
                                      </p:cBhvr>
                                      <p:to x="100000" y="90000"/>
                                    </p:animScale>
                                    <p:animScale>
                                      <p:cBhvr>
                                        <p:cTn id="88" dur="166" decel="50000">
                                          <p:stCondLst>
                                            <p:cond delay="1668"/>
                                          </p:stCondLst>
                                        </p:cTn>
                                        <p:tgtEl>
                                          <p:spTgt spid="3">
                                            <p:txEl>
                                              <p:pRg st="4" end="4"/>
                                            </p:txEl>
                                          </p:spTgt>
                                        </p:tgtEl>
                                      </p:cBhvr>
                                      <p:to x="100000" y="100000"/>
                                    </p:animScale>
                                    <p:animScale>
                                      <p:cBhvr>
                                        <p:cTn id="89" dur="26">
                                          <p:stCondLst>
                                            <p:cond delay="1808"/>
                                          </p:stCondLst>
                                        </p:cTn>
                                        <p:tgtEl>
                                          <p:spTgt spid="3">
                                            <p:txEl>
                                              <p:pRg st="4" end="4"/>
                                            </p:txEl>
                                          </p:spTgt>
                                        </p:tgtEl>
                                      </p:cBhvr>
                                      <p:to x="100000" y="95000"/>
                                    </p:animScale>
                                    <p:animScale>
                                      <p:cBhvr>
                                        <p:cTn id="90" dur="166" decel="50000">
                                          <p:stCondLst>
                                            <p:cond delay="1834"/>
                                          </p:stCondLst>
                                        </p:cTn>
                                        <p:tgtEl>
                                          <p:spTgt spid="3">
                                            <p:txEl>
                                              <p:pRg st="4" end="4"/>
                                            </p:txEl>
                                          </p:spTgt>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wipe(down)">
                                      <p:cBhvr>
                                        <p:cTn id="93" dur="580">
                                          <p:stCondLst>
                                            <p:cond delay="0"/>
                                          </p:stCondLst>
                                        </p:cTn>
                                        <p:tgtEl>
                                          <p:spTgt spid="3">
                                            <p:txEl>
                                              <p:pRg st="5" end="5"/>
                                            </p:txEl>
                                          </p:spTgt>
                                        </p:tgtEl>
                                      </p:cBhvr>
                                    </p:animEffect>
                                    <p:anim calcmode="lin" valueType="num">
                                      <p:cBhvr>
                                        <p:cTn id="9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3">
                                            <p:txEl>
                                              <p:pRg st="5" end="5"/>
                                            </p:txEl>
                                          </p:spTgt>
                                        </p:tgtEl>
                                      </p:cBhvr>
                                      <p:to x="100000" y="60000"/>
                                    </p:animScale>
                                    <p:animScale>
                                      <p:cBhvr>
                                        <p:cTn id="100" dur="166" decel="50000">
                                          <p:stCondLst>
                                            <p:cond delay="676"/>
                                          </p:stCondLst>
                                        </p:cTn>
                                        <p:tgtEl>
                                          <p:spTgt spid="3">
                                            <p:txEl>
                                              <p:pRg st="5" end="5"/>
                                            </p:txEl>
                                          </p:spTgt>
                                        </p:tgtEl>
                                      </p:cBhvr>
                                      <p:to x="100000" y="100000"/>
                                    </p:animScale>
                                    <p:animScale>
                                      <p:cBhvr>
                                        <p:cTn id="101" dur="26">
                                          <p:stCondLst>
                                            <p:cond delay="1312"/>
                                          </p:stCondLst>
                                        </p:cTn>
                                        <p:tgtEl>
                                          <p:spTgt spid="3">
                                            <p:txEl>
                                              <p:pRg st="5" end="5"/>
                                            </p:txEl>
                                          </p:spTgt>
                                        </p:tgtEl>
                                      </p:cBhvr>
                                      <p:to x="100000" y="80000"/>
                                    </p:animScale>
                                    <p:animScale>
                                      <p:cBhvr>
                                        <p:cTn id="102" dur="166" decel="50000">
                                          <p:stCondLst>
                                            <p:cond delay="1338"/>
                                          </p:stCondLst>
                                        </p:cTn>
                                        <p:tgtEl>
                                          <p:spTgt spid="3">
                                            <p:txEl>
                                              <p:pRg st="5" end="5"/>
                                            </p:txEl>
                                          </p:spTgt>
                                        </p:tgtEl>
                                      </p:cBhvr>
                                      <p:to x="100000" y="100000"/>
                                    </p:animScale>
                                    <p:animScale>
                                      <p:cBhvr>
                                        <p:cTn id="103" dur="26">
                                          <p:stCondLst>
                                            <p:cond delay="1642"/>
                                          </p:stCondLst>
                                        </p:cTn>
                                        <p:tgtEl>
                                          <p:spTgt spid="3">
                                            <p:txEl>
                                              <p:pRg st="5" end="5"/>
                                            </p:txEl>
                                          </p:spTgt>
                                        </p:tgtEl>
                                      </p:cBhvr>
                                      <p:to x="100000" y="90000"/>
                                    </p:animScale>
                                    <p:animScale>
                                      <p:cBhvr>
                                        <p:cTn id="104" dur="166" decel="50000">
                                          <p:stCondLst>
                                            <p:cond delay="1668"/>
                                          </p:stCondLst>
                                        </p:cTn>
                                        <p:tgtEl>
                                          <p:spTgt spid="3">
                                            <p:txEl>
                                              <p:pRg st="5" end="5"/>
                                            </p:txEl>
                                          </p:spTgt>
                                        </p:tgtEl>
                                      </p:cBhvr>
                                      <p:to x="100000" y="100000"/>
                                    </p:animScale>
                                    <p:animScale>
                                      <p:cBhvr>
                                        <p:cTn id="105" dur="26">
                                          <p:stCondLst>
                                            <p:cond delay="1808"/>
                                          </p:stCondLst>
                                        </p:cTn>
                                        <p:tgtEl>
                                          <p:spTgt spid="3">
                                            <p:txEl>
                                              <p:pRg st="5" end="5"/>
                                            </p:txEl>
                                          </p:spTgt>
                                        </p:tgtEl>
                                      </p:cBhvr>
                                      <p:to x="100000" y="95000"/>
                                    </p:animScale>
                                    <p:animScale>
                                      <p:cBhvr>
                                        <p:cTn id="106" dur="166" decel="50000">
                                          <p:stCondLst>
                                            <p:cond delay="1834"/>
                                          </p:stCondLst>
                                        </p:cTn>
                                        <p:tgtEl>
                                          <p:spTgt spid="3">
                                            <p:txEl>
                                              <p:pRg st="5" end="5"/>
                                            </p:txEl>
                                          </p:spTgt>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wipe(down)">
                                      <p:cBhvr>
                                        <p:cTn id="109" dur="580">
                                          <p:stCondLst>
                                            <p:cond delay="0"/>
                                          </p:stCondLst>
                                        </p:cTn>
                                        <p:tgtEl>
                                          <p:spTgt spid="3">
                                            <p:txEl>
                                              <p:pRg st="6" end="6"/>
                                            </p:txEl>
                                          </p:spTgt>
                                        </p:tgtEl>
                                      </p:cBhvr>
                                    </p:animEffect>
                                    <p:anim calcmode="lin" valueType="num">
                                      <p:cBhvr>
                                        <p:cTn id="11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6" end="6"/>
                                            </p:txEl>
                                          </p:spTgt>
                                        </p:tgtEl>
                                      </p:cBhvr>
                                      <p:to x="100000" y="60000"/>
                                    </p:animScale>
                                    <p:animScale>
                                      <p:cBhvr>
                                        <p:cTn id="116" dur="166" decel="50000">
                                          <p:stCondLst>
                                            <p:cond delay="676"/>
                                          </p:stCondLst>
                                        </p:cTn>
                                        <p:tgtEl>
                                          <p:spTgt spid="3">
                                            <p:txEl>
                                              <p:pRg st="6" end="6"/>
                                            </p:txEl>
                                          </p:spTgt>
                                        </p:tgtEl>
                                      </p:cBhvr>
                                      <p:to x="100000" y="100000"/>
                                    </p:animScale>
                                    <p:animScale>
                                      <p:cBhvr>
                                        <p:cTn id="117" dur="26">
                                          <p:stCondLst>
                                            <p:cond delay="1312"/>
                                          </p:stCondLst>
                                        </p:cTn>
                                        <p:tgtEl>
                                          <p:spTgt spid="3">
                                            <p:txEl>
                                              <p:pRg st="6" end="6"/>
                                            </p:txEl>
                                          </p:spTgt>
                                        </p:tgtEl>
                                      </p:cBhvr>
                                      <p:to x="100000" y="80000"/>
                                    </p:animScale>
                                    <p:animScale>
                                      <p:cBhvr>
                                        <p:cTn id="118" dur="166" decel="50000">
                                          <p:stCondLst>
                                            <p:cond delay="1338"/>
                                          </p:stCondLst>
                                        </p:cTn>
                                        <p:tgtEl>
                                          <p:spTgt spid="3">
                                            <p:txEl>
                                              <p:pRg st="6" end="6"/>
                                            </p:txEl>
                                          </p:spTgt>
                                        </p:tgtEl>
                                      </p:cBhvr>
                                      <p:to x="100000" y="100000"/>
                                    </p:animScale>
                                    <p:animScale>
                                      <p:cBhvr>
                                        <p:cTn id="119" dur="26">
                                          <p:stCondLst>
                                            <p:cond delay="1642"/>
                                          </p:stCondLst>
                                        </p:cTn>
                                        <p:tgtEl>
                                          <p:spTgt spid="3">
                                            <p:txEl>
                                              <p:pRg st="6" end="6"/>
                                            </p:txEl>
                                          </p:spTgt>
                                        </p:tgtEl>
                                      </p:cBhvr>
                                      <p:to x="100000" y="90000"/>
                                    </p:animScale>
                                    <p:animScale>
                                      <p:cBhvr>
                                        <p:cTn id="120" dur="166" decel="50000">
                                          <p:stCondLst>
                                            <p:cond delay="1668"/>
                                          </p:stCondLst>
                                        </p:cTn>
                                        <p:tgtEl>
                                          <p:spTgt spid="3">
                                            <p:txEl>
                                              <p:pRg st="6" end="6"/>
                                            </p:txEl>
                                          </p:spTgt>
                                        </p:tgtEl>
                                      </p:cBhvr>
                                      <p:to x="100000" y="100000"/>
                                    </p:animScale>
                                    <p:animScale>
                                      <p:cBhvr>
                                        <p:cTn id="121" dur="26">
                                          <p:stCondLst>
                                            <p:cond delay="1808"/>
                                          </p:stCondLst>
                                        </p:cTn>
                                        <p:tgtEl>
                                          <p:spTgt spid="3">
                                            <p:txEl>
                                              <p:pRg st="6" end="6"/>
                                            </p:txEl>
                                          </p:spTgt>
                                        </p:tgtEl>
                                      </p:cBhvr>
                                      <p:to x="100000" y="95000"/>
                                    </p:animScale>
                                    <p:animScale>
                                      <p:cBhvr>
                                        <p:cTn id="122" dur="166" decel="50000">
                                          <p:stCondLst>
                                            <p:cond delay="1834"/>
                                          </p:stCondLst>
                                        </p:cTn>
                                        <p:tgtEl>
                                          <p:spTgt spid="3">
                                            <p:txEl>
                                              <p:pRg st="6" end="6"/>
                                            </p:txEl>
                                          </p:spTgt>
                                        </p:tgtEl>
                                      </p:cBhvr>
                                      <p:to x="100000" y="100000"/>
                                    </p:animScale>
                                  </p:childTnLst>
                                </p:cTn>
                              </p:par>
                              <p:par>
                                <p:cTn id="123" presetID="26" presetClass="entr" presetSubtype="0" fill="hold" nodeType="withEffect">
                                  <p:stCondLst>
                                    <p:cond delay="0"/>
                                  </p:stCondLst>
                                  <p:childTnLst>
                                    <p:set>
                                      <p:cBhvr>
                                        <p:cTn id="124" dur="1" fill="hold">
                                          <p:stCondLst>
                                            <p:cond delay="0"/>
                                          </p:stCondLst>
                                        </p:cTn>
                                        <p:tgtEl>
                                          <p:spTgt spid="3">
                                            <p:txEl>
                                              <p:pRg st="7" end="7"/>
                                            </p:txEl>
                                          </p:spTgt>
                                        </p:tgtEl>
                                        <p:attrNameLst>
                                          <p:attrName>style.visibility</p:attrName>
                                        </p:attrNameLst>
                                      </p:cBhvr>
                                      <p:to>
                                        <p:strVal val="visible"/>
                                      </p:to>
                                    </p:set>
                                    <p:animEffect transition="in" filter="wipe(down)">
                                      <p:cBhvr>
                                        <p:cTn id="125" dur="580">
                                          <p:stCondLst>
                                            <p:cond delay="0"/>
                                          </p:stCondLst>
                                        </p:cTn>
                                        <p:tgtEl>
                                          <p:spTgt spid="3">
                                            <p:txEl>
                                              <p:pRg st="7" end="7"/>
                                            </p:txEl>
                                          </p:spTgt>
                                        </p:tgtEl>
                                      </p:cBhvr>
                                    </p:animEffect>
                                    <p:anim calcmode="lin" valueType="num">
                                      <p:cBhvr>
                                        <p:cTn id="12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3">
                                            <p:txEl>
                                              <p:pRg st="7" end="7"/>
                                            </p:txEl>
                                          </p:spTgt>
                                        </p:tgtEl>
                                      </p:cBhvr>
                                      <p:to x="100000" y="60000"/>
                                    </p:animScale>
                                    <p:animScale>
                                      <p:cBhvr>
                                        <p:cTn id="132" dur="166" decel="50000">
                                          <p:stCondLst>
                                            <p:cond delay="676"/>
                                          </p:stCondLst>
                                        </p:cTn>
                                        <p:tgtEl>
                                          <p:spTgt spid="3">
                                            <p:txEl>
                                              <p:pRg st="7" end="7"/>
                                            </p:txEl>
                                          </p:spTgt>
                                        </p:tgtEl>
                                      </p:cBhvr>
                                      <p:to x="100000" y="100000"/>
                                    </p:animScale>
                                    <p:animScale>
                                      <p:cBhvr>
                                        <p:cTn id="133" dur="26">
                                          <p:stCondLst>
                                            <p:cond delay="1312"/>
                                          </p:stCondLst>
                                        </p:cTn>
                                        <p:tgtEl>
                                          <p:spTgt spid="3">
                                            <p:txEl>
                                              <p:pRg st="7" end="7"/>
                                            </p:txEl>
                                          </p:spTgt>
                                        </p:tgtEl>
                                      </p:cBhvr>
                                      <p:to x="100000" y="80000"/>
                                    </p:animScale>
                                    <p:animScale>
                                      <p:cBhvr>
                                        <p:cTn id="134" dur="166" decel="50000">
                                          <p:stCondLst>
                                            <p:cond delay="1338"/>
                                          </p:stCondLst>
                                        </p:cTn>
                                        <p:tgtEl>
                                          <p:spTgt spid="3">
                                            <p:txEl>
                                              <p:pRg st="7" end="7"/>
                                            </p:txEl>
                                          </p:spTgt>
                                        </p:tgtEl>
                                      </p:cBhvr>
                                      <p:to x="100000" y="100000"/>
                                    </p:animScale>
                                    <p:animScale>
                                      <p:cBhvr>
                                        <p:cTn id="135" dur="26">
                                          <p:stCondLst>
                                            <p:cond delay="1642"/>
                                          </p:stCondLst>
                                        </p:cTn>
                                        <p:tgtEl>
                                          <p:spTgt spid="3">
                                            <p:txEl>
                                              <p:pRg st="7" end="7"/>
                                            </p:txEl>
                                          </p:spTgt>
                                        </p:tgtEl>
                                      </p:cBhvr>
                                      <p:to x="100000" y="90000"/>
                                    </p:animScale>
                                    <p:animScale>
                                      <p:cBhvr>
                                        <p:cTn id="136" dur="166" decel="50000">
                                          <p:stCondLst>
                                            <p:cond delay="1668"/>
                                          </p:stCondLst>
                                        </p:cTn>
                                        <p:tgtEl>
                                          <p:spTgt spid="3">
                                            <p:txEl>
                                              <p:pRg st="7" end="7"/>
                                            </p:txEl>
                                          </p:spTgt>
                                        </p:tgtEl>
                                      </p:cBhvr>
                                      <p:to x="100000" y="100000"/>
                                    </p:animScale>
                                    <p:animScale>
                                      <p:cBhvr>
                                        <p:cTn id="137" dur="26">
                                          <p:stCondLst>
                                            <p:cond delay="1808"/>
                                          </p:stCondLst>
                                        </p:cTn>
                                        <p:tgtEl>
                                          <p:spTgt spid="3">
                                            <p:txEl>
                                              <p:pRg st="7" end="7"/>
                                            </p:txEl>
                                          </p:spTgt>
                                        </p:tgtEl>
                                      </p:cBhvr>
                                      <p:to x="100000" y="95000"/>
                                    </p:animScale>
                                    <p:animScale>
                                      <p:cBhvr>
                                        <p:cTn id="138" dur="166" decel="50000">
                                          <p:stCondLst>
                                            <p:cond delay="1834"/>
                                          </p:stCondLst>
                                        </p:cTn>
                                        <p:tgtEl>
                                          <p:spTgt spid="3">
                                            <p:txEl>
                                              <p:pRg st="7" end="7"/>
                                            </p:txEl>
                                          </p:spTgt>
                                        </p:tgtEl>
                                      </p:cBhvr>
                                      <p:to x="100000" y="100000"/>
                                    </p:animScale>
                                  </p:childTnLst>
                                </p:cTn>
                              </p:par>
                              <p:par>
                                <p:cTn id="139" presetID="26" presetClass="entr" presetSubtype="0" fill="hold" nodeType="withEffect">
                                  <p:stCondLst>
                                    <p:cond delay="0"/>
                                  </p:stCondLst>
                                  <p:childTnLst>
                                    <p:set>
                                      <p:cBhvr>
                                        <p:cTn id="140" dur="1" fill="hold">
                                          <p:stCondLst>
                                            <p:cond delay="0"/>
                                          </p:stCondLst>
                                        </p:cTn>
                                        <p:tgtEl>
                                          <p:spTgt spid="3">
                                            <p:txEl>
                                              <p:pRg st="8" end="8"/>
                                            </p:txEl>
                                          </p:spTgt>
                                        </p:tgtEl>
                                        <p:attrNameLst>
                                          <p:attrName>style.visibility</p:attrName>
                                        </p:attrNameLst>
                                      </p:cBhvr>
                                      <p:to>
                                        <p:strVal val="visible"/>
                                      </p:to>
                                    </p:set>
                                    <p:animEffect transition="in" filter="wipe(down)">
                                      <p:cBhvr>
                                        <p:cTn id="141" dur="580">
                                          <p:stCondLst>
                                            <p:cond delay="0"/>
                                          </p:stCondLst>
                                        </p:cTn>
                                        <p:tgtEl>
                                          <p:spTgt spid="3">
                                            <p:txEl>
                                              <p:pRg st="8" end="8"/>
                                            </p:txEl>
                                          </p:spTgt>
                                        </p:tgtEl>
                                      </p:cBhvr>
                                    </p:animEffect>
                                    <p:anim calcmode="lin" valueType="num">
                                      <p:cBhvr>
                                        <p:cTn id="14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7" dur="26">
                                          <p:stCondLst>
                                            <p:cond delay="650"/>
                                          </p:stCondLst>
                                        </p:cTn>
                                        <p:tgtEl>
                                          <p:spTgt spid="3">
                                            <p:txEl>
                                              <p:pRg st="8" end="8"/>
                                            </p:txEl>
                                          </p:spTgt>
                                        </p:tgtEl>
                                      </p:cBhvr>
                                      <p:to x="100000" y="60000"/>
                                    </p:animScale>
                                    <p:animScale>
                                      <p:cBhvr>
                                        <p:cTn id="148" dur="166" decel="50000">
                                          <p:stCondLst>
                                            <p:cond delay="676"/>
                                          </p:stCondLst>
                                        </p:cTn>
                                        <p:tgtEl>
                                          <p:spTgt spid="3">
                                            <p:txEl>
                                              <p:pRg st="8" end="8"/>
                                            </p:txEl>
                                          </p:spTgt>
                                        </p:tgtEl>
                                      </p:cBhvr>
                                      <p:to x="100000" y="100000"/>
                                    </p:animScale>
                                    <p:animScale>
                                      <p:cBhvr>
                                        <p:cTn id="149" dur="26">
                                          <p:stCondLst>
                                            <p:cond delay="1312"/>
                                          </p:stCondLst>
                                        </p:cTn>
                                        <p:tgtEl>
                                          <p:spTgt spid="3">
                                            <p:txEl>
                                              <p:pRg st="8" end="8"/>
                                            </p:txEl>
                                          </p:spTgt>
                                        </p:tgtEl>
                                      </p:cBhvr>
                                      <p:to x="100000" y="80000"/>
                                    </p:animScale>
                                    <p:animScale>
                                      <p:cBhvr>
                                        <p:cTn id="150" dur="166" decel="50000">
                                          <p:stCondLst>
                                            <p:cond delay="1338"/>
                                          </p:stCondLst>
                                        </p:cTn>
                                        <p:tgtEl>
                                          <p:spTgt spid="3">
                                            <p:txEl>
                                              <p:pRg st="8" end="8"/>
                                            </p:txEl>
                                          </p:spTgt>
                                        </p:tgtEl>
                                      </p:cBhvr>
                                      <p:to x="100000" y="100000"/>
                                    </p:animScale>
                                    <p:animScale>
                                      <p:cBhvr>
                                        <p:cTn id="151" dur="26">
                                          <p:stCondLst>
                                            <p:cond delay="1642"/>
                                          </p:stCondLst>
                                        </p:cTn>
                                        <p:tgtEl>
                                          <p:spTgt spid="3">
                                            <p:txEl>
                                              <p:pRg st="8" end="8"/>
                                            </p:txEl>
                                          </p:spTgt>
                                        </p:tgtEl>
                                      </p:cBhvr>
                                      <p:to x="100000" y="90000"/>
                                    </p:animScale>
                                    <p:animScale>
                                      <p:cBhvr>
                                        <p:cTn id="152" dur="166" decel="50000">
                                          <p:stCondLst>
                                            <p:cond delay="1668"/>
                                          </p:stCondLst>
                                        </p:cTn>
                                        <p:tgtEl>
                                          <p:spTgt spid="3">
                                            <p:txEl>
                                              <p:pRg st="8" end="8"/>
                                            </p:txEl>
                                          </p:spTgt>
                                        </p:tgtEl>
                                      </p:cBhvr>
                                      <p:to x="100000" y="100000"/>
                                    </p:animScale>
                                    <p:animScale>
                                      <p:cBhvr>
                                        <p:cTn id="153" dur="26">
                                          <p:stCondLst>
                                            <p:cond delay="1808"/>
                                          </p:stCondLst>
                                        </p:cTn>
                                        <p:tgtEl>
                                          <p:spTgt spid="3">
                                            <p:txEl>
                                              <p:pRg st="8" end="8"/>
                                            </p:txEl>
                                          </p:spTgt>
                                        </p:tgtEl>
                                      </p:cBhvr>
                                      <p:to x="100000" y="95000"/>
                                    </p:animScale>
                                    <p:animScale>
                                      <p:cBhvr>
                                        <p:cTn id="154"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09451" y="2651125"/>
            <a:ext cx="1295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Page 1</a:t>
            </a:r>
          </a:p>
          <a:p>
            <a:pPr algn="ctr">
              <a:defRPr/>
            </a:pPr>
            <a:endParaRPr lang="en-US" sz="1400" b="1" dirty="0">
              <a:solidFill>
                <a:schemeClr val="tx1"/>
              </a:solidFill>
            </a:endParaRPr>
          </a:p>
          <a:p>
            <a:pPr algn="ctr">
              <a:defRPr/>
            </a:pPr>
            <a:r>
              <a:rPr lang="en-US" sz="1000" u="sng" dirty="0">
                <a:solidFill>
                  <a:schemeClr val="tx1"/>
                </a:solidFill>
              </a:rPr>
              <a:t>Page 2</a:t>
            </a:r>
          </a:p>
          <a:p>
            <a:pPr algn="ctr">
              <a:defRPr/>
            </a:pPr>
            <a:r>
              <a:rPr lang="en-US" sz="1000" u="sng" dirty="0">
                <a:solidFill>
                  <a:schemeClr val="tx1"/>
                </a:solidFill>
              </a:rPr>
              <a:t>Page 3</a:t>
            </a:r>
          </a:p>
          <a:p>
            <a:pPr algn="ctr">
              <a:defRPr/>
            </a:pPr>
            <a:r>
              <a:rPr lang="en-US" sz="1000" u="sng" dirty="0">
                <a:solidFill>
                  <a:schemeClr val="tx1"/>
                </a:solidFill>
              </a:rPr>
              <a:t>Page 4</a:t>
            </a:r>
          </a:p>
          <a:p>
            <a:pPr algn="ctr">
              <a:defRPr/>
            </a:pPr>
            <a:r>
              <a:rPr lang="en-US" sz="1000" u="sng" dirty="0">
                <a:solidFill>
                  <a:schemeClr val="tx1"/>
                </a:solidFill>
              </a:rPr>
              <a:t>Page 5</a:t>
            </a:r>
          </a:p>
          <a:p>
            <a:pPr algn="ctr">
              <a:defRPr/>
            </a:pPr>
            <a:r>
              <a:rPr lang="en-US" sz="1000" u="sng" dirty="0">
                <a:solidFill>
                  <a:schemeClr val="tx1"/>
                </a:solidFill>
              </a:rPr>
              <a:t>Page 6</a:t>
            </a:r>
          </a:p>
        </p:txBody>
      </p:sp>
      <p:sp>
        <p:nvSpPr>
          <p:cNvPr id="4" name="Rectangle 3"/>
          <p:cNvSpPr/>
          <p:nvPr/>
        </p:nvSpPr>
        <p:spPr>
          <a:xfrm>
            <a:off x="3962400" y="2667000"/>
            <a:ext cx="1295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Page 2</a:t>
            </a:r>
          </a:p>
          <a:p>
            <a:pPr algn="ctr">
              <a:defRPr/>
            </a:pPr>
            <a:endParaRPr lang="en-US" sz="1400" b="1" dirty="0">
              <a:solidFill>
                <a:schemeClr val="tx1"/>
              </a:solidFill>
            </a:endParaRPr>
          </a:p>
          <a:p>
            <a:pPr algn="ctr">
              <a:defRPr/>
            </a:pPr>
            <a:r>
              <a:rPr lang="en-US" sz="1000" u="sng" dirty="0">
                <a:solidFill>
                  <a:schemeClr val="tx1"/>
                </a:solidFill>
              </a:rPr>
              <a:t>Page 1</a:t>
            </a:r>
          </a:p>
          <a:p>
            <a:pPr algn="ctr">
              <a:defRPr/>
            </a:pPr>
            <a:r>
              <a:rPr lang="en-US" sz="1000" u="sng" dirty="0">
                <a:solidFill>
                  <a:schemeClr val="tx1"/>
                </a:solidFill>
              </a:rPr>
              <a:t>Page 3</a:t>
            </a:r>
          </a:p>
          <a:p>
            <a:pPr algn="ctr">
              <a:defRPr/>
            </a:pPr>
            <a:r>
              <a:rPr lang="en-US" sz="1000" u="sng" dirty="0">
                <a:solidFill>
                  <a:schemeClr val="tx1"/>
                </a:solidFill>
              </a:rPr>
              <a:t>Page 4</a:t>
            </a:r>
          </a:p>
          <a:p>
            <a:pPr algn="ctr">
              <a:defRPr/>
            </a:pPr>
            <a:r>
              <a:rPr lang="en-US" sz="1000" u="sng" dirty="0">
                <a:solidFill>
                  <a:schemeClr val="tx1"/>
                </a:solidFill>
              </a:rPr>
              <a:t>Page 5</a:t>
            </a:r>
          </a:p>
          <a:p>
            <a:pPr algn="ctr">
              <a:defRPr/>
            </a:pPr>
            <a:r>
              <a:rPr lang="en-US" sz="1000" u="sng" dirty="0">
                <a:solidFill>
                  <a:schemeClr val="tx1"/>
                </a:solidFill>
              </a:rPr>
              <a:t>Page 6</a:t>
            </a:r>
          </a:p>
        </p:txBody>
      </p:sp>
      <p:sp>
        <p:nvSpPr>
          <p:cNvPr id="5" name="Oval 4"/>
          <p:cNvSpPr/>
          <p:nvPr/>
        </p:nvSpPr>
        <p:spPr>
          <a:xfrm>
            <a:off x="1447800" y="2438400"/>
            <a:ext cx="1905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3657600" y="2438400"/>
            <a:ext cx="1905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096000" y="2667000"/>
            <a:ext cx="1295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Page 3</a:t>
            </a:r>
          </a:p>
          <a:p>
            <a:pPr algn="ctr">
              <a:defRPr/>
            </a:pPr>
            <a:endParaRPr lang="en-US" sz="1400" b="1" dirty="0">
              <a:solidFill>
                <a:schemeClr val="tx1"/>
              </a:solidFill>
            </a:endParaRPr>
          </a:p>
          <a:p>
            <a:pPr algn="ctr">
              <a:defRPr/>
            </a:pPr>
            <a:r>
              <a:rPr lang="en-US" sz="1000" u="sng" dirty="0">
                <a:solidFill>
                  <a:schemeClr val="tx1"/>
                </a:solidFill>
              </a:rPr>
              <a:t>Page 1</a:t>
            </a:r>
          </a:p>
          <a:p>
            <a:pPr algn="ctr">
              <a:defRPr/>
            </a:pPr>
            <a:r>
              <a:rPr lang="en-US" sz="1000" u="sng" dirty="0">
                <a:solidFill>
                  <a:schemeClr val="tx1"/>
                </a:solidFill>
              </a:rPr>
              <a:t>Page 2</a:t>
            </a:r>
          </a:p>
          <a:p>
            <a:pPr algn="ctr">
              <a:defRPr/>
            </a:pPr>
            <a:r>
              <a:rPr lang="en-US" sz="1000" u="sng" dirty="0">
                <a:solidFill>
                  <a:schemeClr val="tx1"/>
                </a:solidFill>
              </a:rPr>
              <a:t>Page 4</a:t>
            </a:r>
          </a:p>
          <a:p>
            <a:pPr algn="ctr">
              <a:defRPr/>
            </a:pPr>
            <a:r>
              <a:rPr lang="en-US" sz="1000" u="sng" dirty="0">
                <a:solidFill>
                  <a:schemeClr val="tx1"/>
                </a:solidFill>
              </a:rPr>
              <a:t>Page 5</a:t>
            </a:r>
          </a:p>
          <a:p>
            <a:pPr algn="ctr">
              <a:defRPr/>
            </a:pPr>
            <a:r>
              <a:rPr lang="en-US" sz="1000" u="sng" dirty="0">
                <a:solidFill>
                  <a:schemeClr val="tx1"/>
                </a:solidFill>
              </a:rPr>
              <a:t>Page 6</a:t>
            </a:r>
          </a:p>
        </p:txBody>
      </p:sp>
      <p:sp>
        <p:nvSpPr>
          <p:cNvPr id="8" name="Oval 7"/>
          <p:cNvSpPr/>
          <p:nvPr/>
        </p:nvSpPr>
        <p:spPr>
          <a:xfrm>
            <a:off x="5791200" y="2438400"/>
            <a:ext cx="1905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676400" y="4648200"/>
            <a:ext cx="1295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Page 4</a:t>
            </a:r>
          </a:p>
          <a:p>
            <a:pPr algn="ctr">
              <a:defRPr/>
            </a:pPr>
            <a:endParaRPr lang="en-US" sz="1400" b="1" dirty="0">
              <a:solidFill>
                <a:schemeClr val="tx1"/>
              </a:solidFill>
            </a:endParaRPr>
          </a:p>
          <a:p>
            <a:pPr algn="ctr">
              <a:defRPr/>
            </a:pPr>
            <a:r>
              <a:rPr lang="en-US" sz="1000" u="sng" dirty="0">
                <a:solidFill>
                  <a:schemeClr val="tx1"/>
                </a:solidFill>
              </a:rPr>
              <a:t>Page 1</a:t>
            </a:r>
          </a:p>
          <a:p>
            <a:pPr algn="ctr">
              <a:defRPr/>
            </a:pPr>
            <a:r>
              <a:rPr lang="en-US" sz="1000" u="sng" dirty="0">
                <a:solidFill>
                  <a:schemeClr val="tx1"/>
                </a:solidFill>
              </a:rPr>
              <a:t>Page 2</a:t>
            </a:r>
          </a:p>
          <a:p>
            <a:pPr algn="ctr">
              <a:defRPr/>
            </a:pPr>
            <a:r>
              <a:rPr lang="en-US" sz="1000" u="sng" dirty="0">
                <a:solidFill>
                  <a:schemeClr val="tx1"/>
                </a:solidFill>
              </a:rPr>
              <a:t>Page 3</a:t>
            </a:r>
          </a:p>
          <a:p>
            <a:pPr algn="ctr">
              <a:defRPr/>
            </a:pPr>
            <a:r>
              <a:rPr lang="en-US" sz="1000" u="sng" dirty="0">
                <a:solidFill>
                  <a:schemeClr val="tx1"/>
                </a:solidFill>
              </a:rPr>
              <a:t>Page 5</a:t>
            </a:r>
          </a:p>
          <a:p>
            <a:pPr algn="ctr">
              <a:defRPr/>
            </a:pPr>
            <a:r>
              <a:rPr lang="en-US" sz="1000" u="sng" dirty="0">
                <a:solidFill>
                  <a:schemeClr val="tx1"/>
                </a:solidFill>
              </a:rPr>
              <a:t>Page 6</a:t>
            </a:r>
          </a:p>
        </p:txBody>
      </p:sp>
      <p:sp>
        <p:nvSpPr>
          <p:cNvPr id="10" name="Oval 9"/>
          <p:cNvSpPr/>
          <p:nvPr/>
        </p:nvSpPr>
        <p:spPr>
          <a:xfrm>
            <a:off x="1371600" y="4419600"/>
            <a:ext cx="1905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962400" y="4648200"/>
            <a:ext cx="1295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Page 5</a:t>
            </a:r>
          </a:p>
          <a:p>
            <a:pPr algn="ctr">
              <a:defRPr/>
            </a:pPr>
            <a:endParaRPr lang="en-US" sz="1400" b="1" dirty="0">
              <a:solidFill>
                <a:schemeClr val="tx1"/>
              </a:solidFill>
            </a:endParaRPr>
          </a:p>
          <a:p>
            <a:pPr algn="ctr">
              <a:defRPr/>
            </a:pPr>
            <a:r>
              <a:rPr lang="en-US" sz="1000" u="sng" dirty="0">
                <a:solidFill>
                  <a:schemeClr val="tx1"/>
                </a:solidFill>
              </a:rPr>
              <a:t>Page 1</a:t>
            </a:r>
          </a:p>
          <a:p>
            <a:pPr algn="ctr">
              <a:defRPr/>
            </a:pPr>
            <a:r>
              <a:rPr lang="en-US" sz="1000" u="sng" dirty="0">
                <a:solidFill>
                  <a:schemeClr val="tx1"/>
                </a:solidFill>
              </a:rPr>
              <a:t>Page 2</a:t>
            </a:r>
          </a:p>
          <a:p>
            <a:pPr algn="ctr">
              <a:defRPr/>
            </a:pPr>
            <a:r>
              <a:rPr lang="en-US" sz="1000" u="sng" dirty="0">
                <a:solidFill>
                  <a:schemeClr val="tx1"/>
                </a:solidFill>
              </a:rPr>
              <a:t>Page 3</a:t>
            </a:r>
          </a:p>
          <a:p>
            <a:pPr algn="ctr">
              <a:defRPr/>
            </a:pPr>
            <a:r>
              <a:rPr lang="en-US" sz="1000" u="sng" dirty="0">
                <a:solidFill>
                  <a:schemeClr val="tx1"/>
                </a:solidFill>
              </a:rPr>
              <a:t>Page 4</a:t>
            </a:r>
          </a:p>
          <a:p>
            <a:pPr algn="ctr">
              <a:defRPr/>
            </a:pPr>
            <a:r>
              <a:rPr lang="en-US" sz="1000" u="sng" dirty="0">
                <a:solidFill>
                  <a:schemeClr val="tx1"/>
                </a:solidFill>
              </a:rPr>
              <a:t>Page 6</a:t>
            </a:r>
          </a:p>
        </p:txBody>
      </p:sp>
      <p:sp>
        <p:nvSpPr>
          <p:cNvPr id="12" name="Oval 11"/>
          <p:cNvSpPr/>
          <p:nvPr/>
        </p:nvSpPr>
        <p:spPr>
          <a:xfrm>
            <a:off x="3657600" y="4419600"/>
            <a:ext cx="1905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6172200" y="4648200"/>
            <a:ext cx="1295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Page 6</a:t>
            </a:r>
          </a:p>
          <a:p>
            <a:pPr algn="ctr">
              <a:defRPr/>
            </a:pPr>
            <a:endParaRPr lang="en-US" sz="1400" b="1" dirty="0">
              <a:solidFill>
                <a:schemeClr val="tx1"/>
              </a:solidFill>
            </a:endParaRPr>
          </a:p>
          <a:p>
            <a:pPr algn="ctr">
              <a:defRPr/>
            </a:pPr>
            <a:r>
              <a:rPr lang="en-US" sz="1000" u="sng" dirty="0">
                <a:solidFill>
                  <a:schemeClr val="tx1"/>
                </a:solidFill>
              </a:rPr>
              <a:t>Page 1 Visits = 3</a:t>
            </a:r>
          </a:p>
          <a:p>
            <a:pPr algn="ctr">
              <a:defRPr/>
            </a:pPr>
            <a:r>
              <a:rPr lang="en-US" sz="1000" u="sng" dirty="0">
                <a:solidFill>
                  <a:schemeClr val="tx1"/>
                </a:solidFill>
              </a:rPr>
              <a:t>Page 2 Visits = 5</a:t>
            </a:r>
          </a:p>
          <a:p>
            <a:pPr algn="ctr">
              <a:defRPr/>
            </a:pPr>
            <a:r>
              <a:rPr lang="en-US" sz="1000" u="sng" dirty="0">
                <a:solidFill>
                  <a:schemeClr val="tx1"/>
                </a:solidFill>
              </a:rPr>
              <a:t>Page 3 Visits = 7 </a:t>
            </a:r>
          </a:p>
          <a:p>
            <a:pPr algn="ctr">
              <a:defRPr/>
            </a:pPr>
            <a:r>
              <a:rPr lang="en-US" sz="1000" u="sng" dirty="0">
                <a:solidFill>
                  <a:schemeClr val="tx1"/>
                </a:solidFill>
              </a:rPr>
              <a:t>Page 4 Visits = 2</a:t>
            </a:r>
          </a:p>
          <a:p>
            <a:pPr algn="ctr">
              <a:defRPr/>
            </a:pPr>
            <a:r>
              <a:rPr lang="en-US" sz="1000" u="sng" dirty="0">
                <a:solidFill>
                  <a:schemeClr val="tx1"/>
                </a:solidFill>
              </a:rPr>
              <a:t>Page 5 Visits = 9</a:t>
            </a:r>
          </a:p>
        </p:txBody>
      </p:sp>
      <p:sp>
        <p:nvSpPr>
          <p:cNvPr id="14" name="Oval 13"/>
          <p:cNvSpPr/>
          <p:nvPr/>
        </p:nvSpPr>
        <p:spPr>
          <a:xfrm>
            <a:off x="5867400" y="4419600"/>
            <a:ext cx="1905000" cy="1828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p:cNvSpPr txBox="1"/>
          <p:nvPr/>
        </p:nvSpPr>
        <p:spPr>
          <a:xfrm>
            <a:off x="1066800" y="1143000"/>
            <a:ext cx="6858000" cy="1508125"/>
          </a:xfrm>
          <a:prstGeom prst="rect">
            <a:avLst/>
          </a:prstGeom>
          <a:noFill/>
        </p:spPr>
        <p:txBody>
          <a:bodyPr>
            <a:spAutoFit/>
          </a:bodyPr>
          <a:lstStyle/>
          <a:p>
            <a:pPr algn="ctr">
              <a:defRPr/>
            </a:pPr>
            <a:r>
              <a:rPr lang="en-US" sz="2000" b="1" kern="0" dirty="0"/>
              <a:t>Assignment 1:</a:t>
            </a:r>
            <a:endParaRPr lang="en-US" b="1" kern="0" dirty="0"/>
          </a:p>
          <a:p>
            <a:pPr>
              <a:defRPr/>
            </a:pPr>
            <a:r>
              <a:rPr lang="en-US" kern="0" dirty="0"/>
              <a:t>Make six web pages, every page contain the links of all other pages, on the sixth page the result of all visited pages should be shown that how many times the user has visited each page. </a:t>
            </a:r>
          </a:p>
          <a:p>
            <a:pPr>
              <a:defRPr/>
            </a:pPr>
            <a:endParaRPr lang="en-US" dirty="0"/>
          </a:p>
        </p:txBody>
      </p:sp>
    </p:spTree>
    <p:extLst>
      <p:ext uri="{BB962C8B-B14F-4D97-AF65-F5344CB8AC3E}">
        <p14:creationId xmlns:p14="http://schemas.microsoft.com/office/powerpoint/2010/main" val="386657015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slide(fromBottom)">
                                      <p:cBhvr>
                                        <p:cTn id="7" dur="500"/>
                                        <p:tgtEl>
                                          <p:spTgt spid="1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slide(fromBottom)">
                                      <p:cBhvr>
                                        <p:cTn id="10" dur="500"/>
                                        <p:tgtEl>
                                          <p:spTgt spid="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Left)">
                                      <p:cBhvr>
                                        <p:cTn id="15" dur="500"/>
                                        <p:tgtEl>
                                          <p:spTgt spid="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Left)">
                                      <p:cBhvr>
                                        <p:cTn id="18" dur="500"/>
                                        <p:tgtEl>
                                          <p:spTgt spid="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Left)">
                                      <p:cBhvr>
                                        <p:cTn id="24" dur="500"/>
                                        <p:tgtEl>
                                          <p:spTgt spid="9"/>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Left)">
                                      <p:cBhvr>
                                        <p:cTn id="27" dur="500"/>
                                        <p:tgtEl>
                                          <p:spTgt spid="11"/>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Left)">
                                      <p:cBhvr>
                                        <p:cTn id="30" dur="5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down)">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57200" y="704850"/>
            <a:ext cx="8229600" cy="1143000"/>
          </a:xfrm>
          <a:prstGeom prst="rect">
            <a:avLst/>
          </a:prstGeom>
        </p:spPr>
        <p:txBody>
          <a:bodyPr/>
          <a:lstStyle/>
          <a:p>
            <a:pPr algn="ctr">
              <a:defRPr/>
            </a:pPr>
            <a:endParaRPr lang="en-US" sz="2400" b="1" kern="0" dirty="0"/>
          </a:p>
          <a:p>
            <a:pPr algn="ctr">
              <a:defRPr/>
            </a:pPr>
            <a:r>
              <a:rPr lang="en-US" sz="2400" b="1" kern="0" dirty="0"/>
              <a:t>Assignment 2:</a:t>
            </a:r>
          </a:p>
        </p:txBody>
      </p:sp>
      <p:sp>
        <p:nvSpPr>
          <p:cNvPr id="3" name="Content Placeholder 2"/>
          <p:cNvSpPr txBox="1">
            <a:spLocks/>
          </p:cNvSpPr>
          <p:nvPr/>
        </p:nvSpPr>
        <p:spPr>
          <a:xfrm>
            <a:off x="457200" y="1447800"/>
            <a:ext cx="8229600" cy="4876800"/>
          </a:xfrm>
          <a:prstGeom prst="rect">
            <a:avLst/>
          </a:prstGeom>
        </p:spPr>
        <p:txBody>
          <a:bodyPr/>
          <a:lstStyle/>
          <a:p>
            <a:pPr marL="342900" indent="-342900" eaLnBrk="0" hangingPunct="0">
              <a:spcBef>
                <a:spcPct val="20000"/>
              </a:spcBef>
              <a:buFontTx/>
              <a:buChar char="•"/>
              <a:defRPr/>
            </a:pPr>
            <a:r>
              <a:rPr lang="en-US" kern="0" dirty="0">
                <a:latin typeface="+mn-lt"/>
                <a:cs typeface="+mn-cs"/>
              </a:rPr>
              <a:t>User login validation with session maintenance. </a:t>
            </a:r>
          </a:p>
        </p:txBody>
      </p:sp>
      <p:sp>
        <p:nvSpPr>
          <p:cNvPr id="4" name="Rounded Rectangle 3"/>
          <p:cNvSpPr/>
          <p:nvPr/>
        </p:nvSpPr>
        <p:spPr>
          <a:xfrm>
            <a:off x="838200" y="2286000"/>
            <a:ext cx="2514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extBox 6"/>
          <p:cNvSpPr txBox="1">
            <a:spLocks noChangeArrowheads="1"/>
          </p:cNvSpPr>
          <p:nvPr/>
        </p:nvSpPr>
        <p:spPr bwMode="auto">
          <a:xfrm>
            <a:off x="914400" y="2722563"/>
            <a:ext cx="838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000"/>
              <a:t>Username:</a:t>
            </a:r>
          </a:p>
          <a:p>
            <a:pPr eaLnBrk="1" hangingPunct="1"/>
            <a:endParaRPr lang="en-US" altLang="en-US" sz="1000"/>
          </a:p>
          <a:p>
            <a:pPr eaLnBrk="1" hangingPunct="1"/>
            <a:r>
              <a:rPr lang="en-US" altLang="en-US" sz="1000"/>
              <a:t>Password:</a:t>
            </a:r>
          </a:p>
        </p:txBody>
      </p:sp>
      <p:sp>
        <p:nvSpPr>
          <p:cNvPr id="8" name="Rectangle 7"/>
          <p:cNvSpPr/>
          <p:nvPr/>
        </p:nvSpPr>
        <p:spPr>
          <a:xfrm>
            <a:off x="1752600" y="2743200"/>
            <a:ext cx="13716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err="1">
                <a:solidFill>
                  <a:schemeClr val="tx1"/>
                </a:solidFill>
              </a:rPr>
              <a:t>Hidaya</a:t>
            </a:r>
            <a:endParaRPr lang="en-US" sz="900" dirty="0">
              <a:solidFill>
                <a:schemeClr val="tx1"/>
              </a:solidFill>
            </a:endParaRPr>
          </a:p>
        </p:txBody>
      </p:sp>
      <p:sp>
        <p:nvSpPr>
          <p:cNvPr id="10" name="Rectangle 9"/>
          <p:cNvSpPr/>
          <p:nvPr/>
        </p:nvSpPr>
        <p:spPr>
          <a:xfrm>
            <a:off x="1752600" y="3048000"/>
            <a:ext cx="13716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2"/>
                </a:solidFill>
              </a:rPr>
              <a:t>Trust</a:t>
            </a:r>
          </a:p>
        </p:txBody>
      </p:sp>
      <p:sp>
        <p:nvSpPr>
          <p:cNvPr id="12" name="Rounded Rectangle 11"/>
          <p:cNvSpPr/>
          <p:nvPr/>
        </p:nvSpPr>
        <p:spPr>
          <a:xfrm>
            <a:off x="1905000" y="3352800"/>
            <a:ext cx="990600" cy="1524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Login</a:t>
            </a:r>
          </a:p>
        </p:txBody>
      </p:sp>
      <p:sp>
        <p:nvSpPr>
          <p:cNvPr id="17" name="Oval 16"/>
          <p:cNvSpPr/>
          <p:nvPr/>
        </p:nvSpPr>
        <p:spPr>
          <a:xfrm>
            <a:off x="1752600" y="3276600"/>
            <a:ext cx="13716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ounded Rectangular Callout 18"/>
          <p:cNvSpPr/>
          <p:nvPr/>
        </p:nvSpPr>
        <p:spPr>
          <a:xfrm>
            <a:off x="3124200" y="2133600"/>
            <a:ext cx="1371600" cy="361950"/>
          </a:xfrm>
          <a:prstGeom prst="wedgeRoundRectCallout">
            <a:avLst>
              <a:gd name="adj1" fmla="val -48055"/>
              <a:gd name="adj2" fmla="val 112508"/>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Enter Username &amp; Password</a:t>
            </a:r>
          </a:p>
        </p:txBody>
      </p:sp>
      <p:sp>
        <p:nvSpPr>
          <p:cNvPr id="20" name="Rounded Rectangular Callout 19"/>
          <p:cNvSpPr/>
          <p:nvPr/>
        </p:nvSpPr>
        <p:spPr>
          <a:xfrm>
            <a:off x="3048000" y="3657600"/>
            <a:ext cx="590550" cy="304800"/>
          </a:xfrm>
          <a:prstGeom prst="wedgeRoundRectCallout">
            <a:avLst>
              <a:gd name="adj1" fmla="val -72446"/>
              <a:gd name="adj2" fmla="val -90625"/>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Click</a:t>
            </a:r>
          </a:p>
        </p:txBody>
      </p:sp>
      <p:sp>
        <p:nvSpPr>
          <p:cNvPr id="58" name="Striped Right Arrow 57"/>
          <p:cNvSpPr/>
          <p:nvPr/>
        </p:nvSpPr>
        <p:spPr>
          <a:xfrm>
            <a:off x="3886200" y="2895600"/>
            <a:ext cx="1295400" cy="533400"/>
          </a:xfrm>
          <a:prstGeom prst="strip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ectangle 58"/>
          <p:cNvSpPr/>
          <p:nvPr/>
        </p:nvSpPr>
        <p:spPr>
          <a:xfrm>
            <a:off x="5638800" y="1905000"/>
            <a:ext cx="2362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Welcome </a:t>
            </a:r>
            <a:r>
              <a:rPr lang="en-US" sz="1400" dirty="0" err="1">
                <a:solidFill>
                  <a:schemeClr val="tx1"/>
                </a:solidFill>
              </a:rPr>
              <a:t>Hidaya</a:t>
            </a:r>
            <a:endParaRPr lang="en-US" sz="1400" dirty="0">
              <a:solidFill>
                <a:schemeClr val="tx1"/>
              </a:solidFill>
            </a:endParaRPr>
          </a:p>
          <a:p>
            <a:pPr algn="ctr">
              <a:defRPr/>
            </a:pPr>
            <a:endParaRPr lang="en-US" sz="1400" b="1" dirty="0">
              <a:solidFill>
                <a:schemeClr val="tx1"/>
              </a:solidFill>
            </a:endParaRPr>
          </a:p>
        </p:txBody>
      </p:sp>
      <p:sp>
        <p:nvSpPr>
          <p:cNvPr id="60" name="TextBox 59"/>
          <p:cNvSpPr txBox="1">
            <a:spLocks noChangeArrowheads="1"/>
          </p:cNvSpPr>
          <p:nvPr/>
        </p:nvSpPr>
        <p:spPr bwMode="auto">
          <a:xfrm>
            <a:off x="6211888" y="2144713"/>
            <a:ext cx="1103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MY SITE</a:t>
            </a:r>
          </a:p>
        </p:txBody>
      </p:sp>
      <p:sp>
        <p:nvSpPr>
          <p:cNvPr id="61" name="Oval 60"/>
          <p:cNvSpPr/>
          <p:nvPr/>
        </p:nvSpPr>
        <p:spPr>
          <a:xfrm>
            <a:off x="5257800" y="1600200"/>
            <a:ext cx="3124200" cy="2743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TextBox 61"/>
          <p:cNvSpPr txBox="1">
            <a:spLocks noChangeArrowheads="1"/>
          </p:cNvSpPr>
          <p:nvPr/>
        </p:nvSpPr>
        <p:spPr bwMode="auto">
          <a:xfrm>
            <a:off x="304800" y="457200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Direct access</a:t>
            </a:r>
          </a:p>
        </p:txBody>
      </p:sp>
      <p:sp>
        <p:nvSpPr>
          <p:cNvPr id="63" name="Right Arrow 62"/>
          <p:cNvSpPr/>
          <p:nvPr/>
        </p:nvSpPr>
        <p:spPr>
          <a:xfrm>
            <a:off x="1828800" y="4648200"/>
            <a:ext cx="609600" cy="2286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4" name="Rectangle 63"/>
          <p:cNvSpPr/>
          <p:nvPr/>
        </p:nvSpPr>
        <p:spPr>
          <a:xfrm>
            <a:off x="2514600" y="4343400"/>
            <a:ext cx="2362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Welcome </a:t>
            </a:r>
            <a:r>
              <a:rPr lang="en-US" sz="1400" dirty="0" err="1">
                <a:solidFill>
                  <a:schemeClr val="tx1"/>
                </a:solidFill>
              </a:rPr>
              <a:t>Hidaya</a:t>
            </a:r>
            <a:endParaRPr lang="en-US" sz="1400" dirty="0">
              <a:solidFill>
                <a:schemeClr val="tx1"/>
              </a:solidFill>
            </a:endParaRPr>
          </a:p>
          <a:p>
            <a:pPr algn="ctr">
              <a:defRPr/>
            </a:pPr>
            <a:endParaRPr lang="en-US" sz="1400" b="1" dirty="0">
              <a:solidFill>
                <a:schemeClr val="tx1"/>
              </a:solidFill>
            </a:endParaRPr>
          </a:p>
        </p:txBody>
      </p:sp>
      <p:sp>
        <p:nvSpPr>
          <p:cNvPr id="65" name="TextBox 64"/>
          <p:cNvSpPr txBox="1">
            <a:spLocks noChangeArrowheads="1"/>
          </p:cNvSpPr>
          <p:nvPr/>
        </p:nvSpPr>
        <p:spPr bwMode="auto">
          <a:xfrm>
            <a:off x="2935288" y="4583113"/>
            <a:ext cx="1103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MY SITE</a:t>
            </a:r>
          </a:p>
        </p:txBody>
      </p:sp>
      <p:sp>
        <p:nvSpPr>
          <p:cNvPr id="66" name="Striped Right Arrow 65"/>
          <p:cNvSpPr/>
          <p:nvPr/>
        </p:nvSpPr>
        <p:spPr>
          <a:xfrm>
            <a:off x="4953000" y="5105400"/>
            <a:ext cx="685800" cy="457200"/>
          </a:xfrm>
          <a:prstGeom prst="strip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ounded Rectangle 66"/>
          <p:cNvSpPr/>
          <p:nvPr/>
        </p:nvSpPr>
        <p:spPr>
          <a:xfrm>
            <a:off x="6019800" y="4572000"/>
            <a:ext cx="25146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8" name="TextBox 67"/>
          <p:cNvSpPr txBox="1">
            <a:spLocks noChangeArrowheads="1"/>
          </p:cNvSpPr>
          <p:nvPr/>
        </p:nvSpPr>
        <p:spPr bwMode="auto">
          <a:xfrm>
            <a:off x="6096000" y="5008563"/>
            <a:ext cx="838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000"/>
              <a:t>Username:</a:t>
            </a:r>
          </a:p>
          <a:p>
            <a:pPr eaLnBrk="1" hangingPunct="1"/>
            <a:endParaRPr lang="en-US" altLang="en-US" sz="1000"/>
          </a:p>
          <a:p>
            <a:pPr eaLnBrk="1" hangingPunct="1"/>
            <a:r>
              <a:rPr lang="en-US" altLang="en-US" sz="1000"/>
              <a:t>Password:</a:t>
            </a:r>
          </a:p>
        </p:txBody>
      </p:sp>
      <p:sp>
        <p:nvSpPr>
          <p:cNvPr id="69" name="Rectangle 68"/>
          <p:cNvSpPr/>
          <p:nvPr/>
        </p:nvSpPr>
        <p:spPr>
          <a:xfrm>
            <a:off x="6934200" y="5029200"/>
            <a:ext cx="13716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900" dirty="0">
              <a:solidFill>
                <a:schemeClr val="tx1"/>
              </a:solidFill>
            </a:endParaRPr>
          </a:p>
        </p:txBody>
      </p:sp>
      <p:sp>
        <p:nvSpPr>
          <p:cNvPr id="70" name="Rectangle 69"/>
          <p:cNvSpPr/>
          <p:nvPr/>
        </p:nvSpPr>
        <p:spPr>
          <a:xfrm>
            <a:off x="6934200" y="5334000"/>
            <a:ext cx="1371600" cy="15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900" dirty="0">
              <a:solidFill>
                <a:schemeClr val="tx2"/>
              </a:solidFill>
            </a:endParaRPr>
          </a:p>
        </p:txBody>
      </p:sp>
      <p:sp>
        <p:nvSpPr>
          <p:cNvPr id="71" name="Rounded Rectangle 70"/>
          <p:cNvSpPr/>
          <p:nvPr/>
        </p:nvSpPr>
        <p:spPr>
          <a:xfrm>
            <a:off x="7086600" y="5638800"/>
            <a:ext cx="990600" cy="15240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Login</a:t>
            </a:r>
          </a:p>
        </p:txBody>
      </p:sp>
      <p:sp>
        <p:nvSpPr>
          <p:cNvPr id="72" name="TextBox 45"/>
          <p:cNvSpPr txBox="1">
            <a:spLocks noChangeArrowheads="1"/>
          </p:cNvSpPr>
          <p:nvPr/>
        </p:nvSpPr>
        <p:spPr bwMode="auto">
          <a:xfrm>
            <a:off x="6457950" y="4722813"/>
            <a:ext cx="1828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000">
                <a:solidFill>
                  <a:srgbClr val="FF0000"/>
                </a:solidFill>
              </a:rPr>
              <a:t>Please Login First.</a:t>
            </a:r>
          </a:p>
        </p:txBody>
      </p:sp>
      <p:sp>
        <p:nvSpPr>
          <p:cNvPr id="73" name="Oval 72"/>
          <p:cNvSpPr/>
          <p:nvPr/>
        </p:nvSpPr>
        <p:spPr>
          <a:xfrm>
            <a:off x="6477000" y="4648200"/>
            <a:ext cx="19050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23233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to="" calcmode="lin" valueType="num">
                                      <p:cBhvr>
                                        <p:cTn id="10" dur="1" fill="hold"/>
                                        <p:tgtEl>
                                          <p:spTgt spid="7"/>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8">
                                            <p:bg/>
                                          </p:spTgt>
                                        </p:tgtEl>
                                        <p:attrNameLst>
                                          <p:attrName>style.visibility</p:attrName>
                                        </p:attrNameLst>
                                      </p:cBhvr>
                                      <p:to>
                                        <p:strVal val="visible"/>
                                      </p:to>
                                    </p:set>
                                    <p:anim to="" calcmode="lin" valueType="num">
                                      <p:cBhvr>
                                        <p:cTn id="13" dur="1" fill="hold"/>
                                        <p:tgtEl>
                                          <p:spTgt spid="8">
                                            <p:bg/>
                                          </p:spTgt>
                                        </p:tgtEl>
                                        <p:attrNameLst>
                                          <p:attrName/>
                                        </p:attrNameLst>
                                      </p:cBhvr>
                                    </p:anim>
                                  </p:childTnLst>
                                </p:cTn>
                              </p:par>
                              <p:par>
                                <p:cTn id="14" presetID="24" presetClass="entr" presetSubtype="0" fill="hold" grpId="0" nodeType="withEffect">
                                  <p:stCondLst>
                                    <p:cond delay="0"/>
                                  </p:stCondLst>
                                  <p:iterate type="lt">
                                    <p:tmAbs val="0"/>
                                  </p:iterate>
                                  <p:childTnLst>
                                    <p:set>
                                      <p:cBhvr>
                                        <p:cTn id="15" dur="1" fill="hold">
                                          <p:stCondLst>
                                            <p:cond delay="0"/>
                                          </p:stCondLst>
                                        </p:cTn>
                                        <p:tgtEl>
                                          <p:spTgt spid="8">
                                            <p:txEl>
                                              <p:pRg st="0" end="0"/>
                                            </p:txEl>
                                          </p:spTgt>
                                        </p:tgtEl>
                                        <p:attrNameLst>
                                          <p:attrName>style.visibility</p:attrName>
                                        </p:attrNameLst>
                                      </p:cBhvr>
                                      <p:to>
                                        <p:strVal val="visible"/>
                                      </p:to>
                                    </p:set>
                                    <p:anim to="" calcmode="lin" valueType="num">
                                      <p:cBhvr>
                                        <p:cTn id="16" dur="1" fill="hold"/>
                                        <p:tgtEl>
                                          <p:spTgt spid="8">
                                            <p:txEl>
                                              <p:pRg st="0" end="0"/>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0">
                                            <p:bg/>
                                          </p:spTgt>
                                        </p:tgtEl>
                                        <p:attrNameLst>
                                          <p:attrName>style.visibility</p:attrName>
                                        </p:attrNameLst>
                                      </p:cBhvr>
                                      <p:to>
                                        <p:strVal val="visible"/>
                                      </p:to>
                                    </p:set>
                                    <p:anim to="" calcmode="lin" valueType="num">
                                      <p:cBhvr>
                                        <p:cTn id="19" dur="1" fill="hold"/>
                                        <p:tgtEl>
                                          <p:spTgt spid="10">
                                            <p:bg/>
                                          </p:spTgt>
                                        </p:tgtEl>
                                        <p:attrNameLst>
                                          <p:attrName/>
                                        </p:attrNameLst>
                                      </p:cBhvr>
                                    </p:anim>
                                  </p:childTnLst>
                                </p:cTn>
                              </p:par>
                              <p:par>
                                <p:cTn id="20" presetID="24" presetClass="entr" presetSubtype="0" fill="hold" grpId="0" nodeType="withEffect">
                                  <p:stCondLst>
                                    <p:cond delay="0"/>
                                  </p:stCondLst>
                                  <p:iterate type="lt">
                                    <p:tmAbs val="0"/>
                                  </p:iterate>
                                  <p:childTnLst>
                                    <p:set>
                                      <p:cBhvr>
                                        <p:cTn id="21" dur="1" fill="hold">
                                          <p:stCondLst>
                                            <p:cond delay="0"/>
                                          </p:stCondLst>
                                        </p:cTn>
                                        <p:tgtEl>
                                          <p:spTgt spid="10">
                                            <p:txEl>
                                              <p:pRg st="0" end="0"/>
                                            </p:txEl>
                                          </p:spTgt>
                                        </p:tgtEl>
                                        <p:attrNameLst>
                                          <p:attrName>style.visibility</p:attrName>
                                        </p:attrNameLst>
                                      </p:cBhvr>
                                      <p:to>
                                        <p:strVal val="visible"/>
                                      </p:to>
                                    </p:set>
                                    <p:anim to="" calcmode="lin" valueType="num">
                                      <p:cBhvr>
                                        <p:cTn id="22" dur="1" fill="hold"/>
                                        <p:tgtEl>
                                          <p:spTgt spid="10">
                                            <p:txEl>
                                              <p:pRg st="0" end="0"/>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to="" calcmode="lin" valueType="num">
                                      <p:cBhvr>
                                        <p:cTn id="25" dur="1" fill="hold"/>
                                        <p:tgtEl>
                                          <p:spTgt spid="12"/>
                                        </p:tgtEl>
                                        <p:attrNameLst>
                                          <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p:cTn id="37"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39"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1" presetClass="entr" presetSubtype="0" fill="hold" nodeType="clickEffect">
                                  <p:stCondLst>
                                    <p:cond delay="0"/>
                                  </p:stCondLst>
                                  <p:iterate type="lt">
                                    <p:tmPct val="10000"/>
                                  </p:iterate>
                                  <p:childTnLst>
                                    <p:set>
                                      <p:cBhvr>
                                        <p:cTn id="45" dur="1" fill="hold">
                                          <p:stCondLst>
                                            <p:cond delay="0"/>
                                          </p:stCondLst>
                                        </p:cTn>
                                        <p:tgtEl>
                                          <p:spTgt spid="10">
                                            <p:txEl>
                                              <p:pRg st="0" end="0"/>
                                            </p:txEl>
                                          </p:spTgt>
                                        </p:tgtEl>
                                        <p:attrNameLst>
                                          <p:attrName>style.visibility</p:attrName>
                                        </p:attrNameLst>
                                      </p:cBhvr>
                                      <p:to>
                                        <p:strVal val="visible"/>
                                      </p:to>
                                    </p:set>
                                    <p:anim calcmode="lin" valueType="num">
                                      <p:cBhvr>
                                        <p:cTn id="46" dur="5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48" dur="5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0">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5" presetClass="entr" presetSubtype="0" fill="hold" nodeType="clickEffect">
                                  <p:stCondLst>
                                    <p:cond delay="0"/>
                                  </p:stCondLst>
                                  <p:childTnLst>
                                    <p:set>
                                      <p:cBhvr>
                                        <p:cTn id="67" dur="1" fill="hold">
                                          <p:stCondLst>
                                            <p:cond delay="0"/>
                                          </p:stCondLst>
                                        </p:cTn>
                                        <p:tgtEl>
                                          <p:spTgt spid="58"/>
                                        </p:tgtEl>
                                        <p:attrNameLst>
                                          <p:attrName>style.visibility</p:attrName>
                                        </p:attrNameLst>
                                      </p:cBhvr>
                                      <p:to>
                                        <p:strVal val="visible"/>
                                      </p:to>
                                    </p:set>
                                    <p:anim calcmode="lin" valueType="num">
                                      <p:cBhvr>
                                        <p:cTn id="68" dur="1000" fill="hold"/>
                                        <p:tgtEl>
                                          <p:spTgt spid="58"/>
                                        </p:tgtEl>
                                        <p:attrNameLst>
                                          <p:attrName>ppt_w</p:attrName>
                                        </p:attrNameLst>
                                      </p:cBhvr>
                                      <p:tavLst>
                                        <p:tav tm="0">
                                          <p:val>
                                            <p:strVal val="#ppt_w*0.70"/>
                                          </p:val>
                                        </p:tav>
                                        <p:tav tm="100000">
                                          <p:val>
                                            <p:strVal val="#ppt_w"/>
                                          </p:val>
                                        </p:tav>
                                      </p:tavLst>
                                    </p:anim>
                                    <p:anim calcmode="lin" valueType="num">
                                      <p:cBhvr>
                                        <p:cTn id="69" dur="1000" fill="hold"/>
                                        <p:tgtEl>
                                          <p:spTgt spid="58"/>
                                        </p:tgtEl>
                                        <p:attrNameLst>
                                          <p:attrName>ppt_h</p:attrName>
                                        </p:attrNameLst>
                                      </p:cBhvr>
                                      <p:tavLst>
                                        <p:tav tm="0">
                                          <p:val>
                                            <p:strVal val="#ppt_h"/>
                                          </p:val>
                                        </p:tav>
                                        <p:tav tm="100000">
                                          <p:val>
                                            <p:strVal val="#ppt_h"/>
                                          </p:val>
                                        </p:tav>
                                      </p:tavLst>
                                    </p:anim>
                                    <p:animEffect transition="in" filter="fade">
                                      <p:cBhvr>
                                        <p:cTn id="70" dur="1000"/>
                                        <p:tgtEl>
                                          <p:spTgt spid="5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strips(downLeft)">
                                      <p:cBhvr>
                                        <p:cTn id="75" dur="500"/>
                                        <p:tgtEl>
                                          <p:spTgt spid="59"/>
                                        </p:tgtEl>
                                      </p:cBhvr>
                                    </p:animEffect>
                                  </p:childTnLst>
                                </p:cTn>
                              </p:par>
                              <p:par>
                                <p:cTn id="76" presetID="18" presetClass="entr" presetSubtype="12"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strips(downLeft)">
                                      <p:cBhvr>
                                        <p:cTn id="78" dur="500"/>
                                        <p:tgtEl>
                                          <p:spTgt spid="6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strips(downLeft)">
                                      <p:cBhvr>
                                        <p:cTn id="83" dur="500"/>
                                        <p:tgtEl>
                                          <p:spTgt spid="6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p:cTn id="88" dur="1000" fill="hold"/>
                                        <p:tgtEl>
                                          <p:spTgt spid="62"/>
                                        </p:tgtEl>
                                        <p:attrNameLst>
                                          <p:attrName>ppt_w</p:attrName>
                                        </p:attrNameLst>
                                      </p:cBhvr>
                                      <p:tavLst>
                                        <p:tav tm="0">
                                          <p:val>
                                            <p:strVal val="#ppt_w*0.70"/>
                                          </p:val>
                                        </p:tav>
                                        <p:tav tm="100000">
                                          <p:val>
                                            <p:strVal val="#ppt_w"/>
                                          </p:val>
                                        </p:tav>
                                      </p:tavLst>
                                    </p:anim>
                                    <p:anim calcmode="lin" valueType="num">
                                      <p:cBhvr>
                                        <p:cTn id="89" dur="1000" fill="hold"/>
                                        <p:tgtEl>
                                          <p:spTgt spid="62"/>
                                        </p:tgtEl>
                                        <p:attrNameLst>
                                          <p:attrName>ppt_h</p:attrName>
                                        </p:attrNameLst>
                                      </p:cBhvr>
                                      <p:tavLst>
                                        <p:tav tm="0">
                                          <p:val>
                                            <p:strVal val="#ppt_h"/>
                                          </p:val>
                                        </p:tav>
                                        <p:tav tm="100000">
                                          <p:val>
                                            <p:strVal val="#ppt_h"/>
                                          </p:val>
                                        </p:tav>
                                      </p:tavLst>
                                    </p:anim>
                                    <p:animEffect transition="in" filter="fade">
                                      <p:cBhvr>
                                        <p:cTn id="90" dur="1000"/>
                                        <p:tgtEl>
                                          <p:spTgt spid="62"/>
                                        </p:tgtEl>
                                      </p:cBhvr>
                                    </p:animEffect>
                                  </p:childTnLst>
                                </p:cTn>
                              </p:par>
                              <p:par>
                                <p:cTn id="91" presetID="55"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p:cTn id="93" dur="1000" fill="hold"/>
                                        <p:tgtEl>
                                          <p:spTgt spid="63"/>
                                        </p:tgtEl>
                                        <p:attrNameLst>
                                          <p:attrName>ppt_w</p:attrName>
                                        </p:attrNameLst>
                                      </p:cBhvr>
                                      <p:tavLst>
                                        <p:tav tm="0">
                                          <p:val>
                                            <p:strVal val="#ppt_w*0.70"/>
                                          </p:val>
                                        </p:tav>
                                        <p:tav tm="100000">
                                          <p:val>
                                            <p:strVal val="#ppt_w"/>
                                          </p:val>
                                        </p:tav>
                                      </p:tavLst>
                                    </p:anim>
                                    <p:anim calcmode="lin" valueType="num">
                                      <p:cBhvr>
                                        <p:cTn id="94" dur="1000" fill="hold"/>
                                        <p:tgtEl>
                                          <p:spTgt spid="63"/>
                                        </p:tgtEl>
                                        <p:attrNameLst>
                                          <p:attrName>ppt_h</p:attrName>
                                        </p:attrNameLst>
                                      </p:cBhvr>
                                      <p:tavLst>
                                        <p:tav tm="0">
                                          <p:val>
                                            <p:strVal val="#ppt_h"/>
                                          </p:val>
                                        </p:tav>
                                        <p:tav tm="100000">
                                          <p:val>
                                            <p:strVal val="#ppt_h"/>
                                          </p:val>
                                        </p:tav>
                                      </p:tavLst>
                                    </p:anim>
                                    <p:animEffect transition="in" filter="fade">
                                      <p:cBhvr>
                                        <p:cTn id="95" dur="1000"/>
                                        <p:tgtEl>
                                          <p:spTgt spid="6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12" fill="hold" grpId="0" nodeType="click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strips(downLeft)">
                                      <p:cBhvr>
                                        <p:cTn id="100" dur="500"/>
                                        <p:tgtEl>
                                          <p:spTgt spid="64"/>
                                        </p:tgtEl>
                                      </p:cBhvr>
                                    </p:animEffect>
                                  </p:childTnLst>
                                </p:cTn>
                              </p:par>
                              <p:par>
                                <p:cTn id="101" presetID="18" presetClass="entr" presetSubtype="12"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strips(downLeft)">
                                      <p:cBhvr>
                                        <p:cTn id="103" dur="500"/>
                                        <p:tgtEl>
                                          <p:spTgt spid="6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5" presetClass="entr" presetSubtype="0" fill="hold" nodeType="clickEffect">
                                  <p:stCondLst>
                                    <p:cond delay="0"/>
                                  </p:stCondLst>
                                  <p:childTnLst>
                                    <p:set>
                                      <p:cBhvr>
                                        <p:cTn id="107" dur="1" fill="hold">
                                          <p:stCondLst>
                                            <p:cond delay="0"/>
                                          </p:stCondLst>
                                        </p:cTn>
                                        <p:tgtEl>
                                          <p:spTgt spid="66"/>
                                        </p:tgtEl>
                                        <p:attrNameLst>
                                          <p:attrName>style.visibility</p:attrName>
                                        </p:attrNameLst>
                                      </p:cBhvr>
                                      <p:to>
                                        <p:strVal val="visible"/>
                                      </p:to>
                                    </p:set>
                                    <p:anim calcmode="lin" valueType="num">
                                      <p:cBhvr>
                                        <p:cTn id="108" dur="1000" fill="hold"/>
                                        <p:tgtEl>
                                          <p:spTgt spid="66"/>
                                        </p:tgtEl>
                                        <p:attrNameLst>
                                          <p:attrName>ppt_w</p:attrName>
                                        </p:attrNameLst>
                                      </p:cBhvr>
                                      <p:tavLst>
                                        <p:tav tm="0">
                                          <p:val>
                                            <p:strVal val="#ppt_w*0.70"/>
                                          </p:val>
                                        </p:tav>
                                        <p:tav tm="100000">
                                          <p:val>
                                            <p:strVal val="#ppt_w"/>
                                          </p:val>
                                        </p:tav>
                                      </p:tavLst>
                                    </p:anim>
                                    <p:anim calcmode="lin" valueType="num">
                                      <p:cBhvr>
                                        <p:cTn id="109" dur="1000" fill="hold"/>
                                        <p:tgtEl>
                                          <p:spTgt spid="66"/>
                                        </p:tgtEl>
                                        <p:attrNameLst>
                                          <p:attrName>ppt_h</p:attrName>
                                        </p:attrNameLst>
                                      </p:cBhvr>
                                      <p:tavLst>
                                        <p:tav tm="0">
                                          <p:val>
                                            <p:strVal val="#ppt_h"/>
                                          </p:val>
                                        </p:tav>
                                        <p:tav tm="100000">
                                          <p:val>
                                            <p:strVal val="#ppt_h"/>
                                          </p:val>
                                        </p:tav>
                                      </p:tavLst>
                                    </p:anim>
                                    <p:animEffect transition="in" filter="fade">
                                      <p:cBhvr>
                                        <p:cTn id="110" dur="1000"/>
                                        <p:tgtEl>
                                          <p:spTgt spid="6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1" presetClass="entr" presetSubtype="0" fill="hold" nodeType="clickEffect" nodePh="1">
                                  <p:stCondLst>
                                    <p:cond delay="0"/>
                                  </p:stCondLst>
                                  <p:endCondLst>
                                    <p:cond evt="begin" delay="0">
                                      <p:tn val="113"/>
                                    </p:cond>
                                  </p:endCondLst>
                                  <p:iterate type="lt">
                                    <p:tmPct val="10000"/>
                                  </p:iterate>
                                  <p:childTnLst>
                                    <p:set>
                                      <p:cBhvr>
                                        <p:cTn id="114" dur="1" fill="hold">
                                          <p:stCondLst>
                                            <p:cond delay="0"/>
                                          </p:stCondLst>
                                        </p:cTn>
                                        <p:tgtEl>
                                          <p:spTgt spid="70">
                                            <p:txEl>
                                              <p:pRg st="0" end="0"/>
                                            </p:txEl>
                                          </p:spTgt>
                                        </p:tgtEl>
                                        <p:attrNameLst>
                                          <p:attrName>style.visibility</p:attrName>
                                        </p:attrNameLst>
                                      </p:cBhvr>
                                      <p:to>
                                        <p:strVal val="visible"/>
                                      </p:to>
                                    </p:set>
                                    <p:anim calcmode="lin" valueType="num">
                                      <p:cBhvr>
                                        <p:cTn id="115" dur="500" fill="hold"/>
                                        <p:tgtEl>
                                          <p:spTgt spid="7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500" fill="hold"/>
                                        <p:tgtEl>
                                          <p:spTgt spid="70">
                                            <p:txEl>
                                              <p:pRg st="0" end="0"/>
                                            </p:txEl>
                                          </p:spTgt>
                                        </p:tgtEl>
                                        <p:attrNameLst>
                                          <p:attrName>ppt_y</p:attrName>
                                        </p:attrNameLst>
                                      </p:cBhvr>
                                      <p:tavLst>
                                        <p:tav tm="0">
                                          <p:val>
                                            <p:strVal val="#ppt_y"/>
                                          </p:val>
                                        </p:tav>
                                        <p:tav tm="100000">
                                          <p:val>
                                            <p:strVal val="#ppt_y"/>
                                          </p:val>
                                        </p:tav>
                                      </p:tavLst>
                                    </p:anim>
                                    <p:anim calcmode="lin" valueType="num">
                                      <p:cBhvr>
                                        <p:cTn id="117" dur="500" fill="hold"/>
                                        <p:tgtEl>
                                          <p:spTgt spid="7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500" fill="hold"/>
                                        <p:tgtEl>
                                          <p:spTgt spid="7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500" tmFilter="0,0; .5, 1; 1, 1"/>
                                        <p:tgtEl>
                                          <p:spTgt spid="70">
                                            <p:txEl>
                                              <p:pRg st="0" end="0"/>
                                            </p:txEl>
                                          </p:spTgt>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4" presetClass="entr" presetSubtype="0" fill="hold" grpId="0" nodeType="clickEffect">
                                  <p:stCondLst>
                                    <p:cond delay="0"/>
                                  </p:stCondLst>
                                  <p:childTnLst>
                                    <p:set>
                                      <p:cBhvr>
                                        <p:cTn id="123" dur="1" fill="hold">
                                          <p:stCondLst>
                                            <p:cond delay="0"/>
                                          </p:stCondLst>
                                        </p:cTn>
                                        <p:tgtEl>
                                          <p:spTgt spid="67"/>
                                        </p:tgtEl>
                                        <p:attrNameLst>
                                          <p:attrName>style.visibility</p:attrName>
                                        </p:attrNameLst>
                                      </p:cBhvr>
                                      <p:to>
                                        <p:strVal val="visible"/>
                                      </p:to>
                                    </p:set>
                                    <p:anim to="" calcmode="lin" valueType="num">
                                      <p:cBhvr>
                                        <p:cTn id="124" dur="1" fill="hold"/>
                                        <p:tgtEl>
                                          <p:spTgt spid="67"/>
                                        </p:tgtEl>
                                        <p:attrNameLst>
                                          <p:attrName/>
                                        </p:attrNameLst>
                                      </p:cBhvr>
                                    </p:anim>
                                  </p:childTnLst>
                                </p:cTn>
                              </p:par>
                              <p:par>
                                <p:cTn id="125" presetID="24"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 to="" calcmode="lin" valueType="num">
                                      <p:cBhvr>
                                        <p:cTn id="127" dur="1" fill="hold"/>
                                        <p:tgtEl>
                                          <p:spTgt spid="68"/>
                                        </p:tgtEl>
                                        <p:attrNameLst>
                                          <p:attrName/>
                                        </p:attrNameLst>
                                      </p:cBhvr>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26" fill="hold" grpId="0" nodeType="clickEffect">
                                  <p:stCondLst>
                                    <p:cond delay="0"/>
                                  </p:stCondLst>
                                  <p:childTnLst>
                                    <p:set>
                                      <p:cBhvr>
                                        <p:cTn id="131" dur="1" fill="hold">
                                          <p:stCondLst>
                                            <p:cond delay="0"/>
                                          </p:stCondLst>
                                        </p:cTn>
                                        <p:tgtEl>
                                          <p:spTgt spid="72"/>
                                        </p:tgtEl>
                                        <p:attrNameLst>
                                          <p:attrName>style.visibility</p:attrName>
                                        </p:attrNameLst>
                                      </p:cBhvr>
                                      <p:to>
                                        <p:strVal val="visible"/>
                                      </p:to>
                                    </p:set>
                                    <p:animEffect transition="in" filter="barn(inHorizontal)">
                                      <p:cBhvr>
                                        <p:cTn id="132" dur="500"/>
                                        <p:tgtEl>
                                          <p:spTgt spid="72"/>
                                        </p:tgtEl>
                                      </p:cBhvr>
                                    </p:animEffect>
                                  </p:childTnLst>
                                </p:cTn>
                              </p:par>
                              <p:par>
                                <p:cTn id="133" presetID="24" presetClass="entr" presetSubtype="0" fill="hold" grpId="0" nodeType="withEffect">
                                  <p:stCondLst>
                                    <p:cond delay="0"/>
                                  </p:stCondLst>
                                  <p:childTnLst>
                                    <p:set>
                                      <p:cBhvr>
                                        <p:cTn id="134" dur="1" fill="hold">
                                          <p:stCondLst>
                                            <p:cond delay="0"/>
                                          </p:stCondLst>
                                        </p:cTn>
                                        <p:tgtEl>
                                          <p:spTgt spid="69">
                                            <p:bg/>
                                          </p:spTgt>
                                        </p:tgtEl>
                                        <p:attrNameLst>
                                          <p:attrName>style.visibility</p:attrName>
                                        </p:attrNameLst>
                                      </p:cBhvr>
                                      <p:to>
                                        <p:strVal val="visible"/>
                                      </p:to>
                                    </p:set>
                                    <p:anim to="" calcmode="lin" valueType="num">
                                      <p:cBhvr>
                                        <p:cTn id="135" dur="1" fill="hold"/>
                                        <p:tgtEl>
                                          <p:spTgt spid="69">
                                            <p:bg/>
                                          </p:spTgt>
                                        </p:tgtEl>
                                        <p:attrNameLst>
                                          <p:attrName/>
                                        </p:attrNameLst>
                                      </p:cBhvr>
                                    </p:anim>
                                  </p:childTnLst>
                                </p:cTn>
                              </p:par>
                              <p:par>
                                <p:cTn id="136" presetID="24" presetClass="entr" presetSubtype="0" fill="hold" grpId="0" nodeType="withEffect" nodePh="1">
                                  <p:stCondLst>
                                    <p:cond delay="0"/>
                                  </p:stCondLst>
                                  <p:endCondLst>
                                    <p:cond evt="begin" delay="0">
                                      <p:tn val="136"/>
                                    </p:cond>
                                  </p:endCondLst>
                                  <p:iterate type="lt">
                                    <p:tmAbs val="0"/>
                                  </p:iterate>
                                  <p:childTnLst>
                                    <p:set>
                                      <p:cBhvr>
                                        <p:cTn id="137" dur="1" fill="hold">
                                          <p:stCondLst>
                                            <p:cond delay="0"/>
                                          </p:stCondLst>
                                        </p:cTn>
                                        <p:tgtEl>
                                          <p:spTgt spid="69">
                                            <p:txEl>
                                              <p:pRg st="0" end="0"/>
                                            </p:txEl>
                                          </p:spTgt>
                                        </p:tgtEl>
                                        <p:attrNameLst>
                                          <p:attrName>style.visibility</p:attrName>
                                        </p:attrNameLst>
                                      </p:cBhvr>
                                      <p:to>
                                        <p:strVal val="visible"/>
                                      </p:to>
                                    </p:set>
                                    <p:anim to="" calcmode="lin" valueType="num">
                                      <p:cBhvr>
                                        <p:cTn id="138" dur="1" fill="hold"/>
                                        <p:tgtEl>
                                          <p:spTgt spid="69">
                                            <p:txEl>
                                              <p:pRg st="0" end="0"/>
                                            </p:txEl>
                                          </p:spTgt>
                                        </p:tgtEl>
                                        <p:attrNameLst>
                                          <p:attrName/>
                                        </p:attrNameLst>
                                      </p:cBhvr>
                                    </p:anim>
                                  </p:childTnLst>
                                </p:cTn>
                              </p:par>
                              <p:par>
                                <p:cTn id="139" presetID="24" presetClass="entr" presetSubtype="0" fill="hold" grpId="0" nodeType="withEffect">
                                  <p:stCondLst>
                                    <p:cond delay="0"/>
                                  </p:stCondLst>
                                  <p:childTnLst>
                                    <p:set>
                                      <p:cBhvr>
                                        <p:cTn id="140" dur="1" fill="hold">
                                          <p:stCondLst>
                                            <p:cond delay="0"/>
                                          </p:stCondLst>
                                        </p:cTn>
                                        <p:tgtEl>
                                          <p:spTgt spid="70">
                                            <p:bg/>
                                          </p:spTgt>
                                        </p:tgtEl>
                                        <p:attrNameLst>
                                          <p:attrName>style.visibility</p:attrName>
                                        </p:attrNameLst>
                                      </p:cBhvr>
                                      <p:to>
                                        <p:strVal val="visible"/>
                                      </p:to>
                                    </p:set>
                                    <p:anim to="" calcmode="lin" valueType="num">
                                      <p:cBhvr>
                                        <p:cTn id="141" dur="1" fill="hold"/>
                                        <p:tgtEl>
                                          <p:spTgt spid="70">
                                            <p:bg/>
                                          </p:spTgt>
                                        </p:tgtEl>
                                        <p:attrNameLst>
                                          <p:attrName/>
                                        </p:attrNameLst>
                                      </p:cBhvr>
                                    </p:anim>
                                  </p:childTnLst>
                                </p:cTn>
                              </p:par>
                              <p:par>
                                <p:cTn id="142" presetID="24" presetClass="entr" presetSubtype="0" fill="hold" grpId="0" nodeType="withEffect" nodePh="1">
                                  <p:stCondLst>
                                    <p:cond delay="0"/>
                                  </p:stCondLst>
                                  <p:endCondLst>
                                    <p:cond evt="begin" delay="0">
                                      <p:tn val="142"/>
                                    </p:cond>
                                  </p:endCondLst>
                                  <p:iterate type="lt">
                                    <p:tmAbs val="0"/>
                                  </p:iterate>
                                  <p:childTnLst>
                                    <p:set>
                                      <p:cBhvr>
                                        <p:cTn id="143" dur="1" fill="hold">
                                          <p:stCondLst>
                                            <p:cond delay="0"/>
                                          </p:stCondLst>
                                        </p:cTn>
                                        <p:tgtEl>
                                          <p:spTgt spid="70">
                                            <p:txEl>
                                              <p:pRg st="0" end="0"/>
                                            </p:txEl>
                                          </p:spTgt>
                                        </p:tgtEl>
                                        <p:attrNameLst>
                                          <p:attrName>style.visibility</p:attrName>
                                        </p:attrNameLst>
                                      </p:cBhvr>
                                      <p:to>
                                        <p:strVal val="visible"/>
                                      </p:to>
                                    </p:set>
                                    <p:anim to="" calcmode="lin" valueType="num">
                                      <p:cBhvr>
                                        <p:cTn id="144" dur="1" fill="hold"/>
                                        <p:tgtEl>
                                          <p:spTgt spid="70">
                                            <p:txEl>
                                              <p:pRg st="0" end="0"/>
                                            </p:txEl>
                                          </p:spTgt>
                                        </p:tgtEl>
                                        <p:attrNameLst>
                                          <p:attrName/>
                                        </p:attrNameLst>
                                      </p:cBhvr>
                                    </p:anim>
                                  </p:childTnLst>
                                </p:cTn>
                              </p:par>
                              <p:par>
                                <p:cTn id="145" presetID="24" presetClass="entr" presetSubtype="0"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to="" calcmode="lin" valueType="num">
                                      <p:cBhvr>
                                        <p:cTn id="147" dur="1" fill="hold"/>
                                        <p:tgtEl>
                                          <p:spTgt spid="71"/>
                                        </p:tgtEl>
                                        <p:attrNameLst>
                                          <p:attrName/>
                                        </p:attrNameLst>
                                      </p:cBhvr>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41" presetClass="entr" presetSubtype="0" fill="hold" nodeType="clickEffect" nodePh="1">
                                  <p:stCondLst>
                                    <p:cond delay="0"/>
                                  </p:stCondLst>
                                  <p:endCondLst>
                                    <p:cond evt="begin" delay="0">
                                      <p:tn val="150"/>
                                    </p:cond>
                                  </p:endCondLst>
                                  <p:iterate type="lt">
                                    <p:tmPct val="10000"/>
                                  </p:iterate>
                                  <p:childTnLst>
                                    <p:set>
                                      <p:cBhvr>
                                        <p:cTn id="151" dur="1" fill="hold">
                                          <p:stCondLst>
                                            <p:cond delay="0"/>
                                          </p:stCondLst>
                                        </p:cTn>
                                        <p:tgtEl>
                                          <p:spTgt spid="69">
                                            <p:txEl>
                                              <p:pRg st="0" end="0"/>
                                            </p:txEl>
                                          </p:spTgt>
                                        </p:tgtEl>
                                        <p:attrNameLst>
                                          <p:attrName>style.visibility</p:attrName>
                                        </p:attrNameLst>
                                      </p:cBhvr>
                                      <p:to>
                                        <p:strVal val="visible"/>
                                      </p:to>
                                    </p:set>
                                    <p:anim calcmode="lin" valueType="num">
                                      <p:cBhvr>
                                        <p:cTn id="152" dur="500" fill="hold"/>
                                        <p:tgtEl>
                                          <p:spTgt spid="6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3" dur="500" fill="hold"/>
                                        <p:tgtEl>
                                          <p:spTgt spid="69">
                                            <p:txEl>
                                              <p:pRg st="0" end="0"/>
                                            </p:txEl>
                                          </p:spTgt>
                                        </p:tgtEl>
                                        <p:attrNameLst>
                                          <p:attrName>ppt_y</p:attrName>
                                        </p:attrNameLst>
                                      </p:cBhvr>
                                      <p:tavLst>
                                        <p:tav tm="0">
                                          <p:val>
                                            <p:strVal val="#ppt_y"/>
                                          </p:val>
                                        </p:tav>
                                        <p:tav tm="100000">
                                          <p:val>
                                            <p:strVal val="#ppt_y"/>
                                          </p:val>
                                        </p:tav>
                                      </p:tavLst>
                                    </p:anim>
                                    <p:anim calcmode="lin" valueType="num">
                                      <p:cBhvr>
                                        <p:cTn id="154" dur="500" fill="hold"/>
                                        <p:tgtEl>
                                          <p:spTgt spid="6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5" dur="500" fill="hold"/>
                                        <p:tgtEl>
                                          <p:spTgt spid="6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6" dur="500" tmFilter="0,0; .5, 1; 1, 1"/>
                                        <p:tgtEl>
                                          <p:spTgt spid="69">
                                            <p:txEl>
                                              <p:pRg st="0" end="0"/>
                                            </p:txEl>
                                          </p:spTgt>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nodeType="clickEffect">
                                  <p:stCondLst>
                                    <p:cond delay="0"/>
                                  </p:stCondLst>
                                  <p:childTnLst>
                                    <p:set>
                                      <p:cBhvr>
                                        <p:cTn id="160" dur="1" fill="hold">
                                          <p:stCondLst>
                                            <p:cond delay="0"/>
                                          </p:stCondLst>
                                        </p:cTn>
                                        <p:tgtEl>
                                          <p:spTgt spid="73"/>
                                        </p:tgtEl>
                                        <p:attrNameLst>
                                          <p:attrName>style.visibility</p:attrName>
                                        </p:attrNameLst>
                                      </p:cBhvr>
                                      <p:to>
                                        <p:strVal val="visible"/>
                                      </p:to>
                                    </p:set>
                                    <p:animEffect transition="in" filter="wipe(down)">
                                      <p:cBhvr>
                                        <p:cTn id="1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build="allAtOnce" animBg="1"/>
      <p:bldP spid="10" grpId="0" build="allAtOnce" animBg="1"/>
      <p:bldP spid="12" grpId="0" animBg="1"/>
      <p:bldP spid="17" grpId="0" animBg="1"/>
      <p:bldP spid="19" grpId="0" animBg="1"/>
      <p:bldP spid="59" grpId="0" animBg="1"/>
      <p:bldP spid="60" grpId="0"/>
      <p:bldP spid="61" grpId="0" animBg="1"/>
      <p:bldP spid="62" grpId="0"/>
      <p:bldP spid="63" grpId="0" animBg="1"/>
      <p:bldP spid="64" grpId="0" animBg="1"/>
      <p:bldP spid="65" grpId="0"/>
      <p:bldP spid="67" grpId="0" animBg="1"/>
      <p:bldP spid="68" grpId="0"/>
      <p:bldP spid="69" grpId="0" build="allAtOnce" animBg="1"/>
      <p:bldP spid="70" grpId="0" build="allAtOnce" animBg="1"/>
      <p:bldP spid="71" grpId="0" animBg="1"/>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533400"/>
            <a:ext cx="8229600" cy="533400"/>
          </a:xfrm>
        </p:spPr>
        <p:txBody>
          <a:bodyPr/>
          <a:lstStyle/>
          <a:p>
            <a:r>
              <a:rPr lang="en-US" altLang="en-US" u="sng" dirty="0"/>
              <a:t>Contents</a:t>
            </a:r>
          </a:p>
        </p:txBody>
      </p:sp>
      <p:sp>
        <p:nvSpPr>
          <p:cNvPr id="3" name="Content Placeholder 2"/>
          <p:cNvSpPr>
            <a:spLocks noGrp="1"/>
          </p:cNvSpPr>
          <p:nvPr>
            <p:ph sz="quarter" idx="1"/>
          </p:nvPr>
        </p:nvSpPr>
        <p:spPr>
          <a:xfrm>
            <a:off x="457200" y="1371601"/>
            <a:ext cx="8229600" cy="5181600"/>
          </a:xfrm>
        </p:spPr>
        <p:txBody>
          <a:bodyPr/>
          <a:lstStyle/>
          <a:p>
            <a:r>
              <a:rPr lang="en-US" altLang="en-US" dirty="0"/>
              <a:t>What is Session?</a:t>
            </a:r>
          </a:p>
          <a:p>
            <a:r>
              <a:rPr lang="en-US" altLang="en-US" dirty="0"/>
              <a:t>Why, Where Session is Used?</a:t>
            </a:r>
          </a:p>
          <a:p>
            <a:r>
              <a:rPr lang="en-US" altLang="en-US" dirty="0"/>
              <a:t>How Sessions Works?</a:t>
            </a:r>
          </a:p>
          <a:p>
            <a:r>
              <a:rPr lang="en-US" altLang="en-US" dirty="0"/>
              <a:t>Session As File.</a:t>
            </a:r>
          </a:p>
          <a:p>
            <a:r>
              <a:rPr lang="en-US" altLang="en-US" dirty="0"/>
              <a:t>Session Expiry</a:t>
            </a:r>
          </a:p>
          <a:p>
            <a:endParaRPr lang="en-US" altLang="en-US" dirty="0"/>
          </a:p>
        </p:txBody>
      </p:sp>
    </p:spTree>
    <p:extLst>
      <p:ext uri="{BB962C8B-B14F-4D97-AF65-F5344CB8AC3E}">
        <p14:creationId xmlns:p14="http://schemas.microsoft.com/office/powerpoint/2010/main" val="3326279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What Is Session?</a:t>
            </a:r>
          </a:p>
        </p:txBody>
      </p:sp>
      <p:sp>
        <p:nvSpPr>
          <p:cNvPr id="3" name="Content Placeholder 2"/>
          <p:cNvSpPr>
            <a:spLocks noGrp="1"/>
          </p:cNvSpPr>
          <p:nvPr>
            <p:ph sz="quarter" idx="1"/>
          </p:nvPr>
        </p:nvSpPr>
        <p:spPr>
          <a:xfrm>
            <a:off x="457200" y="1219200"/>
            <a:ext cx="8229600" cy="4937125"/>
          </a:xfrm>
        </p:spPr>
        <p:txBody>
          <a:bodyPr>
            <a:normAutofit fontScale="85000" lnSpcReduction="20000"/>
          </a:bodyPr>
          <a:lstStyle/>
          <a:p>
            <a:pPr marL="274320" indent="-274320" fontAlgn="auto">
              <a:spcAft>
                <a:spcPts val="0"/>
              </a:spcAft>
              <a:buFont typeface="Wingdings 3"/>
              <a:buChar char=""/>
              <a:defRPr/>
            </a:pPr>
            <a:r>
              <a:rPr lang="en-US" dirty="0"/>
              <a:t>Generally session means limited period of time.</a:t>
            </a:r>
          </a:p>
          <a:p>
            <a:pPr marL="0" indent="0" algn="ctr" fontAlgn="auto">
              <a:spcAft>
                <a:spcPts val="0"/>
              </a:spcAft>
              <a:buFont typeface="Wingdings 3"/>
              <a:buNone/>
              <a:defRPr/>
            </a:pPr>
            <a:r>
              <a:rPr lang="en-US" u="sng" dirty="0"/>
              <a:t>Or</a:t>
            </a:r>
          </a:p>
          <a:p>
            <a:pPr marL="274320" indent="-274320" fontAlgn="auto">
              <a:spcAft>
                <a:spcPts val="0"/>
              </a:spcAft>
              <a:buFont typeface="Wingdings 3"/>
              <a:buChar char=""/>
              <a:defRPr/>
            </a:pPr>
            <a:r>
              <a:rPr lang="en-US" dirty="0"/>
              <a:t>A meeting or period devoted to a particular activity.</a:t>
            </a:r>
          </a:p>
          <a:p>
            <a:pPr marL="274320" indent="-274320" fontAlgn="auto">
              <a:spcAft>
                <a:spcPts val="0"/>
              </a:spcAft>
              <a:buFont typeface="Wingdings 3"/>
              <a:buChar char=""/>
              <a:defRPr/>
            </a:pPr>
            <a:endParaRPr lang="en-US" dirty="0"/>
          </a:p>
          <a:p>
            <a:pPr marL="274320" indent="-274320" fontAlgn="auto">
              <a:spcAft>
                <a:spcPts val="0"/>
              </a:spcAft>
              <a:buFont typeface="Wingdings 3"/>
              <a:buChar char=""/>
              <a:defRPr/>
            </a:pPr>
            <a:r>
              <a:rPr lang="en-US" dirty="0"/>
              <a:t>To get understood about sessions in php we need to go back and review our concepts regarding </a:t>
            </a:r>
            <a:r>
              <a:rPr lang="en-US" u="sng" dirty="0"/>
              <a:t>http, html, client and server.</a:t>
            </a:r>
          </a:p>
          <a:p>
            <a:pPr marL="274320" indent="-274320" fontAlgn="auto">
              <a:spcAft>
                <a:spcPts val="0"/>
              </a:spcAft>
              <a:buFont typeface="Wingdings 3"/>
              <a:buChar char=""/>
              <a:defRPr/>
            </a:pPr>
            <a:r>
              <a:rPr lang="en-US" dirty="0"/>
              <a:t>It was clearly observed that web is stateless. </a:t>
            </a:r>
          </a:p>
          <a:p>
            <a:pPr marL="274320" indent="-274320" fontAlgn="auto">
              <a:spcAft>
                <a:spcPts val="0"/>
              </a:spcAft>
              <a:buFont typeface="Wingdings 3"/>
              <a:buChar char=""/>
              <a:defRPr/>
            </a:pPr>
            <a:r>
              <a:rPr lang="en-US" dirty="0"/>
              <a:t>There is no continuous connection between client and server.</a:t>
            </a:r>
          </a:p>
          <a:p>
            <a:pPr marL="274320" indent="-274320" fontAlgn="auto">
              <a:spcAft>
                <a:spcPts val="0"/>
              </a:spcAft>
              <a:buFont typeface="Wingdings 3"/>
              <a:buChar char=""/>
              <a:defRPr/>
            </a:pPr>
            <a:endParaRPr lang="en-US" dirty="0"/>
          </a:p>
          <a:p>
            <a:pPr marL="274320" indent="-274320" fontAlgn="auto">
              <a:spcAft>
                <a:spcPts val="0"/>
              </a:spcAft>
              <a:buFont typeface="Wingdings 3"/>
              <a:buChar char=""/>
              <a:defRPr/>
            </a:pPr>
            <a:r>
              <a:rPr lang="en-US" u="sng" dirty="0"/>
              <a:t>For-example :</a:t>
            </a:r>
          </a:p>
          <a:p>
            <a:pPr marL="274320" indent="-274320" fontAlgn="auto">
              <a:spcAft>
                <a:spcPts val="0"/>
              </a:spcAft>
              <a:buFont typeface="Wingdings 3"/>
              <a:buChar char=""/>
              <a:defRPr/>
            </a:pPr>
            <a:r>
              <a:rPr lang="en-US" dirty="0"/>
              <a:t>The server does not know that the current page was requested in past by the user or not. </a:t>
            </a:r>
          </a:p>
          <a:p>
            <a:pPr marL="274320" indent="-274320" fontAlgn="auto">
              <a:spcAft>
                <a:spcPts val="0"/>
              </a:spcAft>
              <a:buFont typeface="Wingdings 3"/>
              <a:buChar char=""/>
              <a:defRPr/>
            </a:pPr>
            <a:r>
              <a:rPr lang="en-US" dirty="0"/>
              <a:t>A browser request a page from server – connection opens between both, server get the request and sends back the response – connection closed.</a:t>
            </a:r>
          </a:p>
        </p:txBody>
      </p:sp>
    </p:spTree>
    <p:extLst>
      <p:ext uri="{BB962C8B-B14F-4D97-AF65-F5344CB8AC3E}">
        <p14:creationId xmlns:p14="http://schemas.microsoft.com/office/powerpoint/2010/main" val="104677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What is Session (Continued)</a:t>
            </a:r>
          </a:p>
        </p:txBody>
      </p:sp>
      <p:sp>
        <p:nvSpPr>
          <p:cNvPr id="3" name="Content Placeholder 2"/>
          <p:cNvSpPr>
            <a:spLocks noGrp="1"/>
          </p:cNvSpPr>
          <p:nvPr>
            <p:ph sz="quarter" idx="1"/>
          </p:nvPr>
        </p:nvSpPr>
        <p:spPr>
          <a:xfrm>
            <a:off x="457200" y="1219200"/>
            <a:ext cx="8229600" cy="4937125"/>
          </a:xfrm>
        </p:spPr>
        <p:txBody>
          <a:bodyPr/>
          <a:lstStyle/>
          <a:p>
            <a:r>
              <a:rPr lang="en-US" altLang="en-US" dirty="0"/>
              <a:t>Session: </a:t>
            </a:r>
          </a:p>
          <a:p>
            <a:r>
              <a:rPr lang="en-US" altLang="en-US" dirty="0"/>
              <a:t>Is one that makes the web </a:t>
            </a:r>
            <a:r>
              <a:rPr lang="en-US" altLang="en-US" dirty="0" err="1"/>
              <a:t>satefull</a:t>
            </a:r>
            <a:r>
              <a:rPr lang="en-US" altLang="en-US" dirty="0"/>
              <a:t>. Simply maintaining the state.</a:t>
            </a:r>
          </a:p>
          <a:p>
            <a:r>
              <a:rPr lang="en-US" altLang="en-US" dirty="0"/>
              <a:t>Allows to track information of user.</a:t>
            </a:r>
          </a:p>
          <a:p>
            <a:r>
              <a:rPr lang="en-US" altLang="en-US" dirty="0"/>
              <a:t>An alternative way to make data accessible across the various pages of an entire website. </a:t>
            </a:r>
          </a:p>
          <a:p>
            <a:r>
              <a:rPr lang="en-US" altLang="en-US" dirty="0"/>
              <a:t>A</a:t>
            </a:r>
            <a:r>
              <a:rPr lang="en-US" altLang="en-US" b="1" dirty="0"/>
              <a:t> session</a:t>
            </a:r>
            <a:r>
              <a:rPr lang="en-US" altLang="en-US" dirty="0"/>
              <a:t> refers to a period of activity when a PHP script stores state information on a Web server</a:t>
            </a:r>
          </a:p>
          <a:p>
            <a:endParaRPr lang="en-US" altLang="en-US" dirty="0"/>
          </a:p>
          <a:p>
            <a:endParaRPr lang="en-US" altLang="en-US" dirty="0"/>
          </a:p>
        </p:txBody>
      </p:sp>
    </p:spTree>
    <p:extLst>
      <p:ext uri="{BB962C8B-B14F-4D97-AF65-F5344CB8AC3E}">
        <p14:creationId xmlns:p14="http://schemas.microsoft.com/office/powerpoint/2010/main" val="360367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Why, Where Session is used (Need)? </a:t>
            </a:r>
          </a:p>
        </p:txBody>
      </p:sp>
      <p:sp>
        <p:nvSpPr>
          <p:cNvPr id="3" name="Content Placeholder 2"/>
          <p:cNvSpPr>
            <a:spLocks noGrp="1"/>
          </p:cNvSpPr>
          <p:nvPr>
            <p:ph sz="quarter" idx="1"/>
          </p:nvPr>
        </p:nvSpPr>
        <p:spPr>
          <a:xfrm>
            <a:off x="457200" y="1219200"/>
            <a:ext cx="8229600" cy="4937125"/>
          </a:xfrm>
        </p:spPr>
        <p:txBody>
          <a:bodyPr/>
          <a:lstStyle/>
          <a:p>
            <a:r>
              <a:rPr lang="en-US" altLang="en-US" dirty="0"/>
              <a:t>Previously we store the information in a hidden form field. Even then, it persists only if the form is submitted.</a:t>
            </a:r>
          </a:p>
          <a:p>
            <a:r>
              <a:rPr lang="en-US" altLang="en-US" dirty="0"/>
              <a:t>To make data accessible across the various pages of an entire website. </a:t>
            </a:r>
          </a:p>
          <a:p>
            <a:r>
              <a:rPr lang="en-US" altLang="en-US" dirty="0"/>
              <a:t>Suppose a user is buying book online, there should be a mechanism to keep track of books added by user to basket.</a:t>
            </a:r>
          </a:p>
          <a:p>
            <a:r>
              <a:rPr lang="en-US" altLang="en-US" dirty="0"/>
              <a:t>Very common example be the login system, where there is need of state maintenance to check  whether user is logged in or not- is the user valid.</a:t>
            </a:r>
          </a:p>
        </p:txBody>
      </p:sp>
    </p:spTree>
    <p:extLst>
      <p:ext uri="{BB962C8B-B14F-4D97-AF65-F5344CB8AC3E}">
        <p14:creationId xmlns:p14="http://schemas.microsoft.com/office/powerpoint/2010/main" val="2751172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How Session Work</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n-US" dirty="0"/>
              <a:t>Session Is a file stored on Server.</a:t>
            </a:r>
          </a:p>
          <a:p>
            <a:pPr marL="274320" indent="-274320" fontAlgn="auto">
              <a:spcAft>
                <a:spcPts val="0"/>
              </a:spcAft>
              <a:buFont typeface="Wingdings 3"/>
              <a:buChar char=""/>
              <a:defRPr/>
            </a:pPr>
            <a:r>
              <a:rPr lang="en-US" dirty="0"/>
              <a:t>To find which file belongs to which user a cookie is created.</a:t>
            </a:r>
          </a:p>
          <a:p>
            <a:pPr marL="274320" indent="-274320" fontAlgn="auto">
              <a:spcAft>
                <a:spcPts val="0"/>
              </a:spcAft>
              <a:buFont typeface="Wingdings 3"/>
              <a:buChar char=""/>
              <a:defRPr/>
            </a:pPr>
            <a:r>
              <a:rPr lang="en-US" dirty="0"/>
              <a:t>A special session cookie is set on their browser and then we look that cookie to find the place where a file resides on our server and then we can look in that file to find information in session.</a:t>
            </a:r>
          </a:p>
          <a:p>
            <a:pPr marL="274320" indent="-274320" fontAlgn="auto">
              <a:spcAft>
                <a:spcPts val="0"/>
              </a:spcAft>
              <a:buFont typeface="Wingdings 3"/>
              <a:buChar char=""/>
              <a:defRPr/>
            </a:pPr>
            <a:r>
              <a:rPr lang="en-US" dirty="0"/>
              <a:t>The information is not there for them to see or to edit they can only change id which reference to file. </a:t>
            </a:r>
          </a:p>
          <a:p>
            <a:pPr marL="274320" indent="-274320" fontAlgn="auto">
              <a:spcAft>
                <a:spcPts val="0"/>
              </a:spcAft>
              <a:buFont typeface="Wingdings 3"/>
              <a:buChar char=""/>
              <a:defRPr/>
            </a:pPr>
            <a:r>
              <a:rPr lang="en-US" dirty="0"/>
              <a:t>They can change id number  is very long and complicated to help to ensure we do not end up with hijacking of other users session information.</a:t>
            </a:r>
          </a:p>
        </p:txBody>
      </p:sp>
    </p:spTree>
    <p:extLst>
      <p:ext uri="{BB962C8B-B14F-4D97-AF65-F5344CB8AC3E}">
        <p14:creationId xmlns:p14="http://schemas.microsoft.com/office/powerpoint/2010/main" val="3870332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How Session Works (Continued)</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fontAlgn="auto">
              <a:spcAft>
                <a:spcPts val="0"/>
              </a:spcAft>
              <a:buFont typeface="Wingdings 3"/>
              <a:buChar char=""/>
              <a:defRPr/>
            </a:pPr>
            <a:r>
              <a:rPr lang="en-US" dirty="0"/>
              <a:t>To use session we use to create a file and set cookie on user machine. Then we need to find the cookie and the corresponding file on the machine this be done with </a:t>
            </a:r>
            <a:r>
              <a:rPr lang="en-US" dirty="0" err="1"/>
              <a:t>session_start</a:t>
            </a:r>
            <a:r>
              <a:rPr lang="en-US" dirty="0"/>
              <a:t>().</a:t>
            </a:r>
          </a:p>
          <a:p>
            <a:pPr marL="274320" indent="-274320" fontAlgn="auto">
              <a:lnSpc>
                <a:spcPct val="95000"/>
              </a:lnSpc>
              <a:spcAft>
                <a:spcPts val="0"/>
              </a:spcAft>
              <a:buFont typeface="Wingdings 3"/>
              <a:buChar char=""/>
              <a:defRPr/>
            </a:pPr>
            <a:r>
              <a:rPr lang="en-US" dirty="0"/>
              <a:t>The </a:t>
            </a:r>
            <a:r>
              <a:rPr lang="en-US" dirty="0" err="1">
                <a:solidFill>
                  <a:schemeClr val="bg2">
                    <a:lumMod val="50000"/>
                  </a:schemeClr>
                </a:solidFill>
              </a:rPr>
              <a:t>session_start</a:t>
            </a:r>
            <a:r>
              <a:rPr lang="en-US" dirty="0">
                <a:solidFill>
                  <a:schemeClr val="bg2">
                    <a:lumMod val="50000"/>
                  </a:schemeClr>
                </a:solidFill>
              </a:rPr>
              <a:t>()</a:t>
            </a:r>
            <a:r>
              <a:rPr lang="en-US" dirty="0"/>
              <a:t> function starts a new session or continues an existing one</a:t>
            </a:r>
          </a:p>
          <a:p>
            <a:pPr marL="274320" indent="-274320" fontAlgn="auto">
              <a:lnSpc>
                <a:spcPct val="95000"/>
              </a:lnSpc>
              <a:spcAft>
                <a:spcPts val="0"/>
              </a:spcAft>
              <a:buFont typeface="Wingdings 3"/>
              <a:buChar char=""/>
              <a:defRPr/>
            </a:pPr>
            <a:r>
              <a:rPr lang="en-US" dirty="0"/>
              <a:t>The </a:t>
            </a:r>
            <a:r>
              <a:rPr lang="en-US" dirty="0" err="1">
                <a:solidFill>
                  <a:schemeClr val="bg2">
                    <a:lumMod val="50000"/>
                  </a:schemeClr>
                </a:solidFill>
              </a:rPr>
              <a:t>session_start</a:t>
            </a:r>
            <a:r>
              <a:rPr lang="en-US" dirty="0">
                <a:solidFill>
                  <a:schemeClr val="bg2">
                    <a:lumMod val="50000"/>
                  </a:schemeClr>
                </a:solidFill>
              </a:rPr>
              <a:t>() </a:t>
            </a:r>
            <a:r>
              <a:rPr lang="en-US" dirty="0"/>
              <a:t>function generates a unique session ID to identify the session</a:t>
            </a:r>
          </a:p>
          <a:p>
            <a:pPr marL="274320" indent="-274320" fontAlgn="auto">
              <a:lnSpc>
                <a:spcPct val="95000"/>
              </a:lnSpc>
              <a:spcAft>
                <a:spcPts val="0"/>
              </a:spcAft>
              <a:buFont typeface="Wingdings 3"/>
              <a:buChar char=""/>
              <a:defRPr/>
            </a:pPr>
            <a:r>
              <a:rPr lang="en-US" dirty="0"/>
              <a:t>A </a:t>
            </a:r>
            <a:r>
              <a:rPr lang="en-US" b="1" dirty="0">
                <a:solidFill>
                  <a:schemeClr val="bg2">
                    <a:lumMod val="50000"/>
                  </a:schemeClr>
                </a:solidFill>
              </a:rPr>
              <a:t>session ID</a:t>
            </a:r>
            <a:r>
              <a:rPr lang="en-US" dirty="0">
                <a:solidFill>
                  <a:schemeClr val="bg2">
                    <a:lumMod val="50000"/>
                  </a:schemeClr>
                </a:solidFill>
              </a:rPr>
              <a:t> </a:t>
            </a:r>
            <a:r>
              <a:rPr lang="en-US" dirty="0"/>
              <a:t>is a random alphanumeric string that looks something like:   </a:t>
            </a:r>
            <a:br>
              <a:rPr lang="en-US" dirty="0"/>
            </a:br>
            <a:r>
              <a:rPr lang="en-US" dirty="0"/>
              <a:t>     </a:t>
            </a:r>
            <a:r>
              <a:rPr lang="en-US" sz="2000" b="1" dirty="0">
                <a:solidFill>
                  <a:schemeClr val="bg2">
                    <a:lumMod val="50000"/>
                  </a:schemeClr>
                </a:solidFill>
              </a:rPr>
              <a:t>7f39d7dd020773f115d753c71290e11f</a:t>
            </a:r>
          </a:p>
          <a:p>
            <a:pPr marL="274320" indent="-274320" fontAlgn="auto">
              <a:lnSpc>
                <a:spcPct val="95000"/>
              </a:lnSpc>
              <a:spcAft>
                <a:spcPts val="0"/>
              </a:spcAft>
              <a:buFont typeface="Wingdings 3"/>
              <a:buChar char=""/>
              <a:defRPr/>
            </a:pPr>
            <a:r>
              <a:rPr lang="en-US" dirty="0"/>
              <a:t>The </a:t>
            </a:r>
            <a:r>
              <a:rPr lang="en-US" dirty="0" err="1"/>
              <a:t>session_start</a:t>
            </a:r>
            <a:r>
              <a:rPr lang="en-US" dirty="0"/>
              <a:t>() function creates a text file on the Web server that is the same name as the session ID, preceded by </a:t>
            </a:r>
            <a:r>
              <a:rPr lang="en-US" b="1" dirty="0" err="1">
                <a:solidFill>
                  <a:schemeClr val="bg2">
                    <a:lumMod val="50000"/>
                  </a:schemeClr>
                </a:solidFill>
              </a:rPr>
              <a:t>sess</a:t>
            </a:r>
            <a:r>
              <a:rPr lang="en-US" b="1" dirty="0">
                <a:solidFill>
                  <a:schemeClr val="bg2">
                    <a:lumMod val="50000"/>
                  </a:schemeClr>
                </a:solidFill>
              </a:rPr>
              <a:t>_</a:t>
            </a:r>
          </a:p>
          <a:p>
            <a:pPr marL="274320" indent="-274320" fontAlgn="auto">
              <a:spcAft>
                <a:spcPts val="0"/>
              </a:spcAft>
              <a:buFont typeface="Wingdings 3"/>
              <a:buChar char=""/>
              <a:defRPr/>
            </a:pPr>
            <a:endParaRPr lang="en-US" dirty="0"/>
          </a:p>
          <a:p>
            <a:pPr marL="274320" indent="-274320" fontAlgn="auto">
              <a:spcAft>
                <a:spcPts val="0"/>
              </a:spcAft>
              <a:buFont typeface="Wingdings 3"/>
              <a:buChar char=""/>
              <a:defRPr/>
            </a:pPr>
            <a:endParaRPr lang="en-US" dirty="0"/>
          </a:p>
        </p:txBody>
      </p:sp>
      <p:sp>
        <p:nvSpPr>
          <p:cNvPr id="15364" name="TextBox 3"/>
          <p:cNvSpPr txBox="1">
            <a:spLocks noChangeArrowheads="1"/>
          </p:cNvSpPr>
          <p:nvPr/>
        </p:nvSpPr>
        <p:spPr bwMode="auto">
          <a:xfrm>
            <a:off x="838200" y="64008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pPr algn="ctr"/>
            <a:r>
              <a:rPr lang="en-US" altLang="en-US">
                <a:latin typeface="Arabic Typesetting" pitchFamily="66" charset="-78"/>
                <a:cs typeface="Arabic Typesetting" pitchFamily="66" charset="-78"/>
              </a:rPr>
              <a:t>Copyright © 2012 Muhammad Baqar Qazi.</a:t>
            </a:r>
            <a:endParaRPr lang="en-US" altLang="en-US"/>
          </a:p>
        </p:txBody>
      </p:sp>
    </p:spTree>
    <p:extLst>
      <p:ext uri="{BB962C8B-B14F-4D97-AF65-F5344CB8AC3E}">
        <p14:creationId xmlns:p14="http://schemas.microsoft.com/office/powerpoint/2010/main" val="95177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How Session Works (Continued)</a:t>
            </a:r>
          </a:p>
        </p:txBody>
      </p:sp>
      <p:sp>
        <p:nvSpPr>
          <p:cNvPr id="3" name="Content Placeholder 2"/>
          <p:cNvSpPr>
            <a:spLocks noGrp="1"/>
          </p:cNvSpPr>
          <p:nvPr>
            <p:ph sz="quarter" idx="1"/>
          </p:nvPr>
        </p:nvSpPr>
        <p:spPr>
          <a:xfrm>
            <a:off x="457200" y="1219200"/>
            <a:ext cx="8229600" cy="4937125"/>
          </a:xfrm>
        </p:spPr>
        <p:txBody>
          <a:bodyPr>
            <a:normAutofit/>
          </a:bodyPr>
          <a:lstStyle/>
          <a:p>
            <a:pPr marL="274320" indent="-274320" fontAlgn="auto">
              <a:spcAft>
                <a:spcPts val="0"/>
              </a:spcAft>
              <a:buFont typeface="Wingdings 3"/>
              <a:buChar char=""/>
              <a:defRPr/>
            </a:pPr>
            <a:r>
              <a:rPr lang="en-US" dirty="0">
                <a:solidFill>
                  <a:schemeClr val="bg2">
                    <a:lumMod val="50000"/>
                  </a:schemeClr>
                </a:solidFill>
              </a:rPr>
              <a:t>&lt;?php</a:t>
            </a:r>
          </a:p>
          <a:p>
            <a:pPr marL="274320" indent="-274320" fontAlgn="auto">
              <a:spcAft>
                <a:spcPts val="0"/>
              </a:spcAft>
              <a:buFont typeface="Wingdings 3"/>
              <a:buChar char=""/>
              <a:defRPr/>
            </a:pPr>
            <a:r>
              <a:rPr lang="en-US" dirty="0" err="1">
                <a:solidFill>
                  <a:schemeClr val="bg2">
                    <a:lumMod val="50000"/>
                  </a:schemeClr>
                </a:solidFill>
              </a:rPr>
              <a:t>session_start</a:t>
            </a:r>
            <a:r>
              <a:rPr lang="en-US" dirty="0">
                <a:solidFill>
                  <a:schemeClr val="bg2">
                    <a:lumMod val="50000"/>
                  </a:schemeClr>
                </a:solidFill>
              </a:rPr>
              <a:t>();</a:t>
            </a:r>
          </a:p>
          <a:p>
            <a:pPr marL="274320" indent="-274320" fontAlgn="auto">
              <a:spcAft>
                <a:spcPts val="0"/>
              </a:spcAft>
              <a:buFont typeface="Wingdings 3"/>
              <a:buChar char=""/>
              <a:defRPr/>
            </a:pPr>
            <a:r>
              <a:rPr lang="en-US" dirty="0">
                <a:solidFill>
                  <a:schemeClr val="bg2">
                    <a:lumMod val="50000"/>
                  </a:schemeClr>
                </a:solidFill>
              </a:rPr>
              <a:t>?&gt;</a:t>
            </a:r>
          </a:p>
          <a:p>
            <a:pPr marL="274320" indent="-274320" fontAlgn="auto">
              <a:spcAft>
                <a:spcPts val="0"/>
              </a:spcAft>
              <a:buFont typeface="Wingdings 3"/>
              <a:buChar char=""/>
              <a:defRPr/>
            </a:pPr>
            <a:r>
              <a:rPr lang="en-US" dirty="0"/>
              <a:t>This command should be called only once in each page, and it must be called before the PHP  script generates any output,  so  the  ideal position  is  immediately after  the opening PHP tag. </a:t>
            </a:r>
          </a:p>
          <a:p>
            <a:pPr marL="274320" indent="-274320" fontAlgn="auto">
              <a:spcAft>
                <a:spcPts val="0"/>
              </a:spcAft>
              <a:buFont typeface="Wingdings 3"/>
              <a:buChar char=""/>
              <a:defRPr/>
            </a:pPr>
            <a:r>
              <a:rPr lang="en-US" dirty="0"/>
              <a:t>If any output is generated before the call to </a:t>
            </a:r>
            <a:r>
              <a:rPr lang="en-US" dirty="0" err="1"/>
              <a:t>session_start</a:t>
            </a:r>
            <a:r>
              <a:rPr lang="en-US" dirty="0"/>
              <a:t>(), the command fails and the session won’t be activated for that page.</a:t>
            </a:r>
          </a:p>
        </p:txBody>
      </p:sp>
    </p:spTree>
    <p:extLst>
      <p:ext uri="{BB962C8B-B14F-4D97-AF65-F5344CB8AC3E}">
        <p14:creationId xmlns:p14="http://schemas.microsoft.com/office/powerpoint/2010/main" val="378300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How Session Works (Continued)</a:t>
            </a:r>
          </a:p>
        </p:txBody>
      </p:sp>
      <p:sp>
        <p:nvSpPr>
          <p:cNvPr id="3" name="Content Placeholder 2"/>
          <p:cNvSpPr>
            <a:spLocks noGrp="1"/>
          </p:cNvSpPr>
          <p:nvPr>
            <p:ph sz="quarter" idx="1"/>
          </p:nvPr>
        </p:nvSpPr>
        <p:spPr>
          <a:xfrm>
            <a:off x="457200" y="1219200"/>
            <a:ext cx="8229600" cy="4937125"/>
          </a:xfrm>
        </p:spPr>
        <p:txBody>
          <a:bodyPr/>
          <a:lstStyle/>
          <a:p>
            <a:r>
              <a:rPr lang="en-US" altLang="en-US"/>
              <a:t>When a session is initiated, the server stores information in session variables that can be accessed by other pages as long as the session remains active (normally until the browser is closed). </a:t>
            </a:r>
          </a:p>
          <a:p>
            <a:r>
              <a:rPr lang="en-US" altLang="en-US"/>
              <a:t>Because the identifier is unique to each visitor, the information stored in session variables cannot be seen by anyone else.</a:t>
            </a:r>
          </a:p>
          <a:p>
            <a:endParaRPr lang="en-US" altLang="en-US"/>
          </a:p>
          <a:p>
            <a:endParaRPr lang="en-US" altLang="en-US"/>
          </a:p>
        </p:txBody>
      </p:sp>
      <p:pic>
        <p:nvPicPr>
          <p:cNvPr id="6" name="Picture 2" descr="C:\Users\Hidaya\Downloads\Bismilla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28600"/>
            <a:ext cx="2159000" cy="21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931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748</TotalTime>
  <Words>1321</Words>
  <Application>Microsoft Office PowerPoint</Application>
  <PresentationFormat>On-screen Show (4:3)</PresentationFormat>
  <Paragraphs>163</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Arabic Typesetting</vt:lpstr>
      <vt:lpstr>Arial</vt:lpstr>
      <vt:lpstr>Bookman Old Style</vt:lpstr>
      <vt:lpstr>Calibri</vt:lpstr>
      <vt:lpstr>Gill Sans MT</vt:lpstr>
      <vt:lpstr>Wingdings</vt:lpstr>
      <vt:lpstr>Wingdings 3</vt:lpstr>
      <vt:lpstr>Origin</vt:lpstr>
      <vt:lpstr>Session In Php</vt:lpstr>
      <vt:lpstr>Contents</vt:lpstr>
      <vt:lpstr>What Is Session?</vt:lpstr>
      <vt:lpstr>What is Session (Continued)</vt:lpstr>
      <vt:lpstr>Why, Where Session is used (Need)? </vt:lpstr>
      <vt:lpstr>How Session Work</vt:lpstr>
      <vt:lpstr>How Session Works (Continued)</vt:lpstr>
      <vt:lpstr>How Session Works (Continued)</vt:lpstr>
      <vt:lpstr>How Session Works (Continued)</vt:lpstr>
      <vt:lpstr>Session As File.</vt:lpstr>
      <vt:lpstr>Session As File(Continued).</vt:lpstr>
      <vt:lpstr>Storing &amp; Retrieving Session Data</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Hidaya</dc:creator>
  <cp:lastModifiedBy>Raja Kumar</cp:lastModifiedBy>
  <cp:revision>61</cp:revision>
  <dcterms:created xsi:type="dcterms:W3CDTF">2012-02-22T18:06:37Z</dcterms:created>
  <dcterms:modified xsi:type="dcterms:W3CDTF">2022-08-21T07:07:35Z</dcterms:modified>
</cp:coreProperties>
</file>