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2AB2D-9553-4C59-A9E7-AF9AC3584B7F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6E712-FE95-4DC0-B381-C913FACF6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3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6E712-FE95-4DC0-B381-C913FACF6F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0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4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1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892BC-B5E7-479E-B5DE-3CEB9F20CBD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7EDB-5AEF-4183-AA28-1C7AE69E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3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nucool.com/javascript-image-slider" TargetMode="External"/><Relationship Id="rId7" Type="http://schemas.openxmlformats.org/officeDocument/2006/relationships/hyperlink" Target="http://www.dhtmlx.com/docs/products/dhtmlxCalend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bin.com/owupil/10/edit" TargetMode="External"/><Relationship Id="rId5" Type="http://schemas.openxmlformats.org/officeDocument/2006/relationships/hyperlink" Target="http://amazingslider.com/" TargetMode="External"/><Relationship Id="rId4" Type="http://schemas.openxmlformats.org/officeDocument/2006/relationships/hyperlink" Target="http://www.devtrix.net/sliderm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/>
              <a:t>INTEGRATION OF BUILT-IN MODULES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MODULE TO BE COVERED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slider </a:t>
            </a:r>
          </a:p>
          <a:p>
            <a:pPr lvl="3"/>
            <a:r>
              <a:rPr lang="en-US" u="sng" dirty="0">
                <a:hlinkClick r:id="rId3"/>
              </a:rPr>
              <a:t>http://www.menucool.com/javascript-image-slider</a:t>
            </a:r>
            <a:r>
              <a:rPr lang="en-US" dirty="0"/>
              <a:t> </a:t>
            </a:r>
          </a:p>
          <a:p>
            <a:pPr lvl="3"/>
            <a:r>
              <a:rPr lang="en-GB" dirty="0">
                <a:hlinkClick r:id="rId4"/>
              </a:rPr>
              <a:t>http://www.devtrix.net/sliderman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3"/>
            <a:r>
              <a:rPr lang="en-US" u="sng" dirty="0">
                <a:hlinkClick r:id="rId5"/>
              </a:rPr>
              <a:t>http://amazingslider.com/</a:t>
            </a:r>
            <a:endParaRPr lang="en-US" dirty="0" smtClean="0"/>
          </a:p>
          <a:p>
            <a:r>
              <a:rPr lang="en-US" dirty="0"/>
              <a:t>Tooltip</a:t>
            </a:r>
          </a:p>
          <a:p>
            <a:pPr lvl="3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://jsbin.com/owupil/10/edit</a:t>
            </a:r>
            <a:endParaRPr lang="en-US" dirty="0" smtClean="0"/>
          </a:p>
          <a:p>
            <a:r>
              <a:rPr lang="en-US" dirty="0" err="1" smtClean="0"/>
              <a:t>Dhtmlx</a:t>
            </a:r>
            <a:endParaRPr lang="en-US" dirty="0" smtClean="0"/>
          </a:p>
          <a:p>
            <a:pPr lvl="3"/>
            <a:r>
              <a:rPr lang="en-US" u="sng" dirty="0" smtClean="0">
                <a:hlinkClick r:id="rId7"/>
              </a:rPr>
              <a:t>http://www.dhtmlx.com/docs/products/dhtmlxCalendar/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../</a:t>
            </a:r>
            <a:r>
              <a:rPr lang="en-US" sz="2000" i="1" dirty="0" err="1" smtClean="0">
                <a:solidFill>
                  <a:srgbClr val="FF0000"/>
                </a:solidFill>
              </a:rPr>
              <a:t>dhtmlxcanlendar</a:t>
            </a:r>
            <a:r>
              <a:rPr lang="en-US" sz="2000" dirty="0" smtClean="0"/>
              <a:t>/</a:t>
            </a:r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codebase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dhtmlxcalendar.css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../</a:t>
            </a:r>
            <a:r>
              <a:rPr lang="en-US" sz="2000" i="1" dirty="0" err="1" smtClean="0">
                <a:solidFill>
                  <a:srgbClr val="FF0000"/>
                </a:solidFill>
              </a:rPr>
              <a:t>dhtmlxcanlendar</a:t>
            </a:r>
            <a:r>
              <a:rPr lang="en-US" sz="2000" dirty="0" smtClean="0"/>
              <a:t>/</a:t>
            </a:r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codebase</a:t>
            </a:r>
            <a:r>
              <a:rPr lang="en-US" sz="2000" dirty="0" smtClean="0"/>
              <a:t>/</a:t>
            </a:r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skins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dhtmlxcalendar_dhx_skyblue.css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../</a:t>
            </a:r>
            <a:r>
              <a:rPr lang="en-US" sz="2000" i="1" dirty="0" err="1" smtClean="0">
                <a:solidFill>
                  <a:srgbClr val="FF0000"/>
                </a:solidFill>
              </a:rPr>
              <a:t>dhtmlxcanlendar</a:t>
            </a:r>
            <a:r>
              <a:rPr lang="en-US" sz="2000" dirty="0" smtClean="0"/>
              <a:t>/</a:t>
            </a:r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codebase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dhtmlxcalendar.js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</a:t>
            </a:r>
            <a:endParaRPr lang="en-US" sz="2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</a:t>
            </a:r>
          </a:p>
          <a:p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you should call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doOnLoad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any </a:t>
            </a:r>
            <a:r>
              <a:rPr 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 your calendar not show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" y="2186620"/>
            <a:ext cx="77724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19" y="3893661"/>
            <a:ext cx="61245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</a:t>
            </a:r>
            <a:endParaRPr lang="en-US" sz="2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Icon </a:t>
            </a:r>
          </a:p>
          <a:p>
            <a:pPr lvl="1"/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" y="2133600"/>
            <a:ext cx="80010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3124200"/>
            <a:ext cx="71151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60" y="4495800"/>
            <a:ext cx="24288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</a:t>
            </a:r>
            <a:endParaRPr lang="en-US" sz="2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Date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" y="2133599"/>
            <a:ext cx="647192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3863181"/>
            <a:ext cx="72009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Dhtmlx</a:t>
            </a:r>
            <a:endParaRPr lang="en-US" sz="28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Input Fields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40" y="2209799"/>
            <a:ext cx="61436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" y="4198620"/>
            <a:ext cx="78676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447800" cy="365125"/>
          </a:xfrm>
        </p:spPr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70</Words>
  <Application>Microsoft Office PowerPoint</Application>
  <PresentationFormat>On-screen Show (4:3)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INTEGRATION OF BUILT-IN MODULES</vt:lpstr>
      <vt:lpstr>MODULE TO BE COVERED</vt:lpstr>
      <vt:lpstr>Dhtmlx</vt:lpstr>
      <vt:lpstr>Dhtmlx</vt:lpstr>
      <vt:lpstr>Dhtmlx</vt:lpstr>
      <vt:lpstr>Dhtmlx</vt:lpstr>
      <vt:lpstr>Dhtmlx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BUILT-IN MODULES</dc:title>
  <dc:creator>Hidaya</dc:creator>
  <cp:lastModifiedBy>Laptop 10</cp:lastModifiedBy>
  <cp:revision>93</cp:revision>
  <dcterms:created xsi:type="dcterms:W3CDTF">2013-04-22T05:33:19Z</dcterms:created>
  <dcterms:modified xsi:type="dcterms:W3CDTF">2014-04-28T07:17:33Z</dcterms:modified>
</cp:coreProperties>
</file>