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2AB2D-9553-4C59-A9E7-AF9AC3584B7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6E712-FE95-4DC0-B381-C913FACF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3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6E712-FE95-4DC0-B381-C913FACF6F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4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1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3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" TargetMode="External"/><Relationship Id="rId7" Type="http://schemas.openxmlformats.org/officeDocument/2006/relationships/hyperlink" Target="http://speckyboy.com/2014/03/07/30-free-responsive-html-templates/" TargetMode="External"/><Relationship Id="rId2" Type="http://schemas.openxmlformats.org/officeDocument/2006/relationships/hyperlink" Target="http://spyrestudios.com/22-useful-html5-css3-form-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stwebdesigner.com/freebies/45-free-html-css-templates-2011-2012/" TargetMode="External"/><Relationship Id="rId5" Type="http://schemas.openxmlformats.org/officeDocument/2006/relationships/hyperlink" Target="http://all-free-download.com/" TargetMode="External"/><Relationship Id="rId4" Type="http://schemas.openxmlformats.org/officeDocument/2006/relationships/hyperlink" Target="https://www.iconfind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nucool.com/javascript-image-slider" TargetMode="External"/><Relationship Id="rId7" Type="http://schemas.openxmlformats.org/officeDocument/2006/relationships/hyperlink" Target="http://www.dhtmlx.com/docs/products/dhtmlxCalend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bin.com/owupil/10/edit" TargetMode="External"/><Relationship Id="rId5" Type="http://schemas.openxmlformats.org/officeDocument/2006/relationships/hyperlink" Target="http://amazingslider.com/" TargetMode="External"/><Relationship Id="rId4" Type="http://schemas.openxmlformats.org/officeDocument/2006/relationships/hyperlink" Target="http://www.devtrix.net/sliderm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nymc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les.net/" TargetMode="External"/><Relationship Id="rId2" Type="http://schemas.openxmlformats.org/officeDocument/2006/relationships/hyperlink" Target="http://phpdatagrid.com/examples/phpGridx/examples/basic_phpgrid.php?iframe=true&amp;width=850&amp;height=5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/>
              <a:t>INTEGRATION OF BUILT-IN MODULES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Some Useful Links</a:t>
            </a:r>
            <a:endParaRPr lang="en-US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hlinkClick r:id="rId2"/>
              </a:rPr>
              <a:t>http://spyrestudios.com/22-useful-html5-css3-form-tutorials</a:t>
            </a:r>
            <a:r>
              <a:rPr lang="en-US" sz="2000" b="1" dirty="0" smtClean="0">
                <a:hlinkClick r:id="rId2"/>
              </a:rPr>
              <a:t>/</a:t>
            </a:r>
            <a:endParaRPr lang="en-US" sz="2000" b="1" dirty="0" smtClean="0"/>
          </a:p>
          <a:p>
            <a:r>
              <a:rPr lang="en-US" sz="2000" b="1" dirty="0">
                <a:hlinkClick r:id="rId3"/>
              </a:rPr>
              <a:t>http://www.iconarchive.com</a:t>
            </a:r>
            <a:r>
              <a:rPr lang="en-US" sz="2000" b="1" dirty="0" smtClean="0">
                <a:hlinkClick r:id="rId3"/>
              </a:rPr>
              <a:t>/</a:t>
            </a:r>
            <a:endParaRPr lang="en-US" sz="2000" b="1" dirty="0" smtClean="0"/>
          </a:p>
          <a:p>
            <a:r>
              <a:rPr lang="en-US" sz="2000" b="1" dirty="0">
                <a:hlinkClick r:id="rId4"/>
              </a:rPr>
              <a:t>https://www.iconfinder.com</a:t>
            </a:r>
            <a:r>
              <a:rPr lang="en-US" sz="2000" b="1" dirty="0" smtClean="0">
                <a:hlinkClick r:id="rId4"/>
              </a:rPr>
              <a:t>/</a:t>
            </a:r>
            <a:endParaRPr lang="en-US" sz="2000" b="1" dirty="0" smtClean="0"/>
          </a:p>
          <a:p>
            <a:r>
              <a:rPr lang="en-US" sz="2000" b="1" dirty="0">
                <a:hlinkClick r:id="rId5"/>
              </a:rPr>
              <a:t>http://all-free-download.com</a:t>
            </a:r>
            <a:r>
              <a:rPr lang="en-US" sz="2000" b="1" dirty="0" smtClean="0">
                <a:hlinkClick r:id="rId5"/>
              </a:rPr>
              <a:t>/</a:t>
            </a:r>
            <a:endParaRPr lang="en-US" sz="2000" b="1" dirty="0" smtClean="0"/>
          </a:p>
          <a:p>
            <a:r>
              <a:rPr lang="en-US" sz="2000" b="1" dirty="0" smtClean="0">
                <a:hlinkClick r:id="rId6"/>
              </a:rPr>
              <a:t>http</a:t>
            </a:r>
            <a:r>
              <a:rPr lang="en-US" sz="2000" b="1" dirty="0">
                <a:hlinkClick r:id="rId6"/>
              </a:rPr>
              <a:t>://www.1stwebdesigner.com/freebies/45-free-html-css-templates-2011-2012</a:t>
            </a:r>
            <a:r>
              <a:rPr lang="en-US" sz="2000" b="1" dirty="0" smtClean="0">
                <a:hlinkClick r:id="rId6"/>
              </a:rPr>
              <a:t>/</a:t>
            </a:r>
            <a:endParaRPr lang="en-US" sz="2000" b="1" dirty="0" smtClean="0"/>
          </a:p>
          <a:p>
            <a:r>
              <a:rPr lang="en-US" sz="2000" b="1" dirty="0">
                <a:hlinkClick r:id="rId7"/>
              </a:rPr>
              <a:t>http://speckyboy.com/2014/03/07/30-free-responsive-html-templates</a:t>
            </a:r>
            <a:r>
              <a:rPr lang="en-US" sz="2000" b="1" dirty="0" smtClean="0">
                <a:hlinkClick r:id="rId7"/>
              </a:rPr>
              <a:t>/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hukhattak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MODULE TO BE COVERED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slider </a:t>
            </a:r>
          </a:p>
          <a:p>
            <a:pPr lvl="3"/>
            <a:r>
              <a:rPr lang="en-US" u="sng" dirty="0">
                <a:hlinkClick r:id="rId3"/>
              </a:rPr>
              <a:t>http://www.menucool.com/javascript-image-slider</a:t>
            </a:r>
            <a:r>
              <a:rPr lang="en-US" dirty="0"/>
              <a:t> </a:t>
            </a:r>
          </a:p>
          <a:p>
            <a:pPr lvl="3"/>
            <a:r>
              <a:rPr lang="en-GB" dirty="0">
                <a:hlinkClick r:id="rId4"/>
              </a:rPr>
              <a:t>http://www.devtrix.net/sliderman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3"/>
            <a:r>
              <a:rPr lang="en-US" u="sng" dirty="0">
                <a:hlinkClick r:id="rId5"/>
              </a:rPr>
              <a:t>http://amazingslider.com/</a:t>
            </a:r>
            <a:endParaRPr lang="en-US" dirty="0" smtClean="0"/>
          </a:p>
          <a:p>
            <a:r>
              <a:rPr lang="en-US" dirty="0"/>
              <a:t>Tooltip</a:t>
            </a:r>
          </a:p>
          <a:p>
            <a:pPr lvl="3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://jsbin.com/owupil/10/edit</a:t>
            </a:r>
            <a:endParaRPr lang="en-US" dirty="0" smtClean="0"/>
          </a:p>
          <a:p>
            <a:r>
              <a:rPr lang="en-US" dirty="0" err="1" smtClean="0"/>
              <a:t>Dhtmlx</a:t>
            </a:r>
            <a:endParaRPr lang="en-US" dirty="0" smtClean="0"/>
          </a:p>
          <a:p>
            <a:pPr lvl="3"/>
            <a:r>
              <a:rPr lang="en-US" u="sng" dirty="0" smtClean="0">
                <a:hlinkClick r:id="rId7"/>
              </a:rPr>
              <a:t>http://www.dhtmlx.com/docs/products/dhtmlxCalendar/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../</a:t>
            </a:r>
            <a:r>
              <a:rPr lang="en-US" sz="2000" i="1" dirty="0" err="1" smtClean="0">
                <a:solidFill>
                  <a:srgbClr val="FF0000"/>
                </a:solidFill>
              </a:rPr>
              <a:t>dhtmlxcanlendar</a:t>
            </a:r>
            <a:r>
              <a:rPr lang="en-US" sz="2000" dirty="0" smtClean="0"/>
              <a:t>/</a:t>
            </a: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codebase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dhtmlxcalendar.css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../</a:t>
            </a:r>
            <a:r>
              <a:rPr lang="en-US" sz="2000" i="1" dirty="0" err="1" smtClean="0">
                <a:solidFill>
                  <a:srgbClr val="FF0000"/>
                </a:solidFill>
              </a:rPr>
              <a:t>dhtmlxcanlendar</a:t>
            </a:r>
            <a:r>
              <a:rPr lang="en-US" sz="2000" dirty="0" smtClean="0"/>
              <a:t>/</a:t>
            </a: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codebase</a:t>
            </a:r>
            <a:r>
              <a:rPr lang="en-US" sz="2000" dirty="0" smtClean="0"/>
              <a:t>/</a:t>
            </a: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skins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dhtmlxcalendar_dhx_skyblue.css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../</a:t>
            </a:r>
            <a:r>
              <a:rPr lang="en-US" sz="2000" i="1" dirty="0" err="1" smtClean="0">
                <a:solidFill>
                  <a:srgbClr val="FF0000"/>
                </a:solidFill>
              </a:rPr>
              <a:t>dhtmlxcanlendar</a:t>
            </a:r>
            <a:r>
              <a:rPr lang="en-US" sz="2000" dirty="0" smtClean="0"/>
              <a:t>/</a:t>
            </a: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codebase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dhtmlxcalendar.js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</a:t>
            </a:r>
            <a:endParaRPr lang="en-US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</a:t>
            </a:r>
          </a:p>
          <a:p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you should call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doOnLoad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any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 your calendar not show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" y="2186620"/>
            <a:ext cx="77724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19" y="3893661"/>
            <a:ext cx="61245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</a:t>
            </a:r>
            <a:endParaRPr lang="en-US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Icon </a:t>
            </a:r>
          </a:p>
          <a:p>
            <a:pPr lvl="1"/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2133600"/>
            <a:ext cx="80010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3124200"/>
            <a:ext cx="71151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60" y="4495800"/>
            <a:ext cx="24288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</a:t>
            </a:r>
            <a:endParaRPr lang="en-US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Date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" y="2133599"/>
            <a:ext cx="647192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3863181"/>
            <a:ext cx="72009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</a:t>
            </a:r>
            <a:endParaRPr lang="en-US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Input Fields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40" y="2209799"/>
            <a:ext cx="61436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" y="4198620"/>
            <a:ext cx="7867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TinyMCE</a:t>
            </a:r>
            <a:r>
              <a:rPr lang="en-US" sz="2800" b="1" dirty="0" smtClean="0"/>
              <a:t> </a:t>
            </a:r>
            <a:r>
              <a:rPr lang="en-US" sz="2800" b="1" dirty="0"/>
              <a:t>- JavaScript WYSIWYG </a:t>
            </a:r>
            <a:r>
              <a:rPr lang="en-US" sz="2800" b="1" dirty="0" smtClean="0"/>
              <a:t>Editor</a:t>
            </a:r>
            <a:endParaRPr lang="en-US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defRPr/>
            </a:pPr>
            <a:r>
              <a:rPr lang="en-US" sz="1600" dirty="0" err="1"/>
              <a:t>TinyMCE</a:t>
            </a:r>
            <a:r>
              <a:rPr lang="en-US" sz="1600" dirty="0"/>
              <a:t> is a platform independent web based </a:t>
            </a:r>
            <a:r>
              <a:rPr lang="en-US" sz="1600" dirty="0" err="1"/>
              <a:t>Javascript</a:t>
            </a:r>
            <a:r>
              <a:rPr lang="en-US" sz="1600" dirty="0"/>
              <a:t> HTML WYSIWYG editor control released as Open Source under LGPL by </a:t>
            </a:r>
            <a:r>
              <a:rPr lang="en-US" sz="1600" dirty="0" err="1"/>
              <a:t>Moxiecode</a:t>
            </a:r>
            <a:r>
              <a:rPr lang="en-US" sz="1600" dirty="0"/>
              <a:t> Systems AB.</a:t>
            </a:r>
          </a:p>
          <a:p>
            <a:pPr marL="285750" indent="-285750">
              <a:defRPr/>
            </a:pPr>
            <a:endParaRPr lang="en-US" sz="200" dirty="0"/>
          </a:p>
          <a:p>
            <a:pPr marL="285750" indent="-285750">
              <a:defRPr/>
            </a:pPr>
            <a:r>
              <a:rPr lang="en-US" sz="1600" dirty="0" err="1"/>
              <a:t>TinyMCE</a:t>
            </a:r>
            <a:r>
              <a:rPr lang="en-US" sz="1600" dirty="0"/>
              <a:t> has the ability to convert HTML TEXTAREA fields or other HTML elements to editor instances. </a:t>
            </a:r>
          </a:p>
          <a:p>
            <a:pPr marL="285750" indent="-285750">
              <a:defRPr/>
            </a:pPr>
            <a:endParaRPr lang="en-US" sz="600" dirty="0"/>
          </a:p>
          <a:p>
            <a:pPr marL="285750" indent="-285750">
              <a:defRPr/>
            </a:pPr>
            <a:r>
              <a:rPr lang="en-US" sz="1600" dirty="0" err="1"/>
              <a:t>TinyMCE</a:t>
            </a:r>
            <a:r>
              <a:rPr lang="en-US" sz="1600" dirty="0"/>
              <a:t> is very easy to integrate into other Content Management Systems.</a:t>
            </a:r>
          </a:p>
          <a:p>
            <a:pPr marL="285750" indent="-285750">
              <a:defRPr/>
            </a:pPr>
            <a:endParaRPr lang="en-US" sz="300" dirty="0"/>
          </a:p>
          <a:p>
            <a:pPr lvl="1">
              <a:defRPr/>
            </a:pPr>
            <a:r>
              <a:rPr lang="en-US" sz="1100" b="1" dirty="0"/>
              <a:t>Facebook</a:t>
            </a:r>
          </a:p>
          <a:p>
            <a:pPr lvl="1">
              <a:defRPr/>
            </a:pPr>
            <a:r>
              <a:rPr lang="en-US" sz="1100" dirty="0"/>
              <a:t>The 500+ million </a:t>
            </a:r>
            <a:r>
              <a:rPr lang="en-US" sz="1100" dirty="0" err="1"/>
              <a:t>ppl</a:t>
            </a:r>
            <a:r>
              <a:rPr lang="en-US" sz="1100" dirty="0"/>
              <a:t> on Facebook has access to </a:t>
            </a:r>
            <a:r>
              <a:rPr lang="en-US" sz="1100" dirty="0" err="1"/>
              <a:t>TinyMCE</a:t>
            </a:r>
            <a:r>
              <a:rPr lang="en-US" sz="1100" dirty="0"/>
              <a:t>. Facebook is using </a:t>
            </a:r>
            <a:r>
              <a:rPr lang="en-US" sz="1100" dirty="0" err="1"/>
              <a:t>TinyMCE</a:t>
            </a:r>
            <a:r>
              <a:rPr lang="en-US" sz="1100" dirty="0"/>
              <a:t> in their "Notes" and "Facebook Questions" sections.</a:t>
            </a:r>
            <a:br>
              <a:rPr lang="en-US" sz="1100" dirty="0"/>
            </a:br>
            <a:r>
              <a:rPr lang="en-US" sz="1100" b="1" dirty="0" err="1"/>
              <a:t>Wordpress</a:t>
            </a:r>
            <a:endParaRPr lang="en-US" sz="1100" b="1" dirty="0"/>
          </a:p>
          <a:p>
            <a:pPr lvl="1">
              <a:defRPr/>
            </a:pPr>
            <a:r>
              <a:rPr lang="en-US" sz="1100" dirty="0"/>
              <a:t>The most popular and widespread blogging software uses </a:t>
            </a:r>
            <a:r>
              <a:rPr lang="en-US" sz="1100" dirty="0" err="1"/>
              <a:t>TinyMCE</a:t>
            </a:r>
            <a:r>
              <a:rPr lang="en-US" sz="1100" dirty="0"/>
              <a:t> as the default editor, they have millions of downloads for each new release.</a:t>
            </a:r>
            <a:br>
              <a:rPr lang="en-US" sz="1100" dirty="0"/>
            </a:br>
            <a:r>
              <a:rPr lang="en-US" sz="1100" b="1" dirty="0"/>
              <a:t>Oracle</a:t>
            </a:r>
          </a:p>
          <a:p>
            <a:pPr lvl="1">
              <a:defRPr/>
            </a:pPr>
            <a:r>
              <a:rPr lang="en-US" sz="1100" dirty="0" err="1"/>
              <a:t>TinyMCE</a:t>
            </a:r>
            <a:r>
              <a:rPr lang="en-US" sz="1100" dirty="0"/>
              <a:t> is used to enhance the Oracle Beehive Collaboration software.</a:t>
            </a:r>
            <a:br>
              <a:rPr lang="en-US" sz="1100" dirty="0"/>
            </a:br>
            <a:r>
              <a:rPr lang="en-US" sz="1100" b="1" dirty="0"/>
              <a:t>Microsoft</a:t>
            </a:r>
          </a:p>
          <a:p>
            <a:pPr lvl="1">
              <a:defRPr/>
            </a:pPr>
            <a:r>
              <a:rPr lang="en-US" sz="1100" dirty="0"/>
              <a:t>Various Microsoft forums (MSDN </a:t>
            </a:r>
            <a:r>
              <a:rPr lang="en-US" sz="1100" dirty="0" err="1"/>
              <a:t>etc</a:t>
            </a:r>
            <a:r>
              <a:rPr lang="en-US" sz="1100" dirty="0"/>
              <a:t>) uses </a:t>
            </a:r>
            <a:r>
              <a:rPr lang="en-US" sz="1100" dirty="0" err="1"/>
              <a:t>TinyMCE</a:t>
            </a:r>
            <a:r>
              <a:rPr lang="en-US" sz="1100" dirty="0"/>
              <a:t> as their default forum content editor.</a:t>
            </a:r>
            <a:br>
              <a:rPr lang="en-US" sz="1100" dirty="0"/>
            </a:br>
            <a:r>
              <a:rPr lang="en-US" sz="1100" b="1" dirty="0"/>
              <a:t>Apple</a:t>
            </a:r>
          </a:p>
          <a:p>
            <a:pPr lvl="1">
              <a:defRPr/>
            </a:pPr>
            <a:r>
              <a:rPr lang="en-US" sz="1100" dirty="0" err="1"/>
              <a:t>TinyMCE</a:t>
            </a:r>
            <a:r>
              <a:rPr lang="en-US" sz="1100" dirty="0"/>
              <a:t> is used by Apple in some of their online applications.</a:t>
            </a:r>
            <a:br>
              <a:rPr lang="en-US" sz="1100" dirty="0"/>
            </a:br>
            <a:r>
              <a:rPr lang="en-US" sz="1100" b="1" dirty="0"/>
              <a:t>IBM</a:t>
            </a:r>
          </a:p>
          <a:p>
            <a:pPr lvl="1">
              <a:defRPr/>
            </a:pPr>
            <a:r>
              <a:rPr lang="en-US" sz="1100" dirty="0"/>
              <a:t>IBM uses </a:t>
            </a:r>
            <a:r>
              <a:rPr lang="en-US" sz="1100" dirty="0" err="1"/>
              <a:t>TinyMCE</a:t>
            </a:r>
            <a:r>
              <a:rPr lang="en-US" sz="1100" dirty="0"/>
              <a:t> in their Web Content Management software.</a:t>
            </a:r>
            <a:br>
              <a:rPr lang="en-US" sz="1100" dirty="0"/>
            </a:br>
            <a:r>
              <a:rPr lang="en-US" sz="1100" b="1" dirty="0" err="1"/>
              <a:t>Joomla</a:t>
            </a:r>
            <a:endParaRPr lang="en-US" sz="1100" b="1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://www.tinymce.com/</a:t>
            </a:r>
            <a:endParaRPr lang="en-US" sz="18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Php</a:t>
            </a:r>
            <a:r>
              <a:rPr lang="en-US" sz="2800" b="1" dirty="0"/>
              <a:t> </a:t>
            </a:r>
            <a:r>
              <a:rPr lang="en-US" sz="2800" b="1" dirty="0" smtClean="0"/>
              <a:t>grid </a:t>
            </a:r>
            <a:endParaRPr lang="en-US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phpdatagrid.com/examples/phpGridx/examples/basic_phpgrid.php?iframe=true&amp;width=850&amp;height=500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>
                <a:hlinkClick r:id="rId3"/>
              </a:rPr>
              <a:t>https://datatables.net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195</Words>
  <Application>Microsoft Office PowerPoint</Application>
  <PresentationFormat>On-screen Show (4:3)</PresentationFormat>
  <Paragraphs>95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INTEGRATION OF BUILT-IN MODULES</vt:lpstr>
      <vt:lpstr>MODULE TO BE COVERED</vt:lpstr>
      <vt:lpstr>Dhtmlx</vt:lpstr>
      <vt:lpstr>Dhtmlx</vt:lpstr>
      <vt:lpstr>Dhtmlx</vt:lpstr>
      <vt:lpstr>Dhtmlx</vt:lpstr>
      <vt:lpstr>Dhtmlx</vt:lpstr>
      <vt:lpstr>TinyMCE - JavaScript WYSIWYG Editor</vt:lpstr>
      <vt:lpstr>Php grid </vt:lpstr>
      <vt:lpstr>Some Useful Links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BUILT-IN MODULES</dc:title>
  <dc:creator>Hidaya</dc:creator>
  <cp:lastModifiedBy>Hist</cp:lastModifiedBy>
  <cp:revision>92</cp:revision>
  <dcterms:created xsi:type="dcterms:W3CDTF">2013-04-22T05:33:19Z</dcterms:created>
  <dcterms:modified xsi:type="dcterms:W3CDTF">2014-04-28T04:23:19Z</dcterms:modified>
</cp:coreProperties>
</file>