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9" r:id="rId11"/>
    <p:sldId id="270"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4" d="100"/>
          <a:sy n="64" d="100"/>
        </p:scale>
        <p:origin x="7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2A21D-7F19-4B7C-8CB8-93990F4B9E3B}" type="datetimeFigureOut">
              <a:rPr lang="en-US" smtClean="0"/>
              <a:t>2014/04/30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17302-1751-4664-B161-B67B4CC252D1}" type="slidenum">
              <a:rPr lang="en-US" smtClean="0"/>
              <a:t>‹#›</a:t>
            </a:fld>
            <a:endParaRPr lang="en-US"/>
          </a:p>
        </p:txBody>
      </p:sp>
    </p:spTree>
    <p:extLst>
      <p:ext uri="{BB962C8B-B14F-4D97-AF65-F5344CB8AC3E}">
        <p14:creationId xmlns:p14="http://schemas.microsoft.com/office/powerpoint/2010/main" val="4981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17302-1751-4664-B161-B67B4CC252D1}" type="slidenum">
              <a:rPr lang="en-US" smtClean="0"/>
              <a:t>2</a:t>
            </a:fld>
            <a:endParaRPr lang="en-US"/>
          </a:p>
        </p:txBody>
      </p:sp>
    </p:spTree>
    <p:extLst>
      <p:ext uri="{BB962C8B-B14F-4D97-AF65-F5344CB8AC3E}">
        <p14:creationId xmlns:p14="http://schemas.microsoft.com/office/powerpoint/2010/main" val="3838759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2014/04/30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2014/04/30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2014/04/30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2014/04/30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2014/04/30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xtreemhost.com/" TargetMode="External"/><Relationship Id="rId2" Type="http://schemas.openxmlformats.org/officeDocument/2006/relationships/hyperlink" Target="http://www.orgfree.com/" TargetMode="External"/><Relationship Id="rId1" Type="http://schemas.openxmlformats.org/officeDocument/2006/relationships/slideLayout" Target="../slideLayouts/slideLayout2.xml"/><Relationship Id="rId4" Type="http://schemas.openxmlformats.org/officeDocument/2006/relationships/hyperlink" Target="http://www.000webhost.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Hosting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21033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Hosting</a:t>
            </a:r>
            <a:endParaRPr lang="en-US" dirty="0"/>
          </a:p>
        </p:txBody>
      </p:sp>
      <p:sp>
        <p:nvSpPr>
          <p:cNvPr id="3" name="Content Placeholder 2"/>
          <p:cNvSpPr>
            <a:spLocks noGrp="1"/>
          </p:cNvSpPr>
          <p:nvPr>
            <p:ph idx="1"/>
          </p:nvPr>
        </p:nvSpPr>
        <p:spPr/>
        <p:txBody>
          <a:bodyPr/>
          <a:lstStyle/>
          <a:p>
            <a:r>
              <a:rPr lang="en-US" dirty="0"/>
              <a:t>Shared hosting is a type of Web hosting service that allows multiple websites to share a from a single Web </a:t>
            </a:r>
            <a:r>
              <a:rPr lang="en-US" dirty="0" smtClean="0"/>
              <a:t>server.</a:t>
            </a:r>
          </a:p>
          <a:p>
            <a:r>
              <a:rPr lang="en-US" dirty="0"/>
              <a:t>Shared hosting logically distributes a Web server to accommodate, serve and operate more than one website.</a:t>
            </a:r>
          </a:p>
          <a:p>
            <a:r>
              <a:rPr lang="en-US" dirty="0"/>
              <a:t>Shared hosting may also be referred to as virtual shared hosting.</a:t>
            </a:r>
          </a:p>
          <a:p>
            <a:endParaRPr lang="en-US" dirty="0"/>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177721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Dedicated Server Hosting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Dedicated server hosting refers to a type of web hosting plan where you are allocated a whole server to yourself. Therefore, a "dedicated server" refers to the "dedicated" server that you rent (or purchase) in order to host your website (or websites).</a:t>
            </a:r>
          </a:p>
          <a:p>
            <a:r>
              <a:rPr lang="en-US" dirty="0"/>
              <a:t>Dedicated server hosting can give you more control over your website. It can also help to ensure that other customers' websites don't impact on your website. Using dedicated servers is much more expensive than shared hosting, but if your site receives lots of traffic or you have other requirements (such as extra security requirements), dedicated server hosting could be for you.</a:t>
            </a:r>
          </a:p>
          <a:p>
            <a:endParaRPr lang="en-US" dirty="0"/>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207629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your Hosting  Company</a:t>
            </a:r>
            <a:endParaRPr lang="en-US" dirty="0"/>
          </a:p>
        </p:txBody>
      </p:sp>
      <p:sp>
        <p:nvSpPr>
          <p:cNvPr id="3" name="Content Placeholder 2"/>
          <p:cNvSpPr>
            <a:spLocks noGrp="1"/>
          </p:cNvSpPr>
          <p:nvPr>
            <p:ph idx="1"/>
          </p:nvPr>
        </p:nvSpPr>
        <p:spPr/>
        <p:txBody>
          <a:bodyPr/>
          <a:lstStyle/>
          <a:p>
            <a:r>
              <a:rPr lang="en-US" dirty="0"/>
              <a:t>Your first step should be to establish what you need from a hosting company. Make a list of what you must have, what it would be useful to have, and lastly what it would be nice to have. Consider…… </a:t>
            </a:r>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2780305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 Your Requirements </a:t>
            </a:r>
          </a:p>
        </p:txBody>
      </p:sp>
      <p:sp>
        <p:nvSpPr>
          <p:cNvPr id="3" name="Content Placeholder 2"/>
          <p:cNvSpPr>
            <a:spLocks noGrp="1"/>
          </p:cNvSpPr>
          <p:nvPr>
            <p:ph idx="1"/>
          </p:nvPr>
        </p:nvSpPr>
        <p:spPr/>
        <p:txBody>
          <a:bodyPr/>
          <a:lstStyle/>
          <a:p>
            <a:r>
              <a:rPr lang="en-US" dirty="0"/>
              <a:t>How much space you need</a:t>
            </a:r>
            <a:r>
              <a:rPr lang="en-US" dirty="0" smtClean="0"/>
              <a:t>?</a:t>
            </a:r>
          </a:p>
          <a:p>
            <a:r>
              <a:rPr lang="en-US" dirty="0" smtClean="0"/>
              <a:t>What </a:t>
            </a:r>
            <a:r>
              <a:rPr lang="en-US" dirty="0"/>
              <a:t>bandwidth you’ll require</a:t>
            </a:r>
            <a:r>
              <a:rPr lang="en-US" dirty="0" smtClean="0"/>
              <a:t>?</a:t>
            </a:r>
          </a:p>
          <a:p>
            <a:r>
              <a:rPr lang="en-US" dirty="0"/>
              <a:t>Do you need E-mail aliases</a:t>
            </a:r>
            <a:r>
              <a:rPr lang="en-US" dirty="0" smtClean="0"/>
              <a:t>?</a:t>
            </a:r>
          </a:p>
          <a:p>
            <a:r>
              <a:rPr lang="en-US" dirty="0"/>
              <a:t>Do you need URL redirects</a:t>
            </a:r>
            <a:r>
              <a:rPr lang="en-US" dirty="0" smtClean="0"/>
              <a:t>?</a:t>
            </a:r>
          </a:p>
          <a:p>
            <a:r>
              <a:rPr lang="en-US" dirty="0"/>
              <a:t>Do you need Web mail</a:t>
            </a:r>
            <a:r>
              <a:rPr lang="en-US" dirty="0" smtClean="0"/>
              <a:t>?</a:t>
            </a:r>
          </a:p>
          <a:p>
            <a:r>
              <a:rPr lang="en-US" dirty="0"/>
              <a:t>Do you need </a:t>
            </a:r>
            <a:r>
              <a:rPr lang="en-US" dirty="0" err="1"/>
              <a:t>Autoresponders</a:t>
            </a:r>
            <a:r>
              <a:rPr lang="en-US" dirty="0"/>
              <a:t>? </a:t>
            </a:r>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3405976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rmAutofit/>
          </a:bodyPr>
          <a:lstStyle/>
          <a:p>
            <a:r>
              <a:rPr lang="en-US" dirty="0"/>
              <a:t>Check out what features the hosting company provides.  Look for: - </a:t>
            </a:r>
            <a:endParaRPr lang="en-US" dirty="0" smtClean="0"/>
          </a:p>
          <a:p>
            <a:pPr lvl="2">
              <a:buFont typeface="Wingdings" panose="05000000000000000000" pitchFamily="2" charset="2"/>
              <a:buChar char="Ø"/>
            </a:pPr>
            <a:r>
              <a:rPr lang="en-US" dirty="0"/>
              <a:t>99.9% uptime </a:t>
            </a:r>
            <a:r>
              <a:rPr lang="en-US" dirty="0" smtClean="0"/>
              <a:t>guarantee</a:t>
            </a:r>
          </a:p>
          <a:p>
            <a:pPr lvl="2">
              <a:buFont typeface="Wingdings" panose="05000000000000000000" pitchFamily="2" charset="2"/>
              <a:buChar char="Ø"/>
            </a:pPr>
            <a:r>
              <a:rPr lang="en-US" dirty="0" smtClean="0"/>
              <a:t>High </a:t>
            </a:r>
            <a:r>
              <a:rPr lang="en-US" dirty="0"/>
              <a:t>level of </a:t>
            </a:r>
            <a:r>
              <a:rPr lang="en-US" dirty="0" smtClean="0"/>
              <a:t>bandwidth</a:t>
            </a:r>
          </a:p>
          <a:p>
            <a:pPr lvl="2">
              <a:buFont typeface="Wingdings" panose="05000000000000000000" pitchFamily="2" charset="2"/>
              <a:buChar char="Ø"/>
            </a:pPr>
            <a:r>
              <a:rPr lang="en-US" dirty="0"/>
              <a:t>24 hour </a:t>
            </a:r>
            <a:r>
              <a:rPr lang="en-US" dirty="0" smtClean="0"/>
              <a:t>support</a:t>
            </a:r>
          </a:p>
          <a:p>
            <a:pPr lvl="2">
              <a:buFont typeface="Wingdings" panose="05000000000000000000" pitchFamily="2" charset="2"/>
              <a:buChar char="Ø"/>
            </a:pPr>
            <a:r>
              <a:rPr lang="en-US" dirty="0"/>
              <a:t>30 day money </a:t>
            </a:r>
            <a:r>
              <a:rPr lang="en-US" dirty="0" smtClean="0"/>
              <a:t>back</a:t>
            </a:r>
            <a:endParaRPr lang="en-US" dirty="0"/>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313143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smtClean="0"/>
              <a:t> </a:t>
            </a:r>
            <a:r>
              <a:rPr lang="en-US" dirty="0"/>
              <a:t>Decide on your </a:t>
            </a:r>
            <a:r>
              <a:rPr lang="en-US" dirty="0" smtClean="0"/>
              <a:t>requirements</a:t>
            </a:r>
          </a:p>
          <a:p>
            <a:r>
              <a:rPr lang="en-US" dirty="0" smtClean="0"/>
              <a:t> Draw </a:t>
            </a:r>
            <a:r>
              <a:rPr lang="en-US" dirty="0"/>
              <a:t>up a list of possible </a:t>
            </a:r>
            <a:r>
              <a:rPr lang="en-US" dirty="0" smtClean="0"/>
              <a:t>companies</a:t>
            </a:r>
          </a:p>
          <a:p>
            <a:r>
              <a:rPr lang="en-US" dirty="0" smtClean="0"/>
              <a:t> </a:t>
            </a:r>
            <a:r>
              <a:rPr lang="en-US" dirty="0"/>
              <a:t>Remove unsuitable/inferior </a:t>
            </a:r>
            <a:r>
              <a:rPr lang="en-US" dirty="0" smtClean="0"/>
              <a:t>companies</a:t>
            </a:r>
          </a:p>
          <a:p>
            <a:r>
              <a:rPr lang="en-US" dirty="0" smtClean="0"/>
              <a:t>Check </a:t>
            </a:r>
            <a:r>
              <a:rPr lang="en-US" dirty="0"/>
              <a:t>the companies can meet your needs . Research remaining possibilities.  Make your choice!</a:t>
            </a:r>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284350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a:t>Hosting</a:t>
            </a:r>
          </a:p>
          <a:p>
            <a:r>
              <a:rPr lang="en-US" dirty="0"/>
              <a:t>Web Hosting</a:t>
            </a:r>
          </a:p>
          <a:p>
            <a:r>
              <a:rPr lang="en-US" dirty="0"/>
              <a:t>Free Web Hosting</a:t>
            </a:r>
          </a:p>
          <a:p>
            <a:r>
              <a:rPr lang="en-US" dirty="0"/>
              <a:t>Ftp tools for uploading data to web hosting</a:t>
            </a:r>
          </a:p>
          <a:p>
            <a:r>
              <a:rPr lang="en-US" dirty="0"/>
              <a:t>Some of the Free Web Hosting Web sites</a:t>
            </a:r>
          </a:p>
          <a:p>
            <a:r>
              <a:rPr lang="en-US" dirty="0"/>
              <a:t>Practical Demonstration of Free Web </a:t>
            </a:r>
            <a:r>
              <a:rPr lang="en-US" dirty="0" smtClean="0"/>
              <a:t>Hosting</a:t>
            </a:r>
            <a:endParaRPr lang="en-US" dirty="0"/>
          </a:p>
        </p:txBody>
      </p:sp>
      <p:sp>
        <p:nvSpPr>
          <p:cNvPr id="5" name="Slide Number Placeholder 4"/>
          <p:cNvSpPr>
            <a:spLocks noGrp="1"/>
          </p:cNvSpPr>
          <p:nvPr>
            <p:ph type="sldNum" sz="quarter" idx="12"/>
          </p:nvPr>
        </p:nvSpPr>
        <p:spPr/>
        <p:txBody>
          <a:bodyPr/>
          <a:lstStyle/>
          <a:p>
            <a:fld id="{E97799C9-84D9-46D2-A11E-BCF8A720529D}" type="slidenum">
              <a:rPr lang="en-US" smtClean="0"/>
              <a:t>2</a:t>
            </a:fld>
            <a:endParaRPr lang="en-US" dirty="0"/>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419890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a:t>
            </a:r>
          </a:p>
        </p:txBody>
      </p:sp>
      <p:sp>
        <p:nvSpPr>
          <p:cNvPr id="3" name="Content Placeholder 2"/>
          <p:cNvSpPr>
            <a:spLocks noGrp="1"/>
          </p:cNvSpPr>
          <p:nvPr>
            <p:ph idx="1"/>
          </p:nvPr>
        </p:nvSpPr>
        <p:spPr/>
        <p:txBody>
          <a:bodyPr/>
          <a:lstStyle/>
          <a:p>
            <a:r>
              <a:rPr lang="en-US" dirty="0"/>
              <a:t>Hosting Means</a:t>
            </a:r>
          </a:p>
          <a:p>
            <a:pPr marL="0" indent="0">
              <a:buNone/>
            </a:pPr>
            <a:r>
              <a:rPr lang="en-US" dirty="0"/>
              <a:t>          A computer containing data or programs that another computer </a:t>
            </a:r>
            <a:r>
              <a:rPr lang="en-US" dirty="0" smtClean="0"/>
              <a:t>can access </a:t>
            </a:r>
            <a:r>
              <a:rPr lang="en-US" dirty="0"/>
              <a:t>by means of a network or domain</a:t>
            </a:r>
            <a:r>
              <a:rPr lang="en-US" dirty="0" smtClean="0"/>
              <a:t>.</a:t>
            </a:r>
            <a:endParaRPr lang="en-US" dirty="0"/>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1047881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a:t>
            </a:r>
          </a:p>
        </p:txBody>
      </p:sp>
      <p:sp>
        <p:nvSpPr>
          <p:cNvPr id="3" name="Content Placeholder 2"/>
          <p:cNvSpPr>
            <a:spLocks noGrp="1"/>
          </p:cNvSpPr>
          <p:nvPr>
            <p:ph idx="1"/>
          </p:nvPr>
        </p:nvSpPr>
        <p:spPr/>
        <p:txBody>
          <a:bodyPr>
            <a:normAutofit/>
          </a:bodyPr>
          <a:lstStyle/>
          <a:p>
            <a:r>
              <a:rPr lang="en-US" dirty="0"/>
              <a:t>Web Hosting is the type of internet hosting service that allows individuals and organizations to make their own website accessible via the World Wide Web</a:t>
            </a:r>
            <a:r>
              <a:rPr lang="en-US" dirty="0" smtClean="0"/>
              <a:t>.</a:t>
            </a:r>
          </a:p>
          <a:p>
            <a:endParaRPr lang="en-US" dirty="0"/>
          </a:p>
          <a:p>
            <a:endParaRPr lang="en-US" dirty="0" smtClean="0"/>
          </a:p>
          <a:p>
            <a:endParaRPr lang="en-US" dirty="0"/>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848" y="3585729"/>
            <a:ext cx="3907416" cy="1847850"/>
          </a:xfrm>
          <a:prstGeom prst="rect">
            <a:avLst/>
          </a:prstGeom>
        </p:spPr>
      </p:pic>
      <p:sp>
        <p:nvSpPr>
          <p:cNvPr id="5"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2627441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t>
            </a:r>
            <a:r>
              <a:rPr lang="en-US" dirty="0" smtClean="0"/>
              <a:t>Hosting(</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Web hosts are companies that provide space on a server they own or lease for use by their clients.</a:t>
            </a:r>
          </a:p>
          <a:p>
            <a:r>
              <a:rPr lang="en-US" dirty="0" smtClean="0"/>
              <a:t>Personal web site hosting is typically  free, advertisement-sponsored, or inexpensive.</a:t>
            </a:r>
          </a:p>
          <a:p>
            <a:r>
              <a:rPr lang="en-US" dirty="0" smtClean="0"/>
              <a:t>Business web hosting often has higher expense.</a:t>
            </a:r>
          </a:p>
          <a:p>
            <a:r>
              <a:rPr lang="en-US" dirty="0" smtClean="0"/>
              <a:t>The host may also provide an interface or control panel for managing the Web Server and installing scripts as well as other services.</a:t>
            </a:r>
            <a:endParaRPr lang="en-US" dirty="0"/>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2408243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Web Hosting.</a:t>
            </a:r>
            <a:endParaRPr lang="en-US" dirty="0"/>
          </a:p>
        </p:txBody>
      </p:sp>
      <p:sp>
        <p:nvSpPr>
          <p:cNvPr id="3" name="Content Placeholder 2"/>
          <p:cNvSpPr>
            <a:spLocks noGrp="1"/>
          </p:cNvSpPr>
          <p:nvPr>
            <p:ph idx="1"/>
          </p:nvPr>
        </p:nvSpPr>
        <p:spPr/>
        <p:txBody>
          <a:bodyPr>
            <a:normAutofit fontScale="92500"/>
          </a:bodyPr>
          <a:lstStyle/>
          <a:p>
            <a:r>
              <a:rPr lang="en-US" dirty="0" smtClean="0"/>
              <a:t>There are different types of web hosting but our focus will be free web hosting</a:t>
            </a:r>
          </a:p>
          <a:p>
            <a:pPr lvl="2">
              <a:buFont typeface="Wingdings" panose="05000000000000000000" pitchFamily="2" charset="2"/>
              <a:buChar char="Ø"/>
            </a:pPr>
            <a:r>
              <a:rPr lang="en-US" dirty="0" smtClean="0"/>
              <a:t>Free web hosting is offered by different companies with</a:t>
            </a:r>
          </a:p>
          <a:p>
            <a:pPr lvl="2">
              <a:buFont typeface="Wingdings" panose="05000000000000000000" pitchFamily="2" charset="2"/>
              <a:buChar char="Ø"/>
            </a:pPr>
            <a:r>
              <a:rPr lang="en-US" dirty="0" smtClean="0"/>
              <a:t>Limited services.</a:t>
            </a:r>
          </a:p>
          <a:p>
            <a:pPr lvl="2">
              <a:buFont typeface="Wingdings" panose="05000000000000000000" pitchFamily="2" charset="2"/>
              <a:buChar char="Ø"/>
            </a:pPr>
            <a:r>
              <a:rPr lang="en-US" dirty="0" smtClean="0"/>
              <a:t>Sometimes supported  by advertisements.</a:t>
            </a:r>
          </a:p>
          <a:p>
            <a:pPr lvl="2">
              <a:buFont typeface="Wingdings" panose="05000000000000000000" pitchFamily="2" charset="2"/>
              <a:buChar char="Ø"/>
            </a:pPr>
            <a:r>
              <a:rPr lang="en-US" dirty="0" smtClean="0"/>
              <a:t>Often limited.</a:t>
            </a:r>
          </a:p>
          <a:p>
            <a:pPr>
              <a:buFont typeface="Arial" panose="020B0604020202020204" pitchFamily="34" charset="0"/>
              <a:buChar char="•"/>
            </a:pPr>
            <a:r>
              <a:rPr lang="en-US" dirty="0" smtClean="0"/>
              <a:t>The ones mentioned above are limitation when compared to paid web hosting.</a:t>
            </a:r>
          </a:p>
          <a:p>
            <a:pPr marL="0" indent="0">
              <a:buNone/>
            </a:pPr>
            <a:r>
              <a:rPr lang="en-US" dirty="0" smtClean="0"/>
              <a:t>       </a:t>
            </a:r>
            <a:endParaRPr lang="en-US" dirty="0"/>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1847387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tools for uploading data to Web Host</a:t>
            </a:r>
            <a:endParaRPr lang="en-US" dirty="0"/>
          </a:p>
        </p:txBody>
      </p:sp>
      <p:sp>
        <p:nvSpPr>
          <p:cNvPr id="3" name="Content Placeholder 2"/>
          <p:cNvSpPr>
            <a:spLocks noGrp="1"/>
          </p:cNvSpPr>
          <p:nvPr>
            <p:ph idx="1"/>
          </p:nvPr>
        </p:nvSpPr>
        <p:spPr/>
        <p:txBody>
          <a:bodyPr/>
          <a:lstStyle/>
          <a:p>
            <a:r>
              <a:rPr lang="en-US" dirty="0" smtClean="0"/>
              <a:t>Cute ftp</a:t>
            </a:r>
          </a:p>
          <a:p>
            <a:r>
              <a:rPr lang="en-US" smtClean="0"/>
              <a:t>FileZilla</a:t>
            </a:r>
          </a:p>
          <a:p>
            <a:r>
              <a:rPr lang="en-US" smtClean="0"/>
              <a:t>WinSCP</a:t>
            </a:r>
            <a:endParaRPr lang="en-US" dirty="0" smtClean="0"/>
          </a:p>
          <a:p>
            <a:r>
              <a:rPr lang="en-US" dirty="0" smtClean="0"/>
              <a:t>And many more…..</a:t>
            </a:r>
            <a:endParaRPr lang="en-US" dirty="0"/>
          </a:p>
        </p:txBody>
      </p:sp>
      <p:sp>
        <p:nvSpPr>
          <p:cNvPr id="4" name="Footer Placeholder 3"/>
          <p:cNvSpPr>
            <a:spLocks noGrp="1"/>
          </p:cNvSpPr>
          <p:nvPr>
            <p:ph type="ftr" sz="quarter" idx="11"/>
          </p:nvPr>
        </p:nvSpPr>
        <p:spPr>
          <a:xfrm>
            <a:off x="10803083" y="5979391"/>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3257791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the free Web Hosting Websites</a:t>
            </a:r>
            <a:endParaRPr lang="en-US" dirty="0"/>
          </a:p>
        </p:txBody>
      </p:sp>
      <p:sp>
        <p:nvSpPr>
          <p:cNvPr id="3" name="Content Placeholder 2"/>
          <p:cNvSpPr>
            <a:spLocks noGrp="1"/>
          </p:cNvSpPr>
          <p:nvPr>
            <p:ph idx="1"/>
          </p:nvPr>
        </p:nvSpPr>
        <p:spPr/>
        <p:txBody>
          <a:bodyPr/>
          <a:lstStyle/>
          <a:p>
            <a:r>
              <a:rPr lang="en-US" dirty="0">
                <a:hlinkClick r:id="rId2"/>
              </a:rPr>
              <a:t>http://www.orgfree.com</a:t>
            </a:r>
            <a:r>
              <a:rPr lang="en-US" dirty="0" smtClean="0">
                <a:hlinkClick r:id="rId2"/>
              </a:rPr>
              <a:t>/</a:t>
            </a:r>
            <a:endParaRPr lang="en-US" dirty="0" smtClean="0"/>
          </a:p>
          <a:p>
            <a:r>
              <a:rPr lang="en-US" dirty="0">
                <a:hlinkClick r:id="rId3"/>
              </a:rPr>
              <a:t>http://www.xtreemhost.com</a:t>
            </a:r>
            <a:r>
              <a:rPr lang="en-US" dirty="0" smtClean="0">
                <a:hlinkClick r:id="rId3"/>
              </a:rPr>
              <a:t>/</a:t>
            </a:r>
            <a:endParaRPr lang="en-US" dirty="0" smtClean="0"/>
          </a:p>
          <a:p>
            <a:r>
              <a:rPr lang="en-US" dirty="0">
                <a:hlinkClick r:id="rId4"/>
              </a:rPr>
              <a:t>http://www.000webhost.com</a:t>
            </a:r>
            <a:r>
              <a:rPr lang="en-US" dirty="0" smtClean="0">
                <a:hlinkClick r:id="rId4"/>
              </a:rPr>
              <a:t>/</a:t>
            </a:r>
            <a:endParaRPr lang="en-US" dirty="0" smtClean="0"/>
          </a:p>
          <a:p>
            <a:r>
              <a:rPr lang="en-US" dirty="0" smtClean="0"/>
              <a:t>Many more search on your own.</a:t>
            </a:r>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2797891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Hosting</a:t>
            </a:r>
            <a:endParaRPr lang="en-US" dirty="0"/>
          </a:p>
        </p:txBody>
      </p:sp>
      <p:sp>
        <p:nvSpPr>
          <p:cNvPr id="3" name="Content Placeholder 2"/>
          <p:cNvSpPr>
            <a:spLocks noGrp="1"/>
          </p:cNvSpPr>
          <p:nvPr>
            <p:ph idx="1"/>
          </p:nvPr>
        </p:nvSpPr>
        <p:spPr/>
        <p:txBody>
          <a:bodyPr/>
          <a:lstStyle/>
          <a:p>
            <a:r>
              <a:rPr lang="en-US" dirty="0" smtClean="0"/>
              <a:t>There are three main categories of web hosting</a:t>
            </a:r>
          </a:p>
          <a:p>
            <a:pPr lvl="2">
              <a:buFont typeface="Wingdings" panose="05000000000000000000" pitchFamily="2" charset="2"/>
              <a:buChar char="Ø"/>
            </a:pPr>
            <a:r>
              <a:rPr lang="en-US" dirty="0" smtClean="0"/>
              <a:t>Shared Hosting</a:t>
            </a:r>
          </a:p>
          <a:p>
            <a:pPr lvl="2">
              <a:buFont typeface="Wingdings" panose="05000000000000000000" pitchFamily="2" charset="2"/>
              <a:buChar char="Ø"/>
            </a:pPr>
            <a:r>
              <a:rPr lang="en-US" dirty="0" smtClean="0"/>
              <a:t>Dedicated Server Hosting</a:t>
            </a:r>
          </a:p>
          <a:p>
            <a:pPr lvl="2">
              <a:buFont typeface="Wingdings" panose="05000000000000000000" pitchFamily="2" charset="2"/>
              <a:buChar char="Ø"/>
            </a:pPr>
            <a:r>
              <a:rPr lang="en-US" dirty="0" smtClean="0"/>
              <a:t>And others.</a:t>
            </a:r>
          </a:p>
          <a:p>
            <a:pPr marL="914400" lvl="2" indent="0">
              <a:buNone/>
            </a:pPr>
            <a:endParaRPr lang="en-US" dirty="0"/>
          </a:p>
        </p:txBody>
      </p:sp>
      <p:sp>
        <p:nvSpPr>
          <p:cNvPr id="4" name="Footer Placeholder 3"/>
          <p:cNvSpPr>
            <a:spLocks noGrp="1"/>
          </p:cNvSpPr>
          <p:nvPr>
            <p:ph type="ftr" sz="quarter" idx="11"/>
          </p:nvPr>
        </p:nvSpPr>
        <p:spPr>
          <a:xfrm>
            <a:off x="10803083" y="5969000"/>
            <a:ext cx="761999" cy="279400"/>
          </a:xfrm>
        </p:spPr>
        <p:txBody>
          <a:bodyPr/>
          <a:lstStyle/>
          <a:p>
            <a:r>
              <a:rPr lang="en-US" sz="1400" dirty="0" err="1" smtClean="0"/>
              <a:t>aashoro</a:t>
            </a:r>
            <a:endParaRPr lang="en-US" sz="1400" dirty="0"/>
          </a:p>
        </p:txBody>
      </p:sp>
    </p:spTree>
    <p:extLst>
      <p:ext uri="{BB962C8B-B14F-4D97-AF65-F5344CB8AC3E}">
        <p14:creationId xmlns:p14="http://schemas.microsoft.com/office/powerpoint/2010/main" val="1578067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97</TotalTime>
  <Words>609</Words>
  <Application>Microsoft Office PowerPoint</Application>
  <PresentationFormat>Widescreen</PresentationFormat>
  <Paragraphs>86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Wingdings</vt:lpstr>
      <vt:lpstr>Organic</vt:lpstr>
      <vt:lpstr>Web Hosting</vt:lpstr>
      <vt:lpstr>Topics to be covered</vt:lpstr>
      <vt:lpstr>Hosting </vt:lpstr>
      <vt:lpstr>Web Hosting</vt:lpstr>
      <vt:lpstr>Web Hosting(cont)…</vt:lpstr>
      <vt:lpstr>Free Web Hosting.</vt:lpstr>
      <vt:lpstr>Ftp tools for uploading data to Web Host</vt:lpstr>
      <vt:lpstr>Some of the free Web Hosting Websites</vt:lpstr>
      <vt:lpstr>Types of Web Hosting</vt:lpstr>
      <vt:lpstr>Shared Hosting</vt:lpstr>
      <vt:lpstr>Dedicated Server Hosting</vt:lpstr>
      <vt:lpstr>Finding your Hosting  Company</vt:lpstr>
      <vt:lpstr>Establish Your Requirements </vt:lpstr>
      <vt:lpstr>Features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Hosting</dc:title>
  <dc:creator>Asif Ahmed Shoro</dc:creator>
  <cp:lastModifiedBy>Hidaya</cp:lastModifiedBy>
  <cp:revision>124</cp:revision>
  <dcterms:created xsi:type="dcterms:W3CDTF">2014-04-25T06:43:09Z</dcterms:created>
  <dcterms:modified xsi:type="dcterms:W3CDTF">2014-04-30T08:44:01Z</dcterms:modified>
</cp:coreProperties>
</file>