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242D0C-D581-4978-9B99-422EE5C5FC12}">
  <a:tblStyle styleId="{E7242D0C-D581-4978-9B99-422EE5C5FC12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0FAFD"/>
          </a:solidFill>
        </a:fill>
      </a:tcStyle>
    </a:wholeTbl>
    <a:band1H>
      <a:tcStyle>
        <a:tcBdr/>
        <a:fill>
          <a:solidFill>
            <a:srgbClr val="DEF4FB"/>
          </a:solidFill>
        </a:fill>
      </a:tcStyle>
    </a:band1H>
    <a:band1V>
      <a:tcStyle>
        <a:tcBdr/>
        <a:fill>
          <a:solidFill>
            <a:srgbClr val="DEF4FB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61136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283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381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213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11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948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1657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791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667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25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7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603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2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715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83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021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896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468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3" name="Shape 23"/>
            <p:cNvSpPr/>
            <p:nvPr/>
          </p:nvSpPr>
          <p:spPr>
            <a:xfrm>
              <a:off x="0" y="-7862"/>
              <a:ext cx="863599" cy="5698066"/>
            </a:xfrm>
            <a:custGeom>
              <a:avLst/>
              <a:gdLst/>
              <a:ahLst/>
              <a:cxnLst/>
              <a:rect l="0" t="0" r="0" b="0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6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6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5" cy="6866466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4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1pPr>
            <a:lvl2pPr marL="457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2pPr>
            <a:lvl3pPr marL="914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3pPr>
            <a:lvl4pPr marL="1371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4pPr>
            <a:lvl5pPr marL="18288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5pPr>
            <a:lvl6pPr marL="22860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6pPr>
            <a:lvl7pPr marL="2743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7pPr>
            <a:lvl8pPr marL="3200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8pPr>
            <a:lvl9pPr marL="3657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buFont typeface="Trebuchet MS"/>
              <a:buNone/>
              <a:defRPr/>
            </a:lvl2pPr>
            <a:lvl3pPr marL="914400" indent="0" rtl="0">
              <a:buFont typeface="Trebuchet MS"/>
              <a:buNone/>
              <a:defRPr/>
            </a:lvl3pPr>
            <a:lvl4pPr marL="1371600" indent="0" rtl="0">
              <a:buFont typeface="Trebuchet MS"/>
              <a:buNone/>
              <a:defRPr/>
            </a:lvl4pPr>
            <a:lvl5pPr marL="1828800" indent="0" rtl="0">
              <a:buFont typeface="Trebuchet MS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3F3F3F"/>
              </a:buClr>
              <a:buFont typeface="Trebuchet MS"/>
              <a:buNone/>
              <a:defRPr/>
            </a:lvl1pPr>
            <a:lvl2pPr marL="457200" indent="0" rtl="0">
              <a:buFont typeface="Trebuchet MS"/>
              <a:buNone/>
              <a:defRPr/>
            </a:lvl2pPr>
            <a:lvl3pPr marL="914400" indent="0" rtl="0">
              <a:buFont typeface="Trebuchet MS"/>
              <a:buNone/>
              <a:defRPr/>
            </a:lvl3pPr>
            <a:lvl4pPr marL="1371600" indent="0" rtl="0">
              <a:buFont typeface="Trebuchet MS"/>
              <a:buNone/>
              <a:defRPr/>
            </a:lvl4pPr>
            <a:lvl5pPr marL="1828800" indent="0" rtl="0">
              <a:buFont typeface="Trebuchet MS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accent1"/>
              </a:buClr>
              <a:buFont typeface="Trebuchet MS"/>
              <a:buNone/>
              <a:defRPr/>
            </a:lvl1pPr>
            <a:lvl2pPr marL="457200" indent="0" rtl="0">
              <a:buFont typeface="Trebuchet MS"/>
              <a:buNone/>
              <a:defRPr/>
            </a:lvl2pPr>
            <a:lvl3pPr marL="914400" indent="0" rtl="0">
              <a:buFont typeface="Trebuchet MS"/>
              <a:buNone/>
              <a:defRPr/>
            </a:lvl3pPr>
            <a:lvl4pPr marL="1371600" indent="0" rtl="0">
              <a:buFont typeface="Trebuchet MS"/>
              <a:buNone/>
              <a:defRPr/>
            </a:lvl4pPr>
            <a:lvl5pPr marL="1828800" indent="0" rtl="0">
              <a:buFont typeface="Trebuchet MS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buClr>
                <a:srgbClr val="7F7F7F"/>
              </a:buClr>
              <a:buFont typeface="Trebuchet MS"/>
              <a:buNone/>
              <a:defRPr/>
            </a:lvl1pPr>
            <a:lvl2pPr marL="457200" indent="0" rtl="0">
              <a:buClr>
                <a:srgbClr val="888888"/>
              </a:buClr>
              <a:buFont typeface="Trebuchet MS"/>
              <a:buNone/>
              <a:defRPr/>
            </a:lvl2pPr>
            <a:lvl3pPr marL="914400" indent="0" rtl="0">
              <a:buClr>
                <a:srgbClr val="888888"/>
              </a:buClr>
              <a:buFont typeface="Trebuchet MS"/>
              <a:buNone/>
              <a:defRPr/>
            </a:lvl3pPr>
            <a:lvl4pPr marL="1371600" indent="0" rtl="0">
              <a:buClr>
                <a:srgbClr val="888888"/>
              </a:buClr>
              <a:buFont typeface="Trebuchet MS"/>
              <a:buNone/>
              <a:defRPr/>
            </a:lvl4pPr>
            <a:lvl5pPr marL="1828800" indent="0" rtl="0">
              <a:buClr>
                <a:srgbClr val="888888"/>
              </a:buClr>
              <a:buFont typeface="Trebuchet MS"/>
              <a:buNone/>
              <a:defRPr/>
            </a:lvl5pPr>
            <a:lvl6pPr marL="2286000" indent="0" rtl="0">
              <a:buClr>
                <a:srgbClr val="888888"/>
              </a:buClr>
              <a:buFont typeface="Trebuchet MS"/>
              <a:buNone/>
              <a:defRPr/>
            </a:lvl6pPr>
            <a:lvl7pPr marL="2743200" indent="0" rtl="0">
              <a:buClr>
                <a:srgbClr val="888888"/>
              </a:buClr>
              <a:buFont typeface="Trebuchet MS"/>
              <a:buNone/>
              <a:defRPr/>
            </a:lvl7pPr>
            <a:lvl8pPr marL="3200400" indent="0" rtl="0">
              <a:buClr>
                <a:srgbClr val="888888"/>
              </a:buClr>
              <a:buFont typeface="Trebuchet MS"/>
              <a:buNone/>
              <a:defRPr/>
            </a:lvl8pPr>
            <a:lvl9pPr marL="3657600" indent="0" rtl="0">
              <a:buClr>
                <a:srgbClr val="888888"/>
              </a:buClr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Trebuchet MS"/>
              <a:buNone/>
              <a:defRPr/>
            </a:lvl1pPr>
            <a:lvl2pPr marL="457200" indent="0" rtl="0">
              <a:buFont typeface="Trebuchet MS"/>
              <a:buNone/>
              <a:defRPr/>
            </a:lvl2pPr>
            <a:lvl3pPr marL="914400" indent="0" rtl="0">
              <a:buFont typeface="Trebuchet MS"/>
              <a:buNone/>
              <a:defRPr/>
            </a:lvl3pPr>
            <a:lvl4pPr marL="1371600" indent="0" rtl="0">
              <a:buFont typeface="Trebuchet MS"/>
              <a:buNone/>
              <a:defRPr/>
            </a:lvl4pPr>
            <a:lvl5pPr marL="1828800" indent="0" rtl="0">
              <a:buFont typeface="Trebuchet MS"/>
              <a:buNone/>
              <a:defRPr/>
            </a:lvl5pPr>
            <a:lvl6pPr marL="2286000" indent="0" rtl="0">
              <a:buFont typeface="Trebuchet MS"/>
              <a:buNone/>
              <a:defRPr/>
            </a:lvl6pPr>
            <a:lvl7pPr marL="2743200" indent="0" rtl="0">
              <a:buFont typeface="Trebuchet MS"/>
              <a:buNone/>
              <a:defRPr/>
            </a:lvl7pPr>
            <a:lvl8pPr marL="3200400" indent="0" rtl="0">
              <a:buFont typeface="Trebuchet MS"/>
              <a:buNone/>
              <a:defRPr/>
            </a:lvl8pPr>
            <a:lvl9pPr marL="3657600" indent="0" rtl="0"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Trebuchet MS"/>
              <a:buNone/>
              <a:defRPr/>
            </a:lvl1pPr>
            <a:lvl2pPr marL="457200" indent="0" rtl="0">
              <a:buFont typeface="Trebuchet MS"/>
              <a:buNone/>
              <a:defRPr/>
            </a:lvl2pPr>
            <a:lvl3pPr marL="914400" indent="0" rtl="0">
              <a:buFont typeface="Trebuchet MS"/>
              <a:buNone/>
              <a:defRPr/>
            </a:lvl3pPr>
            <a:lvl4pPr marL="1371600" indent="0" rtl="0">
              <a:buFont typeface="Trebuchet MS"/>
              <a:buNone/>
              <a:defRPr/>
            </a:lvl4pPr>
            <a:lvl5pPr marL="1828800" indent="0" rtl="0">
              <a:buFont typeface="Trebuchet MS"/>
              <a:buNone/>
              <a:defRPr/>
            </a:lvl5pPr>
            <a:lvl6pPr marL="2286000" indent="0" rtl="0">
              <a:buFont typeface="Trebuchet MS"/>
              <a:buNone/>
              <a:defRPr/>
            </a:lvl6pPr>
            <a:lvl7pPr marL="2743200" indent="0" rtl="0">
              <a:buFont typeface="Trebuchet MS"/>
              <a:buNone/>
              <a:defRPr/>
            </a:lvl7pPr>
            <a:lvl8pPr marL="3200400" indent="0" rtl="0">
              <a:buFont typeface="Trebuchet MS"/>
              <a:buNone/>
              <a:defRPr/>
            </a:lvl8pPr>
            <a:lvl9pPr marL="3657600" indent="0" rtl="0"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Trebuchet MS"/>
              <a:buNone/>
              <a:defRPr/>
            </a:lvl1pPr>
            <a:lvl2pPr marL="457063" indent="-12562" rtl="0">
              <a:buFont typeface="Trebuchet MS"/>
              <a:buNone/>
              <a:defRPr/>
            </a:lvl2pPr>
            <a:lvl3pPr marL="914126" indent="-12425" rtl="0">
              <a:buFont typeface="Trebuchet MS"/>
              <a:buNone/>
              <a:defRPr/>
            </a:lvl3pPr>
            <a:lvl4pPr marL="1371189" indent="-12288" rtl="0">
              <a:buFont typeface="Trebuchet MS"/>
              <a:buNone/>
              <a:defRPr/>
            </a:lvl4pPr>
            <a:lvl5pPr marL="1828251" indent="-12151" rtl="0">
              <a:buFont typeface="Trebuchet MS"/>
              <a:buNone/>
              <a:defRPr/>
            </a:lvl5pPr>
            <a:lvl6pPr marL="2285314" indent="-12013" rtl="0">
              <a:buFont typeface="Trebuchet MS"/>
              <a:buNone/>
              <a:defRPr/>
            </a:lvl6pPr>
            <a:lvl7pPr marL="2742377" indent="-11876" rtl="0">
              <a:buFont typeface="Trebuchet MS"/>
              <a:buNone/>
              <a:defRPr/>
            </a:lvl7pPr>
            <a:lvl8pPr marL="3199440" indent="-11739" rtl="0">
              <a:buFont typeface="Trebuchet MS"/>
              <a:buNone/>
              <a:defRPr/>
            </a:lvl8pPr>
            <a:lvl9pPr marL="3656503" indent="-11603" rtl="0"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Trebuchet MS"/>
              <a:buNone/>
              <a:defRPr/>
            </a:lvl1pPr>
            <a:lvl2pPr marL="457200" indent="0" rtl="0">
              <a:buFont typeface="Trebuchet MS"/>
              <a:buNone/>
              <a:defRPr/>
            </a:lvl2pPr>
            <a:lvl3pPr marL="914400" indent="0" rtl="0">
              <a:buFont typeface="Trebuchet MS"/>
              <a:buNone/>
              <a:defRPr/>
            </a:lvl3pPr>
            <a:lvl4pPr marL="1371600" indent="0" rtl="0">
              <a:buFont typeface="Trebuchet MS"/>
              <a:buNone/>
              <a:defRPr/>
            </a:lvl4pPr>
            <a:lvl5pPr marL="1828800" indent="0" rtl="0">
              <a:buFont typeface="Trebuchet MS"/>
              <a:buNone/>
              <a:defRPr/>
            </a:lvl5pPr>
            <a:lvl6pPr marL="2286000" indent="0" rtl="0">
              <a:buFont typeface="Trebuchet MS"/>
              <a:buNone/>
              <a:defRPr/>
            </a:lvl6pPr>
            <a:lvl7pPr marL="2743200" indent="0" rtl="0">
              <a:buFont typeface="Trebuchet MS"/>
              <a:buNone/>
              <a:defRPr/>
            </a:lvl7pPr>
            <a:lvl8pPr marL="3200400" indent="0" rtl="0">
              <a:buFont typeface="Trebuchet MS"/>
              <a:buNone/>
              <a:defRPr/>
            </a:lvl8pPr>
            <a:lvl9pPr marL="3657600" indent="0" rtl="0"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6" name="Shape 6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Shape 8"/>
            <p:cNvSpPr/>
            <p:nvPr/>
          </p:nvSpPr>
          <p:spPr>
            <a:xfrm>
              <a:off x="9181475" y="-8466"/>
              <a:ext cx="3007348" cy="6866466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9603442" y="-8466"/>
              <a:ext cx="2588558" cy="6866466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9334500" y="-8466"/>
              <a:ext cx="2854325" cy="6866466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938999" y="-8466"/>
              <a:ext cx="1249824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1pPr>
            <a:lvl2pPr marL="742950" marR="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2pPr>
            <a:lvl3pPr marL="1143000" marR="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3pPr>
            <a:lvl4pPr marL="16002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4pPr>
            <a:lvl5pPr marL="20574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5pPr>
            <a:lvl6pPr marL="25146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6pPr>
            <a:lvl7pPr marL="29718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7pPr>
            <a:lvl8pPr marL="34290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8pPr>
            <a:lvl9pPr marL="38862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Requirement Specifications(SRS)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1800" b="0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 (Section).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Courses Enrollment.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enroll teachers into courses.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change teacher’s enrollment from one course to another.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One teacher can be enrolled more than one course.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enroll students into courses.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One student only be enrolled into one course.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change user’s enrollment from one course to another.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un-enroll user/teacher from any course.</a:t>
            </a:r>
          </a:p>
          <a:p>
            <a:endParaRPr lang="en-US" sz="16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Teacher(Section).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 can login using email and password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indent="-342900">
              <a:buSzPct val="79999"/>
            </a:pP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 </a:t>
            </a:r>
            <a:r>
              <a:rPr lang="en-US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can edit their personal information, change their profile picture and they can change their account password. </a:t>
            </a:r>
            <a:endParaRPr lang="en-US"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 Section has these Features: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View Courses.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View Users.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Add/Edit/Delete Course Material to particular course.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2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Teacher(Section).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When teacher click on any course it should take to the detailed page of that course, and that shows all the topics in that course.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 can also view the course related materials added in course topics.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 can download any of course material resource  from any topic of his course.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 can upload files as course material for student in any particular topic.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material files can be doc, </a:t>
            </a:r>
            <a:r>
              <a:rPr lang="en-US" sz="1650" b="0" i="0" u="none" strike="noStrike" cap="none" baseline="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ppt</a:t>
            </a: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pdf and image file.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When teacher upload any file as a course material resource, it should attached to that topic and file should be moved to the server. 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</a:p>
          <a:p>
            <a:endParaRPr lang="en-US" sz="165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2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(Section).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can use their account to view their course related information and course related material.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can login into system using their email and password.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can edit their personal information, change their profile picture and they can change their account password.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can view their particular course.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can view detailed page of their course which includes list of all topics in course.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Topics list should be viewed in particular order(added by admin).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can view the course Materiel Resource files inside topics(added by Teacher)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have option to download course related resource files from topics.  </a:t>
            </a:r>
          </a:p>
        </p:txBody>
      </p:sp>
      <p:sp>
        <p:nvSpPr>
          <p:cNvPr id="216" name="Shape 216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Standards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22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SQL </a:t>
            </a:r>
            <a:r>
              <a:rPr lang="en-US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Coding Standards and Naming </a:t>
            </a:r>
            <a:r>
              <a:rPr lang="en-US" sz="22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Conventions.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name must have the same name as project name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If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name is "My Web Site" database should be created as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“</a:t>
            </a:r>
            <a:r>
              <a:rPr lang="en-US" sz="1650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my_web_site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”.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 Tables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names are always lowercase with "_" to separate 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words.</a:t>
            </a:r>
          </a:p>
          <a:p>
            <a:pPr lvl="2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user, student, </a:t>
            </a:r>
            <a:r>
              <a:rPr lang="en-US" sz="1650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student_course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 Tables Name must be singular.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Field names are always lowercase with "_" to separate words. 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Primary Key column must be a first column in the table.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If table contain any foreign key column, it should be in starting place after primary key column.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8759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Standards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22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PHP Coding Standards.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user these standards to 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maintain a consistent style so the code can become clean and easy to read at a glance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 single and double quotes when appropriate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Your indentation should always reflect logical structure. Use real tabs and not spaces, as this allows the most flexibility across clients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Rule of thumb: Tabs should be used at the beginning of the line for indentation, while spaces can be used mid-line for 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alignment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Braces shall be used for all blocks in the style shown here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if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 condition ) {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action1();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} </a:t>
            </a:r>
            <a:r>
              <a:rPr lang="en-US" sz="165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elseif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 condition2 &amp;&amp; condition3 ) {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action3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();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}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else {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65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defaultaction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();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4600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Standards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22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PHP Coding Standards.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Always put spaces after commas, and on both sides of logical, comparison, string and assignment operators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Put spaces on both sides of the opening and closing parenthesis of if, </a:t>
            </a:r>
            <a:r>
              <a:rPr lang="en-US" sz="165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elseif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65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for, and switch blocks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Always capitalize the SQL parts of the statement like UPDATE or WHERE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 lowercase letters in 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and function names (never </a:t>
            </a:r>
            <a:r>
              <a:rPr lang="en-US" sz="165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camelCase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). Separate words via underscores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Don’t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abbreviate variable names un-necessarily; let the code be unambiguous and self-documenting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Class names should use capitalized words separated by underscores. Any acronyms should be all upper case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Files should be named descriptively using lowercase letters. Hyphens should separate words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my-file-</a:t>
            </a:r>
            <a:r>
              <a:rPr lang="en-US" sz="1650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name.php</a:t>
            </a: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314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Standards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 Coding </a:t>
            </a:r>
            <a:r>
              <a:rPr lang="en-US" sz="22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Standards.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 tags must be properly closed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For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tags that can wrap nodes such as text or other elements, termination is a trivial enough task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For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tags that are self-closing, the forward slash should have exactly one space preceding 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it.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 tags and attributes must be written in lowercase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Additionally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attribute values should be lowercase when the purpose of the text therein is only to be interpreted by machines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65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 attributes must have a value, and must use double- or 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single-quotes.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 with PHP, HTML indentation should always reflect logical structure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tabs and not spaces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When mixing PHP and HTML together, indent PHP blocks to match the surrounding HTML code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Closing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PHP blocks should match the same indentation level as the opening block.</a:t>
            </a: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6489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Description: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learning management system (LMS) is a software application for the administration, documentation, tracking, reporting and delivery of e-learning education courses or training programs.</a:t>
            </a:r>
          </a:p>
          <a:p>
            <a:endParaRPr lang="en-US" sz="18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LMSs range from systems for managing training and educational records to software for distributing online or blended/hybrid college courses over the Internet with features for online collaboration.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Colleges and universities use LMSs to deliver online courses and augment on-campus courses. Corporate training departments use LMSs to deliver online training, as well as automate record-keeping and employee registration. 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7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LMS is only for registered user, so all the information should be accessible after authentications of users.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7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LMS website display course names, description and teacher’s names on front page.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7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Website should have login form to login as a user.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7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Without logged in user cannot view the detailed information of courses.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7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6923"/>
              <a:buFont typeface="Trebuchet MS"/>
              <a:buChar char=""/>
            </a:pPr>
            <a:r>
              <a:rPr lang="en-US" sz="12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Content Delivery.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6923"/>
              <a:buFont typeface="Trebuchet MS"/>
              <a:buChar char=""/>
            </a:pPr>
            <a:r>
              <a:rPr lang="en-US" sz="12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Registration and Administration.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6923"/>
              <a:buFont typeface="Trebuchet MS"/>
              <a:buChar char=""/>
            </a:pPr>
            <a:r>
              <a:rPr lang="en-US" sz="12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Reporting.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6923"/>
              <a:buFont typeface="Trebuchet MS"/>
              <a:buChar char=""/>
            </a:pPr>
            <a:r>
              <a:rPr lang="en-US" sz="12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Record Management.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6923"/>
              <a:buFont typeface="Trebuchet MS"/>
              <a:buChar char=""/>
            </a:pPr>
            <a:r>
              <a:rPr lang="en-US" sz="12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Management.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6923"/>
              <a:buFont typeface="Trebuchet MS"/>
              <a:buChar char=""/>
            </a:pPr>
            <a:r>
              <a:rPr lang="en-US" sz="12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 Management.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graphicFrame>
        <p:nvGraphicFramePr>
          <p:cNvPr id="158" name="Shape 158"/>
          <p:cNvGraphicFramePr/>
          <p:nvPr/>
        </p:nvGraphicFramePr>
        <p:xfrm>
          <a:off x="677862" y="2160588"/>
          <a:ext cx="8596300" cy="2966800"/>
        </p:xfrm>
        <a:graphic>
          <a:graphicData uri="http://schemas.openxmlformats.org/drawingml/2006/table">
            <a:tbl>
              <a:tblPr firstRow="1" bandRow="1">
                <a:noFill/>
                <a:tableStyleId>{E7242D0C-D581-4978-9B99-422EE5C5FC12}</a:tableStyleId>
              </a:tblPr>
              <a:tblGrid>
                <a:gridCol w="4298150"/>
                <a:gridCol w="4298150"/>
              </a:tblGrid>
              <a:tr h="37085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Platform: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Web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Client</a:t>
                      </a:r>
                      <a:r>
                        <a:rPr lang="en-US" baseline="0" dirty="0"/>
                        <a:t> Side Technology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HTML, JavaScript, CSS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Server Side Technology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PHP/JSP/ASP.NET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Database: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MySQL/MSQL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UI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Cross</a:t>
                      </a:r>
                      <a:r>
                        <a:rPr lang="en-US" baseline="0" dirty="0"/>
                        <a:t> Browser Modern Design.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Reference</a:t>
                      </a:r>
                      <a:r>
                        <a:rPr lang="en-US" baseline="0" dirty="0"/>
                        <a:t> Site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Lms.histpk.org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contain three Sections for different user types.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1.	Administrator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2.	Teacher/Instructor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3.	Student</a:t>
            </a:r>
          </a:p>
          <a:p>
            <a:endParaRPr lang="en-US" sz="24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 (Section).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login into system using email and password.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section has these features: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Users.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User Roles.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Courses.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Course Enrolment.</a:t>
            </a:r>
          </a:p>
          <a:p>
            <a:endParaRPr lang="en-US" sz="16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 (Section).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Users.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add/edit/delete users( Students / Teachers ) into system.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Users should be added using unique email address.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User’s basic information should be added to the system including.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First Name, Last Name, Email, Password, Gender, Date of Birth, Image(Max size allowed 1Mb) and Home Town.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active/inactive user’s account.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view all user’s information.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search</a:t>
            </a:r>
            <a:r>
              <a:rPr lang="en-US" sz="16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 with his email or name.</a:t>
            </a:r>
          </a:p>
          <a:p>
            <a:endParaRPr lang="en-US" sz="16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 (Section).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User’s Roles.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add/edit/delete users role.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change user’s role from student to teacher.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change user’s role from teacher to student.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make any user’s 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role </a:t>
            </a: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 Administrator.</a:t>
            </a:r>
          </a:p>
          <a:p>
            <a:endParaRPr lang="en-US" sz="16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 (Section).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Courses.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add/edit/delete course.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course it should take information including: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title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description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start date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topics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Name of Topics.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view course information such as Teachers, enrolled Students.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active/inactive course to show or hide from frontend.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1311</Words>
  <Application>Microsoft Office PowerPoint</Application>
  <PresentationFormat>Widescreen</PresentationFormat>
  <Paragraphs>162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Facet</vt:lpstr>
      <vt:lpstr>Software Requirement Specifications(SRS)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Programming Standards</vt:lpstr>
      <vt:lpstr>Programming Standards</vt:lpstr>
      <vt:lpstr>Programming Standards</vt:lpstr>
      <vt:lpstr>Programming Standards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Specifications(SRS)</dc:title>
  <cp:lastModifiedBy>hist</cp:lastModifiedBy>
  <cp:revision>6</cp:revision>
  <dcterms:modified xsi:type="dcterms:W3CDTF">2014-05-01T06:42:01Z</dcterms:modified>
</cp:coreProperties>
</file>