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4599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6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70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33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81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02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7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41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34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CONDITIONAL CODE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assingment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 Sheet</a:t>
            </a:r>
          </a:p>
          <a:p>
            <a:r>
              <a:rPr lang="en-US" dirty="0"/>
              <a:t>Even Numbers and Odd Numbers Series</a:t>
            </a:r>
          </a:p>
          <a:p>
            <a:r>
              <a:rPr lang="en-US" dirty="0"/>
              <a:t>Prime Number Series</a:t>
            </a:r>
          </a:p>
          <a:p>
            <a:r>
              <a:rPr lang="en-US" dirty="0"/>
              <a:t>Fibonacci Number Series</a:t>
            </a:r>
          </a:p>
          <a:p>
            <a:r>
              <a:rPr lang="en-US" dirty="0"/>
              <a:t>Generate Star Pyramid</a:t>
            </a:r>
          </a:p>
          <a:p>
            <a:r>
              <a:rPr lang="en-US"/>
              <a:t>electricity billing system</a:t>
            </a:r>
          </a:p>
        </p:txBody>
      </p:sp>
    </p:spTree>
    <p:extLst>
      <p:ext uri="{BB962C8B-B14F-4D97-AF65-F5344CB8AC3E}">
        <p14:creationId xmlns:p14="http://schemas.microsoft.com/office/powerpoint/2010/main" val="10483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CODE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 baseline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	  		) {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Shape 89"/>
          <p:cNvSpPr txBox="1"/>
          <p:nvPr/>
        </p:nvSpPr>
        <p:spPr>
          <a:xfrm>
            <a:off x="1981200" y="2281534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133600" y="2738734"/>
            <a:ext cx="64007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your additional code goes here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. . 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parentheses</a:t>
            </a:r>
          </a:p>
          <a:p>
            <a:endParaRPr lang="en-US" sz="32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brackets</a:t>
            </a:r>
          </a:p>
          <a:p>
            <a:endParaRPr lang="en-US" sz="32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braces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Shape 98"/>
          <p:cNvSpPr txBox="1"/>
          <p:nvPr/>
        </p:nvSpPr>
        <p:spPr>
          <a:xfrm>
            <a:off x="2667000" y="1600200"/>
            <a:ext cx="44195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				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67000" y="3987225"/>
            <a:ext cx="44195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				}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667000" y="2844225"/>
            <a:ext cx="44195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				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CODE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200" b="0" i="0" u="none" strike="noStrike" cap="none" baseline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	  		) {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 txBox="1"/>
          <p:nvPr/>
        </p:nvSpPr>
        <p:spPr>
          <a:xfrm>
            <a:off x="1981200" y="2281534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133600" y="2738734"/>
            <a:ext cx="64007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echo “it’s true!”;  </a:t>
            </a:r>
          </a:p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// . . 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828800" y="2286000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$a &lt; 50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828800" y="2286000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$b &gt; 20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828800" y="1752600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1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true or false?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828800" y="2286000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$c == 99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828800" y="2286000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$c === 99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828800" y="2286000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$d != 100</a:t>
            </a:r>
          </a:p>
        </p:txBody>
      </p:sp>
      <p:sp>
        <p:nvSpPr>
          <p:cNvPr id="116" name="Shape 116"/>
          <p:cNvSpPr/>
          <p:nvPr/>
        </p:nvSpPr>
        <p:spPr>
          <a:xfrm>
            <a:off x="4648200" y="2214265"/>
            <a:ext cx="381000" cy="605135"/>
          </a:xfrm>
          <a:prstGeom prst="roundRect">
            <a:avLst>
              <a:gd name="adj" fmla="val 16667"/>
            </a:avLst>
          </a:prstGeom>
          <a:noFill/>
          <a:ln w="28575" cap="flat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62000" y="3962400"/>
            <a:ext cx="381000" cy="605135"/>
          </a:xfrm>
          <a:prstGeom prst="roundRect">
            <a:avLst>
              <a:gd name="adj" fmla="val 16667"/>
            </a:avLst>
          </a:prstGeom>
          <a:noFill/>
          <a:ln w="28575" cap="flat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257800" y="2281534"/>
            <a:ext cx="37338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1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Code block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8288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$a == $b ){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execute this code</a:t>
            </a:r>
          </a:p>
          <a:p>
            <a:endParaRPr lang="en-US" sz="3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INSTEAD OF EQUALITY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8288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$a = 5;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$b = 10;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= $b ){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 always true!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WITH =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1828800" y="21034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	assignment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==	equality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===	strict equality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8288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==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!=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===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!==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&gt;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&lt;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&gt;= $b ){ …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7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&lt;= $b ){ …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AND / OR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95249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=== $b 		$c === $d){…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$a === $b 		$c === $d){…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 ($a &gt; $b)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</a:t>
            </a:r>
            <a:r>
              <a:rPr lang="en-US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($c &gt; $d) ){…</a:t>
            </a:r>
          </a:p>
          <a:p>
            <a:endParaRPr lang="en-US" sz="3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3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33400" y="1219200"/>
            <a:ext cx="8001000" cy="1587"/>
          </a:xfrm>
          <a:prstGeom prst="straightConnector1">
            <a:avLst/>
          </a:prstGeom>
          <a:noFill/>
          <a:ln w="28575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Shape 154"/>
          <p:cNvSpPr txBox="1"/>
          <p:nvPr/>
        </p:nvSpPr>
        <p:spPr>
          <a:xfrm>
            <a:off x="3962400" y="1676400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038600" y="1676400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038600" y="2286000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038600" y="2286000"/>
            <a:ext cx="8381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(4:3)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/>
      <vt:lpstr>USING CONDITIONAL CODE</vt:lpstr>
      <vt:lpstr>CONDITIONAL CODE</vt:lpstr>
      <vt:lpstr>TERMINOLOGY</vt:lpstr>
      <vt:lpstr>CONDITIONAL CODE</vt:lpstr>
      <vt:lpstr>EQUALITY</vt:lpstr>
      <vt:lpstr>ASSIGNMENT INSTEAD OF EQUALITY</vt:lpstr>
      <vt:lpstr>OPERATOR WITH =</vt:lpstr>
      <vt:lpstr>COMPARISON</vt:lpstr>
      <vt:lpstr>LOGICAL AND / OR</vt:lpstr>
      <vt:lpstr>assingment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CONDITIONAL CODE</dc:title>
  <cp:lastModifiedBy>RAJA</cp:lastModifiedBy>
  <cp:revision>1</cp:revision>
  <dcterms:modified xsi:type="dcterms:W3CDTF">2014-05-15T16:28:29Z</dcterms:modified>
</cp:coreProperties>
</file>