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ED935-6549-48E2-9FC1-277D8ED2ABD2}" v="2" dt="2024-04-05T05:38:21.6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BASTIN RAJA" userId="4f52252dc7127d94" providerId="LiveId" clId="{3DBED935-6549-48E2-9FC1-277D8ED2ABD2}"/>
    <pc:docChg chg="custSel modSld">
      <pc:chgData name="JEBASTIN RAJA" userId="4f52252dc7127d94" providerId="LiveId" clId="{3DBED935-6549-48E2-9FC1-277D8ED2ABD2}" dt="2024-04-05T05:39:12.316" v="125" actId="1076"/>
      <pc:docMkLst>
        <pc:docMk/>
      </pc:docMkLst>
      <pc:sldChg chg="modSp mod">
        <pc:chgData name="JEBASTIN RAJA" userId="4f52252dc7127d94" providerId="LiveId" clId="{3DBED935-6549-48E2-9FC1-277D8ED2ABD2}" dt="2024-04-05T05:35:27.953" v="70" actId="20577"/>
        <pc:sldMkLst>
          <pc:docMk/>
          <pc:sldMk cId="0" sldId="256"/>
        </pc:sldMkLst>
        <pc:spChg chg="mod">
          <ac:chgData name="JEBASTIN RAJA" userId="4f52252dc7127d94" providerId="LiveId" clId="{3DBED935-6549-48E2-9FC1-277D8ED2ABD2}" dt="2024-04-05T05:35:27.953" v="70" actId="20577"/>
          <ac:spMkLst>
            <pc:docMk/>
            <pc:sldMk cId="0" sldId="256"/>
            <ac:spMk id="7" creationId="{00000000-0000-0000-0000-000000000000}"/>
          </ac:spMkLst>
        </pc:spChg>
      </pc:sldChg>
      <pc:sldChg chg="addSp delSp modSp mod">
        <pc:chgData name="JEBASTIN RAJA" userId="4f52252dc7127d94" providerId="LiveId" clId="{3DBED935-6549-48E2-9FC1-277D8ED2ABD2}" dt="2024-04-05T05:39:12.316" v="125" actId="1076"/>
        <pc:sldMkLst>
          <pc:docMk/>
          <pc:sldMk cId="0" sldId="258"/>
        </pc:sldMkLst>
        <pc:spChg chg="mod">
          <ac:chgData name="JEBASTIN RAJA" userId="4f52252dc7127d94" providerId="LiveId" clId="{3DBED935-6549-48E2-9FC1-277D8ED2ABD2}" dt="2024-04-05T05:37:32.843" v="111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JEBASTIN RAJA" userId="4f52252dc7127d94" providerId="LiveId" clId="{3DBED935-6549-48E2-9FC1-277D8ED2ABD2}" dt="2024-04-05T05:38:02.788" v="116" actId="1076"/>
          <ac:spMkLst>
            <pc:docMk/>
            <pc:sldMk cId="0" sldId="258"/>
            <ac:spMk id="16" creationId="{00000000-0000-0000-0000-000000000000}"/>
          </ac:spMkLst>
        </pc:spChg>
        <pc:spChg chg="mod">
          <ac:chgData name="JEBASTIN RAJA" userId="4f52252dc7127d94" providerId="LiveId" clId="{3DBED935-6549-48E2-9FC1-277D8ED2ABD2}" dt="2024-04-05T05:37:57.099" v="115" actId="1076"/>
          <ac:spMkLst>
            <pc:docMk/>
            <pc:sldMk cId="0" sldId="258"/>
            <ac:spMk id="21" creationId="{00000000-0000-0000-0000-000000000000}"/>
          </ac:spMkLst>
        </pc:spChg>
        <pc:spChg chg="mod">
          <ac:chgData name="JEBASTIN RAJA" userId="4f52252dc7127d94" providerId="LiveId" clId="{3DBED935-6549-48E2-9FC1-277D8ED2ABD2}" dt="2024-04-05T05:36:35.511" v="77" actId="1076"/>
          <ac:spMkLst>
            <pc:docMk/>
            <pc:sldMk cId="0" sldId="258"/>
            <ac:spMk id="23" creationId="{7347BDFD-522A-6112-4481-61CB656B4662}"/>
          </ac:spMkLst>
        </pc:spChg>
        <pc:spChg chg="add mod">
          <ac:chgData name="JEBASTIN RAJA" userId="4f52252dc7127d94" providerId="LiveId" clId="{3DBED935-6549-48E2-9FC1-277D8ED2ABD2}" dt="2024-04-05T05:37:49.840" v="114" actId="1076"/>
          <ac:spMkLst>
            <pc:docMk/>
            <pc:sldMk cId="0" sldId="258"/>
            <ac:spMk id="24" creationId="{6CF9B2BD-D646-7D3C-E8C5-9883AB15E6CC}"/>
          </ac:spMkLst>
        </pc:spChg>
        <pc:spChg chg="add del mod">
          <ac:chgData name="JEBASTIN RAJA" userId="4f52252dc7127d94" providerId="LiveId" clId="{3DBED935-6549-48E2-9FC1-277D8ED2ABD2}" dt="2024-04-05T05:38:27.394" v="121" actId="478"/>
          <ac:spMkLst>
            <pc:docMk/>
            <pc:sldMk cId="0" sldId="258"/>
            <ac:spMk id="25" creationId="{58D2D27D-7FDC-03B8-34E7-A4F358B4B547}"/>
          </ac:spMkLst>
        </pc:spChg>
        <pc:spChg chg="add mod">
          <ac:chgData name="JEBASTIN RAJA" userId="4f52252dc7127d94" providerId="LiveId" clId="{3DBED935-6549-48E2-9FC1-277D8ED2ABD2}" dt="2024-04-05T05:39:12.316" v="125" actId="1076"/>
          <ac:spMkLst>
            <pc:docMk/>
            <pc:sldMk cId="0" sldId="258"/>
            <ac:spMk id="26" creationId="{C1A97FD5-FCCF-1F3B-F599-504FF6C18C87}"/>
          </ac:spMkLst>
        </pc:spChg>
        <pc:grpChg chg="mod">
          <ac:chgData name="JEBASTIN RAJA" userId="4f52252dc7127d94" providerId="LiveId" clId="{3DBED935-6549-48E2-9FC1-277D8ED2ABD2}" dt="2024-04-05T05:36:43.465" v="79" actId="1076"/>
          <ac:grpSpMkLst>
            <pc:docMk/>
            <pc:sldMk cId="0" sldId="258"/>
            <ac:grpSpMk id="3" creationId="{00000000-0000-0000-0000-000000000000}"/>
          </ac:grpSpMkLst>
        </pc:grpChg>
        <pc:picChg chg="mod">
          <ac:chgData name="JEBASTIN RAJA" userId="4f52252dc7127d94" providerId="LiveId" clId="{3DBED935-6549-48E2-9FC1-277D8ED2ABD2}" dt="2024-04-05T05:38:09.495" v="118" actId="1076"/>
          <ac:picMkLst>
            <pc:docMk/>
            <pc:sldMk cId="0" sldId="258"/>
            <ac:picMk id="17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CF38A-31D2-4C31-A5D4-1CF79973766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FA576A-9D43-4E55-8C68-014980318C43}">
      <dgm:prSet/>
      <dgm:spPr/>
      <dgm:t>
        <a:bodyPr/>
        <a:lstStyle/>
        <a:p>
          <a:pPr algn="ctr"/>
          <a:r>
            <a:rPr lang="en-US"/>
            <a:t>CAPTONE PROJECT</a:t>
          </a:r>
          <a:endParaRPr lang="en-IN"/>
        </a:p>
      </dgm:t>
    </dgm:pt>
    <dgm:pt modelId="{A0682650-D2EB-4753-986E-B8CF3DE5624D}" type="parTrans" cxnId="{1643585B-DF11-46BD-A212-062AE431C28B}">
      <dgm:prSet/>
      <dgm:spPr/>
      <dgm:t>
        <a:bodyPr/>
        <a:lstStyle/>
        <a:p>
          <a:pPr algn="ctr"/>
          <a:endParaRPr lang="en-IN"/>
        </a:p>
      </dgm:t>
    </dgm:pt>
    <dgm:pt modelId="{17AE4F74-547E-40E3-A982-D63481494486}" type="sibTrans" cxnId="{1643585B-DF11-46BD-A212-062AE431C28B}">
      <dgm:prSet/>
      <dgm:spPr/>
      <dgm:t>
        <a:bodyPr/>
        <a:lstStyle/>
        <a:p>
          <a:pPr algn="ctr"/>
          <a:endParaRPr lang="en-IN"/>
        </a:p>
      </dgm:t>
    </dgm:pt>
    <dgm:pt modelId="{1E3F0DFE-20FF-414F-81A5-967E7CC5967A}" type="pres">
      <dgm:prSet presAssocID="{E3CCF38A-31D2-4C31-A5D4-1CF799737667}" presName="linear" presStyleCnt="0">
        <dgm:presLayoutVars>
          <dgm:animLvl val="lvl"/>
          <dgm:resizeHandles val="exact"/>
        </dgm:presLayoutVars>
      </dgm:prSet>
      <dgm:spPr/>
    </dgm:pt>
    <dgm:pt modelId="{062ED3E0-52E2-40A9-987C-8D1B08378E3C}" type="pres">
      <dgm:prSet presAssocID="{9DFA576A-9D43-4E55-8C68-014980318C43}" presName="parentText" presStyleLbl="node1" presStyleIdx="0" presStyleCnt="1" custScaleX="98105" custLinFactNeighborX="12433" custLinFactNeighborY="1295">
        <dgm:presLayoutVars>
          <dgm:chMax val="0"/>
          <dgm:bulletEnabled val="1"/>
        </dgm:presLayoutVars>
      </dgm:prSet>
      <dgm:spPr/>
    </dgm:pt>
  </dgm:ptLst>
  <dgm:cxnLst>
    <dgm:cxn modelId="{1643585B-DF11-46BD-A212-062AE431C28B}" srcId="{E3CCF38A-31D2-4C31-A5D4-1CF799737667}" destId="{9DFA576A-9D43-4E55-8C68-014980318C43}" srcOrd="0" destOrd="0" parTransId="{A0682650-D2EB-4753-986E-B8CF3DE5624D}" sibTransId="{17AE4F74-547E-40E3-A982-D63481494486}"/>
    <dgm:cxn modelId="{3F02C442-B9F8-4C76-B376-757F2D1ECAC5}" type="presOf" srcId="{9DFA576A-9D43-4E55-8C68-014980318C43}" destId="{062ED3E0-52E2-40A9-987C-8D1B08378E3C}" srcOrd="0" destOrd="0" presId="urn:microsoft.com/office/officeart/2005/8/layout/vList2"/>
    <dgm:cxn modelId="{DF0CDFEE-6F4F-4DBD-9F5A-5520A7141FD7}" type="presOf" srcId="{E3CCF38A-31D2-4C31-A5D4-1CF799737667}" destId="{1E3F0DFE-20FF-414F-81A5-967E7CC5967A}" srcOrd="0" destOrd="0" presId="urn:microsoft.com/office/officeart/2005/8/layout/vList2"/>
    <dgm:cxn modelId="{8B528205-250D-4E19-B9F5-0743825D582C}" type="presParOf" srcId="{1E3F0DFE-20FF-414F-81A5-967E7CC5967A}" destId="{062ED3E0-52E2-40A9-987C-8D1B08378E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2CBD9B-356B-4524-B5D9-D65A875F96D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96F384-EFAE-43C8-BA3F-E98B823D224C}">
      <dgm:prSet/>
      <dgm:spPr/>
      <dgm:t>
        <a:bodyPr/>
        <a:lstStyle/>
        <a:p>
          <a:r>
            <a:rPr lang="en-IN" b="1" i="0"/>
            <a:t>THE WOW IN YOUR SOLUTION</a:t>
          </a:r>
          <a:endParaRPr lang="en-IN"/>
        </a:p>
      </dgm:t>
    </dgm:pt>
    <dgm:pt modelId="{0D68676B-5C04-4C0C-A672-0745F53F33EE}" type="parTrans" cxnId="{E9EB71EF-EF98-4480-9D55-2007D402FA96}">
      <dgm:prSet/>
      <dgm:spPr/>
      <dgm:t>
        <a:bodyPr/>
        <a:lstStyle/>
        <a:p>
          <a:endParaRPr lang="en-IN"/>
        </a:p>
      </dgm:t>
    </dgm:pt>
    <dgm:pt modelId="{14A166D4-2289-4170-83CC-5FBA3F10B928}" type="sibTrans" cxnId="{E9EB71EF-EF98-4480-9D55-2007D402FA96}">
      <dgm:prSet/>
      <dgm:spPr/>
      <dgm:t>
        <a:bodyPr/>
        <a:lstStyle/>
        <a:p>
          <a:endParaRPr lang="en-IN"/>
        </a:p>
      </dgm:t>
    </dgm:pt>
    <dgm:pt modelId="{4EE12215-4476-410F-A141-3DF4E68610A0}" type="pres">
      <dgm:prSet presAssocID="{BC2CBD9B-356B-4524-B5D9-D65A875F96D8}" presName="linear" presStyleCnt="0">
        <dgm:presLayoutVars>
          <dgm:animLvl val="lvl"/>
          <dgm:resizeHandles val="exact"/>
        </dgm:presLayoutVars>
      </dgm:prSet>
      <dgm:spPr/>
    </dgm:pt>
    <dgm:pt modelId="{1C399D44-2909-4B31-9489-38344C41B73D}" type="pres">
      <dgm:prSet presAssocID="{9F96F384-EFAE-43C8-BA3F-E98B823D224C}" presName="parentText" presStyleLbl="node1" presStyleIdx="0" presStyleCnt="1" custScaleX="99292">
        <dgm:presLayoutVars>
          <dgm:chMax val="0"/>
          <dgm:bulletEnabled val="1"/>
        </dgm:presLayoutVars>
      </dgm:prSet>
      <dgm:spPr/>
    </dgm:pt>
  </dgm:ptLst>
  <dgm:cxnLst>
    <dgm:cxn modelId="{FE016188-9E27-4C62-AFCD-B4B6349BF1F4}" type="presOf" srcId="{BC2CBD9B-356B-4524-B5D9-D65A875F96D8}" destId="{4EE12215-4476-410F-A141-3DF4E68610A0}" srcOrd="0" destOrd="0" presId="urn:microsoft.com/office/officeart/2005/8/layout/vList2"/>
    <dgm:cxn modelId="{83016E98-FD66-43E3-BCF8-89F874834370}" type="presOf" srcId="{9F96F384-EFAE-43C8-BA3F-E98B823D224C}" destId="{1C399D44-2909-4B31-9489-38344C41B73D}" srcOrd="0" destOrd="0" presId="urn:microsoft.com/office/officeart/2005/8/layout/vList2"/>
    <dgm:cxn modelId="{E9EB71EF-EF98-4480-9D55-2007D402FA96}" srcId="{BC2CBD9B-356B-4524-B5D9-D65A875F96D8}" destId="{9F96F384-EFAE-43C8-BA3F-E98B823D224C}" srcOrd="0" destOrd="0" parTransId="{0D68676B-5C04-4C0C-A672-0745F53F33EE}" sibTransId="{14A166D4-2289-4170-83CC-5FBA3F10B928}"/>
    <dgm:cxn modelId="{8C4699A9-B9F4-4918-A007-99060D9A2160}" type="presParOf" srcId="{4EE12215-4476-410F-A141-3DF4E68610A0}" destId="{1C399D44-2909-4B31-9489-38344C41B7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B87041-F38C-4F40-AB96-F7D7328A3F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BC2B4E-10F8-4059-96DE-A6E974E09E81}">
      <dgm:prSet/>
      <dgm:spPr/>
      <dgm:t>
        <a:bodyPr/>
        <a:lstStyle/>
        <a:p>
          <a:r>
            <a:rPr lang="en-IN" b="1"/>
            <a:t>MODELLING</a:t>
          </a:r>
          <a:endParaRPr lang="en-IN"/>
        </a:p>
      </dgm:t>
    </dgm:pt>
    <dgm:pt modelId="{E812B4CE-09A4-41C5-95B7-5188F9200EC7}" type="parTrans" cxnId="{5FDEB1EB-8DC3-42F2-9A5E-DE1D0174FAB7}">
      <dgm:prSet/>
      <dgm:spPr/>
      <dgm:t>
        <a:bodyPr/>
        <a:lstStyle/>
        <a:p>
          <a:endParaRPr lang="en-IN"/>
        </a:p>
      </dgm:t>
    </dgm:pt>
    <dgm:pt modelId="{ADD88518-CFF2-4670-9F31-BC349FB1C0CF}" type="sibTrans" cxnId="{5FDEB1EB-8DC3-42F2-9A5E-DE1D0174FAB7}">
      <dgm:prSet/>
      <dgm:spPr/>
      <dgm:t>
        <a:bodyPr/>
        <a:lstStyle/>
        <a:p>
          <a:endParaRPr lang="en-IN"/>
        </a:p>
      </dgm:t>
    </dgm:pt>
    <dgm:pt modelId="{4B1EC0EF-D33F-43B1-9079-34C67CDFF57B}" type="pres">
      <dgm:prSet presAssocID="{8BB87041-F38C-4F40-AB96-F7D7328A3F53}" presName="linear" presStyleCnt="0">
        <dgm:presLayoutVars>
          <dgm:animLvl val="lvl"/>
          <dgm:resizeHandles val="exact"/>
        </dgm:presLayoutVars>
      </dgm:prSet>
      <dgm:spPr/>
    </dgm:pt>
    <dgm:pt modelId="{8D2E7235-14AA-4A3B-8440-780FCFEEE382}" type="pres">
      <dgm:prSet presAssocID="{C4BC2B4E-10F8-4059-96DE-A6E974E09E81}" presName="parentText" presStyleLbl="node1" presStyleIdx="0" presStyleCnt="1" custScaleX="95002">
        <dgm:presLayoutVars>
          <dgm:chMax val="0"/>
          <dgm:bulletEnabled val="1"/>
        </dgm:presLayoutVars>
      </dgm:prSet>
      <dgm:spPr/>
    </dgm:pt>
  </dgm:ptLst>
  <dgm:cxnLst>
    <dgm:cxn modelId="{FDF66B44-3BFB-4D63-8819-452231B7F33D}" type="presOf" srcId="{C4BC2B4E-10F8-4059-96DE-A6E974E09E81}" destId="{8D2E7235-14AA-4A3B-8440-780FCFEEE382}" srcOrd="0" destOrd="0" presId="urn:microsoft.com/office/officeart/2005/8/layout/vList2"/>
    <dgm:cxn modelId="{B9345CB6-2DB0-4ED7-A8CD-26A30177C4F1}" type="presOf" srcId="{8BB87041-F38C-4F40-AB96-F7D7328A3F53}" destId="{4B1EC0EF-D33F-43B1-9079-34C67CDFF57B}" srcOrd="0" destOrd="0" presId="urn:microsoft.com/office/officeart/2005/8/layout/vList2"/>
    <dgm:cxn modelId="{5FDEB1EB-8DC3-42F2-9A5E-DE1D0174FAB7}" srcId="{8BB87041-F38C-4F40-AB96-F7D7328A3F53}" destId="{C4BC2B4E-10F8-4059-96DE-A6E974E09E81}" srcOrd="0" destOrd="0" parTransId="{E812B4CE-09A4-41C5-95B7-5188F9200EC7}" sibTransId="{ADD88518-CFF2-4670-9F31-BC349FB1C0CF}"/>
    <dgm:cxn modelId="{E9BE79CE-04D9-4BA4-844A-0816C4005F4E}" type="presParOf" srcId="{4B1EC0EF-D33F-43B1-9079-34C67CDFF57B}" destId="{8D2E7235-14AA-4A3B-8440-780FCFEEE3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6DE1DB-86E5-436B-BA79-8C66F34B28E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3F76867-E2BC-4593-9A08-8EC150BE3BD4}">
      <dgm:prSet/>
      <dgm:spPr/>
      <dgm:t>
        <a:bodyPr/>
        <a:lstStyle/>
        <a:p>
          <a:r>
            <a:rPr lang="en-IN" b="1" i="0"/>
            <a:t>RESULTS</a:t>
          </a:r>
          <a:endParaRPr lang="en-IN"/>
        </a:p>
      </dgm:t>
    </dgm:pt>
    <dgm:pt modelId="{ED0424F0-2B01-45B6-8223-9C5FF0CA5138}" type="parTrans" cxnId="{5F9ECD0C-6749-4B02-8D3D-80ABBB56B295}">
      <dgm:prSet/>
      <dgm:spPr/>
      <dgm:t>
        <a:bodyPr/>
        <a:lstStyle/>
        <a:p>
          <a:endParaRPr lang="en-IN"/>
        </a:p>
      </dgm:t>
    </dgm:pt>
    <dgm:pt modelId="{EDA0BAC5-89DE-4BE5-9DC6-15474ADCE5CB}" type="sibTrans" cxnId="{5F9ECD0C-6749-4B02-8D3D-80ABBB56B295}">
      <dgm:prSet/>
      <dgm:spPr/>
      <dgm:t>
        <a:bodyPr/>
        <a:lstStyle/>
        <a:p>
          <a:endParaRPr lang="en-IN"/>
        </a:p>
      </dgm:t>
    </dgm:pt>
    <dgm:pt modelId="{7C826579-A58F-435F-A7A1-E9E30FD2FCB5}" type="pres">
      <dgm:prSet presAssocID="{ED6DE1DB-86E5-436B-BA79-8C66F34B28EF}" presName="linear" presStyleCnt="0">
        <dgm:presLayoutVars>
          <dgm:animLvl val="lvl"/>
          <dgm:resizeHandles val="exact"/>
        </dgm:presLayoutVars>
      </dgm:prSet>
      <dgm:spPr/>
    </dgm:pt>
    <dgm:pt modelId="{C9917744-8AA8-4F94-959A-A91CF59293A3}" type="pres">
      <dgm:prSet presAssocID="{C3F76867-E2BC-4593-9A08-8EC150BE3BD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9ECD0C-6749-4B02-8D3D-80ABBB56B295}" srcId="{ED6DE1DB-86E5-436B-BA79-8C66F34B28EF}" destId="{C3F76867-E2BC-4593-9A08-8EC150BE3BD4}" srcOrd="0" destOrd="0" parTransId="{ED0424F0-2B01-45B6-8223-9C5FF0CA5138}" sibTransId="{EDA0BAC5-89DE-4BE5-9DC6-15474ADCE5CB}"/>
    <dgm:cxn modelId="{736F465B-7F32-45E5-8F14-FCDC0AD43DE7}" type="presOf" srcId="{C3F76867-E2BC-4593-9A08-8EC150BE3BD4}" destId="{C9917744-8AA8-4F94-959A-A91CF59293A3}" srcOrd="0" destOrd="0" presId="urn:microsoft.com/office/officeart/2005/8/layout/vList2"/>
    <dgm:cxn modelId="{A4E48E5B-3D41-41F4-AF07-A16D7181969D}" type="presOf" srcId="{ED6DE1DB-86E5-436B-BA79-8C66F34B28EF}" destId="{7C826579-A58F-435F-A7A1-E9E30FD2FCB5}" srcOrd="0" destOrd="0" presId="urn:microsoft.com/office/officeart/2005/8/layout/vList2"/>
    <dgm:cxn modelId="{12370382-9025-4CE7-8389-B321EAD0E677}" type="presParOf" srcId="{7C826579-A58F-435F-A7A1-E9E30FD2FCB5}" destId="{C9917744-8AA8-4F94-959A-A91CF59293A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F1ED5-E5AF-4FC7-B89E-8C62CB72F77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981E5C-3CEB-4B6B-86EA-CA052C6045A5}">
      <dgm:prSet/>
      <dgm:spPr/>
      <dgm:t>
        <a:bodyPr/>
        <a:lstStyle/>
        <a:p>
          <a:pPr algn="ctr"/>
          <a:r>
            <a:rPr lang="en-US" b="1"/>
            <a:t>PORTAL BOOK ANALYSIS</a:t>
          </a:r>
          <a:endParaRPr lang="en-IN"/>
        </a:p>
      </dgm:t>
    </dgm:pt>
    <dgm:pt modelId="{0C3FF73E-E129-4CFD-9799-AC04E89C8DF8}" type="parTrans" cxnId="{A36E2FCF-315E-43E6-BFD8-215D16D486CC}">
      <dgm:prSet/>
      <dgm:spPr/>
      <dgm:t>
        <a:bodyPr/>
        <a:lstStyle/>
        <a:p>
          <a:endParaRPr lang="en-IN"/>
        </a:p>
      </dgm:t>
    </dgm:pt>
    <dgm:pt modelId="{84706F5C-7655-4858-8EB2-52504C30DFFC}" type="sibTrans" cxnId="{A36E2FCF-315E-43E6-BFD8-215D16D486CC}">
      <dgm:prSet/>
      <dgm:spPr/>
      <dgm:t>
        <a:bodyPr/>
        <a:lstStyle/>
        <a:p>
          <a:endParaRPr lang="en-IN"/>
        </a:p>
      </dgm:t>
    </dgm:pt>
    <dgm:pt modelId="{75A11110-0774-4C4B-981C-5C2B52BA01D5}" type="pres">
      <dgm:prSet presAssocID="{DC2F1ED5-E5AF-4FC7-B89E-8C62CB72F778}" presName="linear" presStyleCnt="0">
        <dgm:presLayoutVars>
          <dgm:animLvl val="lvl"/>
          <dgm:resizeHandles val="exact"/>
        </dgm:presLayoutVars>
      </dgm:prSet>
      <dgm:spPr/>
    </dgm:pt>
    <dgm:pt modelId="{8B3D7A70-0614-48EF-982D-6B552AEE0212}" type="pres">
      <dgm:prSet presAssocID="{23981E5C-3CEB-4B6B-86EA-CA052C6045A5}" presName="parentText" presStyleLbl="node1" presStyleIdx="0" presStyleCnt="1" custScaleX="91011" custLinFactNeighborX="-4035" custLinFactNeighborY="6467">
        <dgm:presLayoutVars>
          <dgm:chMax val="0"/>
          <dgm:bulletEnabled val="1"/>
        </dgm:presLayoutVars>
      </dgm:prSet>
      <dgm:spPr/>
    </dgm:pt>
  </dgm:ptLst>
  <dgm:cxnLst>
    <dgm:cxn modelId="{A36E2FCF-315E-43E6-BFD8-215D16D486CC}" srcId="{DC2F1ED5-E5AF-4FC7-B89E-8C62CB72F778}" destId="{23981E5C-3CEB-4B6B-86EA-CA052C6045A5}" srcOrd="0" destOrd="0" parTransId="{0C3FF73E-E129-4CFD-9799-AC04E89C8DF8}" sibTransId="{84706F5C-7655-4858-8EB2-52504C30DFFC}"/>
    <dgm:cxn modelId="{913045FE-58FA-478D-8BB6-4177B08E7E9C}" type="presOf" srcId="{23981E5C-3CEB-4B6B-86EA-CA052C6045A5}" destId="{8B3D7A70-0614-48EF-982D-6B552AEE0212}" srcOrd="0" destOrd="0" presId="urn:microsoft.com/office/officeart/2005/8/layout/vList2"/>
    <dgm:cxn modelId="{FAF9A0FE-FFFE-4FE3-9BF9-F8A15A76C57B}" type="presOf" srcId="{DC2F1ED5-E5AF-4FC7-B89E-8C62CB72F778}" destId="{75A11110-0774-4C4B-981C-5C2B52BA01D5}" srcOrd="0" destOrd="0" presId="urn:microsoft.com/office/officeart/2005/8/layout/vList2"/>
    <dgm:cxn modelId="{299EB8C0-3DB3-405E-825D-931ACEB865E6}" type="presParOf" srcId="{75A11110-0774-4C4B-981C-5C2B52BA01D5}" destId="{8B3D7A70-0614-48EF-982D-6B552AEE02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03BD7E-C3A3-409E-87E4-0DFAA4CEDC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2EB36D-F762-4392-B31A-2553C6E25B8E}" type="pres">
      <dgm:prSet presAssocID="{CA03BD7E-C3A3-409E-87E4-0DFAA4CEDCF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B5EAC33F-7601-4126-ACF8-45A7F5BE2227}" type="presOf" srcId="{CA03BD7E-C3A3-409E-87E4-0DFAA4CEDCF3}" destId="{0E2EB36D-F762-4392-B31A-2553C6E25B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4244FC-72BD-4EAD-9A1D-2138B17F6E2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25F293-CBC5-4364-B3DF-0F5D70D122EE}">
      <dgm:prSet/>
      <dgm:spPr/>
      <dgm:t>
        <a:bodyPr/>
        <a:lstStyle/>
        <a:p>
          <a:r>
            <a:rPr lang="en-US" b="1" dirty="0"/>
            <a:t>OUTLINE</a:t>
          </a:r>
          <a:endParaRPr lang="en-IN" dirty="0"/>
        </a:p>
      </dgm:t>
    </dgm:pt>
    <dgm:pt modelId="{C02E1AF1-F5E1-4F9B-8DFC-75589A8E7DEE}" type="parTrans" cxnId="{9F3C2FFA-202A-4F3B-A13C-E63027D668E6}">
      <dgm:prSet/>
      <dgm:spPr/>
      <dgm:t>
        <a:bodyPr/>
        <a:lstStyle/>
        <a:p>
          <a:endParaRPr lang="en-IN"/>
        </a:p>
      </dgm:t>
    </dgm:pt>
    <dgm:pt modelId="{D7F75FCD-FEBA-4558-B415-2D5557C477A8}" type="sibTrans" cxnId="{9F3C2FFA-202A-4F3B-A13C-E63027D668E6}">
      <dgm:prSet/>
      <dgm:spPr/>
      <dgm:t>
        <a:bodyPr/>
        <a:lstStyle/>
        <a:p>
          <a:endParaRPr lang="en-IN"/>
        </a:p>
      </dgm:t>
    </dgm:pt>
    <dgm:pt modelId="{E20B4CAB-44EE-48FF-90C4-0588E6D7C538}" type="pres">
      <dgm:prSet presAssocID="{4B4244FC-72BD-4EAD-9A1D-2138B17F6E2A}" presName="linear" presStyleCnt="0">
        <dgm:presLayoutVars>
          <dgm:animLvl val="lvl"/>
          <dgm:resizeHandles val="exact"/>
        </dgm:presLayoutVars>
      </dgm:prSet>
      <dgm:spPr/>
    </dgm:pt>
    <dgm:pt modelId="{A2D97956-7B2F-483A-A2B9-48A52E4F9F55}" type="pres">
      <dgm:prSet presAssocID="{9E25F293-CBC5-4364-B3DF-0F5D70D122EE}" presName="parentText" presStyleLbl="node1" presStyleIdx="0" presStyleCnt="1" custLinFactNeighborX="0" custLinFactNeighborY="-87190">
        <dgm:presLayoutVars>
          <dgm:chMax val="0"/>
          <dgm:bulletEnabled val="1"/>
        </dgm:presLayoutVars>
      </dgm:prSet>
      <dgm:spPr/>
    </dgm:pt>
  </dgm:ptLst>
  <dgm:cxnLst>
    <dgm:cxn modelId="{B68B296B-24DB-413B-A1DB-8A2EA3D7F4DF}" type="presOf" srcId="{4B4244FC-72BD-4EAD-9A1D-2138B17F6E2A}" destId="{E20B4CAB-44EE-48FF-90C4-0588E6D7C538}" srcOrd="0" destOrd="0" presId="urn:microsoft.com/office/officeart/2005/8/layout/vList2"/>
    <dgm:cxn modelId="{D68CF8BF-62A5-414C-9814-8364678C4829}" type="presOf" srcId="{9E25F293-CBC5-4364-B3DF-0F5D70D122EE}" destId="{A2D97956-7B2F-483A-A2B9-48A52E4F9F55}" srcOrd="0" destOrd="0" presId="urn:microsoft.com/office/officeart/2005/8/layout/vList2"/>
    <dgm:cxn modelId="{9F3C2FFA-202A-4F3B-A13C-E63027D668E6}" srcId="{4B4244FC-72BD-4EAD-9A1D-2138B17F6E2A}" destId="{9E25F293-CBC5-4364-B3DF-0F5D70D122EE}" srcOrd="0" destOrd="0" parTransId="{C02E1AF1-F5E1-4F9B-8DFC-75589A8E7DEE}" sibTransId="{D7F75FCD-FEBA-4558-B415-2D5557C477A8}"/>
    <dgm:cxn modelId="{C4C6FF1E-237B-4CBB-B45D-69ECA76D86B3}" type="presParOf" srcId="{E20B4CAB-44EE-48FF-90C4-0588E6D7C538}" destId="{A2D97956-7B2F-483A-A2B9-48A52E4F9F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901027-2C59-4149-ABD2-5E58665910B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A0B7502-1C76-412C-9CBE-C7B96BCC09A8}">
      <dgm:prSet/>
      <dgm:spPr/>
      <dgm:t>
        <a:bodyPr/>
        <a:lstStyle/>
        <a:p>
          <a:r>
            <a:rPr lang="en-IN" b="1" i="0"/>
            <a:t>AGENDA</a:t>
          </a:r>
          <a:endParaRPr lang="en-IN"/>
        </a:p>
      </dgm:t>
    </dgm:pt>
    <dgm:pt modelId="{5EDA9B13-900F-4D94-A2A9-82408E1F52C0}" type="parTrans" cxnId="{9C5EB18B-D25F-4C27-8800-1A8DFB8B0AF3}">
      <dgm:prSet/>
      <dgm:spPr/>
      <dgm:t>
        <a:bodyPr/>
        <a:lstStyle/>
        <a:p>
          <a:endParaRPr lang="en-IN"/>
        </a:p>
      </dgm:t>
    </dgm:pt>
    <dgm:pt modelId="{3056D1CC-2E6E-43F1-B931-074B4BB53423}" type="sibTrans" cxnId="{9C5EB18B-D25F-4C27-8800-1A8DFB8B0AF3}">
      <dgm:prSet/>
      <dgm:spPr/>
      <dgm:t>
        <a:bodyPr/>
        <a:lstStyle/>
        <a:p>
          <a:endParaRPr lang="en-IN"/>
        </a:p>
      </dgm:t>
    </dgm:pt>
    <dgm:pt modelId="{709FC926-2A3F-49CF-9A09-479046E898A2}" type="pres">
      <dgm:prSet presAssocID="{8A901027-2C59-4149-ABD2-5E58665910B8}" presName="linear" presStyleCnt="0">
        <dgm:presLayoutVars>
          <dgm:animLvl val="lvl"/>
          <dgm:resizeHandles val="exact"/>
        </dgm:presLayoutVars>
      </dgm:prSet>
      <dgm:spPr/>
    </dgm:pt>
    <dgm:pt modelId="{3814E711-A454-4D43-BFE7-96EEA4A2A3B0}" type="pres">
      <dgm:prSet presAssocID="{8A0B7502-1C76-412C-9CBE-C7B96BCC09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3EE3B2F-EB47-4537-A215-DDD732C5D768}" type="presOf" srcId="{8A0B7502-1C76-412C-9CBE-C7B96BCC09A8}" destId="{3814E711-A454-4D43-BFE7-96EEA4A2A3B0}" srcOrd="0" destOrd="0" presId="urn:microsoft.com/office/officeart/2005/8/layout/vList2"/>
    <dgm:cxn modelId="{AA40C245-EACE-4F27-864F-FB6D7BDE1DC0}" type="presOf" srcId="{8A901027-2C59-4149-ABD2-5E58665910B8}" destId="{709FC926-2A3F-49CF-9A09-479046E898A2}" srcOrd="0" destOrd="0" presId="urn:microsoft.com/office/officeart/2005/8/layout/vList2"/>
    <dgm:cxn modelId="{9C5EB18B-D25F-4C27-8800-1A8DFB8B0AF3}" srcId="{8A901027-2C59-4149-ABD2-5E58665910B8}" destId="{8A0B7502-1C76-412C-9CBE-C7B96BCC09A8}" srcOrd="0" destOrd="0" parTransId="{5EDA9B13-900F-4D94-A2A9-82408E1F52C0}" sibTransId="{3056D1CC-2E6E-43F1-B931-074B4BB53423}"/>
    <dgm:cxn modelId="{BC472A40-347D-4D1E-804E-64AD6B0D1BF8}" type="presParOf" srcId="{709FC926-2A3F-49CF-9A09-479046E898A2}" destId="{3814E711-A454-4D43-BFE7-96EEA4A2A3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5FF025-410C-4F8A-B37E-BF289A017BA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08C249-094F-4D33-98D7-C48CC3B9AA6D}">
      <dgm:prSet/>
      <dgm:spPr/>
      <dgm:t>
        <a:bodyPr/>
        <a:lstStyle/>
        <a:p>
          <a:r>
            <a:rPr lang="en-IN" b="1" i="0"/>
            <a:t>PROBLEM</a:t>
          </a:r>
          <a:r>
            <a:rPr lang="en-US" b="1" i="0"/>
            <a:t> </a:t>
          </a:r>
          <a:r>
            <a:rPr lang="en-IN" b="1" i="0"/>
            <a:t>STATEMENT</a:t>
          </a:r>
          <a:endParaRPr lang="en-IN"/>
        </a:p>
      </dgm:t>
    </dgm:pt>
    <dgm:pt modelId="{F835452D-0930-4289-A105-8F175C0F6ACC}" type="parTrans" cxnId="{E183B5CF-8C95-4E24-99FF-77121F2A387D}">
      <dgm:prSet/>
      <dgm:spPr/>
      <dgm:t>
        <a:bodyPr/>
        <a:lstStyle/>
        <a:p>
          <a:endParaRPr lang="en-IN"/>
        </a:p>
      </dgm:t>
    </dgm:pt>
    <dgm:pt modelId="{A60BCB86-F418-4617-9475-9F674B7FB947}" type="sibTrans" cxnId="{E183B5CF-8C95-4E24-99FF-77121F2A387D}">
      <dgm:prSet/>
      <dgm:spPr/>
      <dgm:t>
        <a:bodyPr/>
        <a:lstStyle/>
        <a:p>
          <a:endParaRPr lang="en-IN"/>
        </a:p>
      </dgm:t>
    </dgm:pt>
    <dgm:pt modelId="{E9A0547A-667D-47B5-B752-3AEF3027FC55}" type="pres">
      <dgm:prSet presAssocID="{135FF025-410C-4F8A-B37E-BF289A017BAA}" presName="linear" presStyleCnt="0">
        <dgm:presLayoutVars>
          <dgm:animLvl val="lvl"/>
          <dgm:resizeHandles val="exact"/>
        </dgm:presLayoutVars>
      </dgm:prSet>
      <dgm:spPr/>
    </dgm:pt>
    <dgm:pt modelId="{1C8C7F6E-5E9B-49AC-8740-09A51798D07D}" type="pres">
      <dgm:prSet presAssocID="{2B08C249-094F-4D33-98D7-C48CC3B9AA6D}" presName="parentText" presStyleLbl="node1" presStyleIdx="0" presStyleCnt="1" custScaleX="97445">
        <dgm:presLayoutVars>
          <dgm:chMax val="0"/>
          <dgm:bulletEnabled val="1"/>
        </dgm:presLayoutVars>
      </dgm:prSet>
      <dgm:spPr/>
    </dgm:pt>
  </dgm:ptLst>
  <dgm:cxnLst>
    <dgm:cxn modelId="{E183B5CF-8C95-4E24-99FF-77121F2A387D}" srcId="{135FF025-410C-4F8A-B37E-BF289A017BAA}" destId="{2B08C249-094F-4D33-98D7-C48CC3B9AA6D}" srcOrd="0" destOrd="0" parTransId="{F835452D-0930-4289-A105-8F175C0F6ACC}" sibTransId="{A60BCB86-F418-4617-9475-9F674B7FB947}"/>
    <dgm:cxn modelId="{5FF60BD1-FC0E-4599-8550-F00824C16E0B}" type="presOf" srcId="{2B08C249-094F-4D33-98D7-C48CC3B9AA6D}" destId="{1C8C7F6E-5E9B-49AC-8740-09A51798D07D}" srcOrd="0" destOrd="0" presId="urn:microsoft.com/office/officeart/2005/8/layout/vList2"/>
    <dgm:cxn modelId="{971109F0-C1AE-4879-AEEC-CD2BAAFFFF49}" type="presOf" srcId="{135FF025-410C-4F8A-B37E-BF289A017BAA}" destId="{E9A0547A-667D-47B5-B752-3AEF3027FC55}" srcOrd="0" destOrd="0" presId="urn:microsoft.com/office/officeart/2005/8/layout/vList2"/>
    <dgm:cxn modelId="{5663D514-7DC3-4D7E-87D7-E75846FAEE51}" type="presParOf" srcId="{E9A0547A-667D-47B5-B752-3AEF3027FC55}" destId="{1C8C7F6E-5E9B-49AC-8740-09A51798D0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F9C9F4-DBCC-42B1-AE8D-A57F4C2131E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41C973-248C-4F53-95F5-0EF432B29138}">
      <dgm:prSet/>
      <dgm:spPr/>
      <dgm:t>
        <a:bodyPr/>
        <a:lstStyle/>
        <a:p>
          <a:r>
            <a:rPr lang="en-IN" b="1" i="0"/>
            <a:t>PROJECT</a:t>
          </a:r>
          <a:r>
            <a:rPr lang="en-US" b="1" i="0"/>
            <a:t> </a:t>
          </a:r>
          <a:r>
            <a:rPr lang="en-IN" b="1" i="0"/>
            <a:t>OVERVIEW</a:t>
          </a:r>
          <a:endParaRPr lang="en-IN"/>
        </a:p>
      </dgm:t>
    </dgm:pt>
    <dgm:pt modelId="{CCF3E463-6D1C-4EEE-93A0-8C1CE70EE2AB}" type="parTrans" cxnId="{2E41B966-D657-4412-9972-B986B2E6FBD5}">
      <dgm:prSet/>
      <dgm:spPr/>
      <dgm:t>
        <a:bodyPr/>
        <a:lstStyle/>
        <a:p>
          <a:endParaRPr lang="en-IN"/>
        </a:p>
      </dgm:t>
    </dgm:pt>
    <dgm:pt modelId="{2B7CFE2D-9708-4E18-B393-EA578832E668}" type="sibTrans" cxnId="{2E41B966-D657-4412-9972-B986B2E6FBD5}">
      <dgm:prSet/>
      <dgm:spPr/>
      <dgm:t>
        <a:bodyPr/>
        <a:lstStyle/>
        <a:p>
          <a:endParaRPr lang="en-IN"/>
        </a:p>
      </dgm:t>
    </dgm:pt>
    <dgm:pt modelId="{BE80099C-441D-4CE0-A964-435EE49C6104}" type="pres">
      <dgm:prSet presAssocID="{5BF9C9F4-DBCC-42B1-AE8D-A57F4C2131E0}" presName="linear" presStyleCnt="0">
        <dgm:presLayoutVars>
          <dgm:animLvl val="lvl"/>
          <dgm:resizeHandles val="exact"/>
        </dgm:presLayoutVars>
      </dgm:prSet>
      <dgm:spPr/>
    </dgm:pt>
    <dgm:pt modelId="{92E13C0D-F86C-4A03-9908-1ECE542A6F0A}" type="pres">
      <dgm:prSet presAssocID="{6241C973-248C-4F53-95F5-0EF432B29138}" presName="parentText" presStyleLbl="node1" presStyleIdx="0" presStyleCnt="1" custScaleX="99737">
        <dgm:presLayoutVars>
          <dgm:chMax val="0"/>
          <dgm:bulletEnabled val="1"/>
        </dgm:presLayoutVars>
      </dgm:prSet>
      <dgm:spPr/>
    </dgm:pt>
  </dgm:ptLst>
  <dgm:cxnLst>
    <dgm:cxn modelId="{2E41B966-D657-4412-9972-B986B2E6FBD5}" srcId="{5BF9C9F4-DBCC-42B1-AE8D-A57F4C2131E0}" destId="{6241C973-248C-4F53-95F5-0EF432B29138}" srcOrd="0" destOrd="0" parTransId="{CCF3E463-6D1C-4EEE-93A0-8C1CE70EE2AB}" sibTransId="{2B7CFE2D-9708-4E18-B393-EA578832E668}"/>
    <dgm:cxn modelId="{EC3C5B50-4386-47D3-9731-774F95D477EF}" type="presOf" srcId="{6241C973-248C-4F53-95F5-0EF432B29138}" destId="{92E13C0D-F86C-4A03-9908-1ECE542A6F0A}" srcOrd="0" destOrd="0" presId="urn:microsoft.com/office/officeart/2005/8/layout/vList2"/>
    <dgm:cxn modelId="{1690A680-B429-4B35-8428-9C8A13741206}" type="presOf" srcId="{5BF9C9F4-DBCC-42B1-AE8D-A57F4C2131E0}" destId="{BE80099C-441D-4CE0-A964-435EE49C6104}" srcOrd="0" destOrd="0" presId="urn:microsoft.com/office/officeart/2005/8/layout/vList2"/>
    <dgm:cxn modelId="{427DDD9E-F79E-41C3-9073-E22D91665609}" type="presParOf" srcId="{BE80099C-441D-4CE0-A964-435EE49C6104}" destId="{92E13C0D-F86C-4A03-9908-1ECE542A6F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69190A-4D0D-4518-B83F-2EB1266C69F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F1A231-FBCA-49E8-80F6-C0D6E77292F2}">
      <dgm:prSet/>
      <dgm:spPr/>
      <dgm:t>
        <a:bodyPr/>
        <a:lstStyle/>
        <a:p>
          <a:r>
            <a:rPr lang="en-IN" b="1" i="0"/>
            <a:t>WHO ARE THE END USERS?</a:t>
          </a:r>
          <a:endParaRPr lang="en-IN"/>
        </a:p>
      </dgm:t>
    </dgm:pt>
    <dgm:pt modelId="{F2BB9216-F567-44AF-A97C-F41A2767050A}" type="parTrans" cxnId="{01982E1F-A56C-4712-A5FE-BC13C27E6191}">
      <dgm:prSet/>
      <dgm:spPr/>
      <dgm:t>
        <a:bodyPr/>
        <a:lstStyle/>
        <a:p>
          <a:endParaRPr lang="en-IN"/>
        </a:p>
      </dgm:t>
    </dgm:pt>
    <dgm:pt modelId="{6D7CD479-EFF1-4671-8D78-E8FC15CC318D}" type="sibTrans" cxnId="{01982E1F-A56C-4712-A5FE-BC13C27E6191}">
      <dgm:prSet/>
      <dgm:spPr/>
      <dgm:t>
        <a:bodyPr/>
        <a:lstStyle/>
        <a:p>
          <a:endParaRPr lang="en-IN"/>
        </a:p>
      </dgm:t>
    </dgm:pt>
    <dgm:pt modelId="{A775CF07-C767-44A9-8F9B-7E75BAB0FDCA}" type="pres">
      <dgm:prSet presAssocID="{7269190A-4D0D-4518-B83F-2EB1266C69F1}" presName="linear" presStyleCnt="0">
        <dgm:presLayoutVars>
          <dgm:animLvl val="lvl"/>
          <dgm:resizeHandles val="exact"/>
        </dgm:presLayoutVars>
      </dgm:prSet>
      <dgm:spPr/>
    </dgm:pt>
    <dgm:pt modelId="{C6958A75-BDB7-4C79-B909-56ED1B3E87D4}" type="pres">
      <dgm:prSet presAssocID="{90F1A231-FBCA-49E8-80F6-C0D6E77292F2}" presName="parentText" presStyleLbl="node1" presStyleIdx="0" presStyleCnt="1" custScaleX="97531">
        <dgm:presLayoutVars>
          <dgm:chMax val="0"/>
          <dgm:bulletEnabled val="1"/>
        </dgm:presLayoutVars>
      </dgm:prSet>
      <dgm:spPr/>
    </dgm:pt>
  </dgm:ptLst>
  <dgm:cxnLst>
    <dgm:cxn modelId="{01982E1F-A56C-4712-A5FE-BC13C27E6191}" srcId="{7269190A-4D0D-4518-B83F-2EB1266C69F1}" destId="{90F1A231-FBCA-49E8-80F6-C0D6E77292F2}" srcOrd="0" destOrd="0" parTransId="{F2BB9216-F567-44AF-A97C-F41A2767050A}" sibTransId="{6D7CD479-EFF1-4671-8D78-E8FC15CC318D}"/>
    <dgm:cxn modelId="{E9A2436B-E28F-4F59-BD37-CC304098DC19}" type="presOf" srcId="{90F1A231-FBCA-49E8-80F6-C0D6E77292F2}" destId="{C6958A75-BDB7-4C79-B909-56ED1B3E87D4}" srcOrd="0" destOrd="0" presId="urn:microsoft.com/office/officeart/2005/8/layout/vList2"/>
    <dgm:cxn modelId="{D5C73FF5-7E13-4DF2-9DA9-3D5099B4879F}" type="presOf" srcId="{7269190A-4D0D-4518-B83F-2EB1266C69F1}" destId="{A775CF07-C767-44A9-8F9B-7E75BAB0FDCA}" srcOrd="0" destOrd="0" presId="urn:microsoft.com/office/officeart/2005/8/layout/vList2"/>
    <dgm:cxn modelId="{9F60CCAC-2E86-4366-AEBB-6B53BC844016}" type="presParOf" srcId="{A775CF07-C767-44A9-8F9B-7E75BAB0FDCA}" destId="{C6958A75-BDB7-4C79-B909-56ED1B3E87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B8D211-4392-4F70-BC8E-CCFCF20E898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B86D6E-4AF0-4619-B6A8-5C2DCF517DE5}">
      <dgm:prSet/>
      <dgm:spPr/>
      <dgm:t>
        <a:bodyPr/>
        <a:lstStyle/>
        <a:p>
          <a:r>
            <a:rPr lang="en-IN" b="1" i="0"/>
            <a:t>YOUR SOLUTION AND ITS VALUE PROPOSITION</a:t>
          </a:r>
          <a:endParaRPr lang="en-IN"/>
        </a:p>
      </dgm:t>
    </dgm:pt>
    <dgm:pt modelId="{141FD3EE-15D4-4DD4-8330-CD49EEA0B47F}" type="parTrans" cxnId="{3EAD3973-0A2A-47D7-A305-AD0E280425C3}">
      <dgm:prSet/>
      <dgm:spPr/>
      <dgm:t>
        <a:bodyPr/>
        <a:lstStyle/>
        <a:p>
          <a:endParaRPr lang="en-IN"/>
        </a:p>
      </dgm:t>
    </dgm:pt>
    <dgm:pt modelId="{7BF8F6E6-34DD-49AD-81BA-6510DF72D28F}" type="sibTrans" cxnId="{3EAD3973-0A2A-47D7-A305-AD0E280425C3}">
      <dgm:prSet/>
      <dgm:spPr/>
      <dgm:t>
        <a:bodyPr/>
        <a:lstStyle/>
        <a:p>
          <a:endParaRPr lang="en-IN"/>
        </a:p>
      </dgm:t>
    </dgm:pt>
    <dgm:pt modelId="{82F1E623-E6C7-4597-AFD4-C1C38205994C}" type="pres">
      <dgm:prSet presAssocID="{B2B8D211-4392-4F70-BC8E-CCFCF20E898C}" presName="linear" presStyleCnt="0">
        <dgm:presLayoutVars>
          <dgm:animLvl val="lvl"/>
          <dgm:resizeHandles val="exact"/>
        </dgm:presLayoutVars>
      </dgm:prSet>
      <dgm:spPr/>
    </dgm:pt>
    <dgm:pt modelId="{1E5C694B-4FAA-46B3-ACBA-9185881002AF}" type="pres">
      <dgm:prSet presAssocID="{33B86D6E-4AF0-4619-B6A8-5C2DCF517DE5}" presName="parentText" presStyleLbl="node1" presStyleIdx="0" presStyleCnt="1" custScaleX="99443">
        <dgm:presLayoutVars>
          <dgm:chMax val="0"/>
          <dgm:bulletEnabled val="1"/>
        </dgm:presLayoutVars>
      </dgm:prSet>
      <dgm:spPr/>
    </dgm:pt>
  </dgm:ptLst>
  <dgm:cxnLst>
    <dgm:cxn modelId="{3EAD3973-0A2A-47D7-A305-AD0E280425C3}" srcId="{B2B8D211-4392-4F70-BC8E-CCFCF20E898C}" destId="{33B86D6E-4AF0-4619-B6A8-5C2DCF517DE5}" srcOrd="0" destOrd="0" parTransId="{141FD3EE-15D4-4DD4-8330-CD49EEA0B47F}" sibTransId="{7BF8F6E6-34DD-49AD-81BA-6510DF72D28F}"/>
    <dgm:cxn modelId="{7E304686-CDD2-4DFB-97EC-02F75D00BE5D}" type="presOf" srcId="{33B86D6E-4AF0-4619-B6A8-5C2DCF517DE5}" destId="{1E5C694B-4FAA-46B3-ACBA-9185881002AF}" srcOrd="0" destOrd="0" presId="urn:microsoft.com/office/officeart/2005/8/layout/vList2"/>
    <dgm:cxn modelId="{33E6DA87-82D5-4E89-BD0C-4A183BEAD3D8}" type="presOf" srcId="{B2B8D211-4392-4F70-BC8E-CCFCF20E898C}" destId="{82F1E623-E6C7-4597-AFD4-C1C38205994C}" srcOrd="0" destOrd="0" presId="urn:microsoft.com/office/officeart/2005/8/layout/vList2"/>
    <dgm:cxn modelId="{46D85933-2647-44C1-BF66-7F64C8A65B02}" type="presParOf" srcId="{82F1E623-E6C7-4597-AFD4-C1C38205994C}" destId="{1E5C694B-4FAA-46B3-ACBA-9185881002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D3E0-52E2-40A9-987C-8D1B08378E3C}">
      <dsp:nvSpPr>
        <dsp:cNvPr id="0" name=""/>
        <dsp:cNvSpPr/>
      </dsp:nvSpPr>
      <dsp:spPr>
        <a:xfrm>
          <a:off x="69050" y="1920"/>
          <a:ext cx="3574769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CAPTONE PROJECT</a:t>
          </a:r>
          <a:endParaRPr lang="en-IN" sz="3200" kern="1200"/>
        </a:p>
      </dsp:txBody>
      <dsp:txXfrm>
        <a:off x="106517" y="39387"/>
        <a:ext cx="3499835" cy="692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99D44-2909-4B31-9489-38344C41B73D}">
      <dsp:nvSpPr>
        <dsp:cNvPr id="0" name=""/>
        <dsp:cNvSpPr/>
      </dsp:nvSpPr>
      <dsp:spPr>
        <a:xfrm>
          <a:off x="14627" y="9506"/>
          <a:ext cx="4102833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THE WOW IN YOUR SOLUTION</a:t>
          </a:r>
          <a:endParaRPr lang="en-IN" sz="2300" kern="1200"/>
        </a:p>
      </dsp:txBody>
      <dsp:txXfrm>
        <a:off x="41557" y="36436"/>
        <a:ext cx="4048973" cy="4977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E7235-14AA-4A3B-8440-780FCFEEE382}">
      <dsp:nvSpPr>
        <dsp:cNvPr id="0" name=""/>
        <dsp:cNvSpPr/>
      </dsp:nvSpPr>
      <dsp:spPr>
        <a:xfrm>
          <a:off x="46311" y="7903"/>
          <a:ext cx="1760562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MODELLING</a:t>
          </a:r>
          <a:endParaRPr lang="en-IN" sz="2300" kern="1200"/>
        </a:p>
      </dsp:txBody>
      <dsp:txXfrm>
        <a:off x="73241" y="34833"/>
        <a:ext cx="1706702" cy="4977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7744-8AA8-4F94-959A-A91CF59293A3}">
      <dsp:nvSpPr>
        <dsp:cNvPr id="0" name=""/>
        <dsp:cNvSpPr/>
      </dsp:nvSpPr>
      <dsp:spPr>
        <a:xfrm>
          <a:off x="0" y="7903"/>
          <a:ext cx="1380228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RESULTS</a:t>
          </a:r>
          <a:endParaRPr lang="en-IN" sz="2300" kern="1200"/>
        </a:p>
      </dsp:txBody>
      <dsp:txXfrm>
        <a:off x="26930" y="34833"/>
        <a:ext cx="1326368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D7A70-0614-48EF-982D-6B552AEE0212}">
      <dsp:nvSpPr>
        <dsp:cNvPr id="0" name=""/>
        <dsp:cNvSpPr/>
      </dsp:nvSpPr>
      <dsp:spPr>
        <a:xfrm>
          <a:off x="29451" y="21264"/>
          <a:ext cx="5833376" cy="95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PORTAL BOOK ANALYSIS</a:t>
          </a:r>
          <a:endParaRPr lang="en-IN" sz="4000" kern="1200"/>
        </a:p>
      </dsp:txBody>
      <dsp:txXfrm>
        <a:off x="76285" y="68098"/>
        <a:ext cx="5739708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97956-7B2F-483A-A2B9-48A52E4F9F55}">
      <dsp:nvSpPr>
        <dsp:cNvPr id="0" name=""/>
        <dsp:cNvSpPr/>
      </dsp:nvSpPr>
      <dsp:spPr>
        <a:xfrm>
          <a:off x="0" y="0"/>
          <a:ext cx="1728192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OUTLINE</a:t>
          </a:r>
          <a:endParaRPr lang="en-IN" sz="2400" kern="1200" dirty="0"/>
        </a:p>
      </dsp:txBody>
      <dsp:txXfrm>
        <a:off x="28100" y="28100"/>
        <a:ext cx="1671992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4E711-A454-4D43-BFE7-96EEA4A2A3B0}">
      <dsp:nvSpPr>
        <dsp:cNvPr id="0" name=""/>
        <dsp:cNvSpPr/>
      </dsp:nvSpPr>
      <dsp:spPr>
        <a:xfrm>
          <a:off x="0" y="7903"/>
          <a:ext cx="235712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AGENDA</a:t>
          </a:r>
          <a:endParaRPr lang="en-IN" sz="2300" kern="1200"/>
        </a:p>
      </dsp:txBody>
      <dsp:txXfrm>
        <a:off x="26930" y="34833"/>
        <a:ext cx="230326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C7F6E-5E9B-49AC-8740-09A51798D07D}">
      <dsp:nvSpPr>
        <dsp:cNvPr id="0" name=""/>
        <dsp:cNvSpPr/>
      </dsp:nvSpPr>
      <dsp:spPr>
        <a:xfrm>
          <a:off x="41395" y="9506"/>
          <a:ext cx="3157567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PROBLEM</a:t>
          </a:r>
          <a:r>
            <a:rPr lang="en-US" sz="2300" b="1" i="0" kern="1200"/>
            <a:t> </a:t>
          </a:r>
          <a:r>
            <a:rPr lang="en-IN" sz="2300" b="1" i="0" kern="1200"/>
            <a:t>STATEMENT</a:t>
          </a:r>
          <a:endParaRPr lang="en-IN" sz="2300" kern="1200"/>
        </a:p>
      </dsp:txBody>
      <dsp:txXfrm>
        <a:off x="68325" y="36436"/>
        <a:ext cx="3103707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13C0D-F86C-4A03-9908-1ECE542A6F0A}">
      <dsp:nvSpPr>
        <dsp:cNvPr id="0" name=""/>
        <dsp:cNvSpPr/>
      </dsp:nvSpPr>
      <dsp:spPr>
        <a:xfrm>
          <a:off x="3692" y="9506"/>
          <a:ext cx="2800926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PROJECT</a:t>
          </a:r>
          <a:r>
            <a:rPr lang="en-US" sz="2300" b="1" i="0" kern="1200"/>
            <a:t> </a:t>
          </a:r>
          <a:r>
            <a:rPr lang="en-IN" sz="2300" b="1" i="0" kern="1200"/>
            <a:t>OVERVIEW</a:t>
          </a:r>
          <a:endParaRPr lang="en-IN" sz="2300" kern="1200"/>
        </a:p>
      </dsp:txBody>
      <dsp:txXfrm>
        <a:off x="30622" y="36436"/>
        <a:ext cx="2747066" cy="497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58A75-BDB7-4C79-B909-56ED1B3E87D4}">
      <dsp:nvSpPr>
        <dsp:cNvPr id="0" name=""/>
        <dsp:cNvSpPr/>
      </dsp:nvSpPr>
      <dsp:spPr>
        <a:xfrm>
          <a:off x="44446" y="9506"/>
          <a:ext cx="3511506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WHO ARE THE END USERS?</a:t>
          </a:r>
          <a:endParaRPr lang="en-IN" sz="2200" kern="1200"/>
        </a:p>
      </dsp:txBody>
      <dsp:txXfrm>
        <a:off x="71376" y="36436"/>
        <a:ext cx="3457646" cy="497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C694B-4FAA-46B3-ACBA-9185881002AF}">
      <dsp:nvSpPr>
        <dsp:cNvPr id="0" name=""/>
        <dsp:cNvSpPr/>
      </dsp:nvSpPr>
      <dsp:spPr>
        <a:xfrm>
          <a:off x="16686" y="11827"/>
          <a:ext cx="5958139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YOUR SOLUTION AND ITS VALUE PROPOSITION</a:t>
          </a:r>
          <a:endParaRPr lang="en-IN" sz="2300" kern="1200"/>
        </a:p>
      </dsp:txBody>
      <dsp:txXfrm>
        <a:off x="43616" y="38757"/>
        <a:ext cx="5904279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1464" y="546287"/>
            <a:ext cx="1689992" cy="1316676"/>
            <a:chOff x="796033" y="1104900"/>
            <a:chExt cx="1689992" cy="1316676"/>
          </a:xfrm>
        </p:grpSpPr>
        <p:sp>
          <p:nvSpPr>
            <p:cNvPr id="3" name="object 3"/>
            <p:cNvSpPr/>
            <p:nvPr/>
          </p:nvSpPr>
          <p:spPr>
            <a:xfrm>
              <a:off x="796033" y="1364301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23592" y="345403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24101" y="1348978"/>
            <a:ext cx="11928648" cy="51892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lnSpc>
                <a:spcPct val="150000"/>
              </a:lnSpc>
              <a:spcBef>
                <a:spcPts val="130"/>
              </a:spcBef>
            </a:pPr>
            <a:br>
              <a:rPr lang="en-US" sz="4400" b="1" spc="25" dirty="0"/>
            </a:br>
            <a:br>
              <a:rPr lang="en-US" spc="15" dirty="0"/>
            </a:br>
            <a:r>
              <a:rPr lang="en-US" spc="15" dirty="0"/>
              <a:t>              PRESENTED BY: </a:t>
            </a:r>
            <a:br>
              <a:rPr lang="en-US" spc="15" dirty="0"/>
            </a:br>
            <a:r>
              <a:rPr lang="en-US" spc="15" dirty="0"/>
              <a:t>                              </a:t>
            </a:r>
            <a:r>
              <a:rPr lang="en-US" sz="2000" spc="15" dirty="0"/>
              <a:t>NAME :</a:t>
            </a:r>
            <a:r>
              <a:rPr lang="en-US" spc="15" dirty="0"/>
              <a:t> </a:t>
            </a:r>
            <a:r>
              <a:rPr lang="en-US" sz="2000" spc="15" dirty="0"/>
              <a:t>A. ANTONY JEBASTIN RAJA </a:t>
            </a:r>
            <a:br>
              <a:rPr lang="en-US" spc="15" dirty="0"/>
            </a:br>
            <a:r>
              <a:rPr lang="en-US" spc="15" dirty="0"/>
              <a:t>       </a:t>
            </a:r>
            <a:r>
              <a:rPr lang="en-US" sz="2800" spc="15" dirty="0"/>
              <a:t>                          </a:t>
            </a:r>
            <a:r>
              <a:rPr lang="en-US" sz="2000" spc="15" dirty="0"/>
              <a:t>Reg.no : 950921105002</a:t>
            </a:r>
            <a:br>
              <a:rPr lang="en-US" spc="15" dirty="0"/>
            </a:br>
            <a:r>
              <a:rPr lang="en-US" sz="2400" spc="15" dirty="0"/>
              <a:t>          </a:t>
            </a:r>
            <a:r>
              <a:rPr lang="en-US" sz="2000" spc="15" dirty="0"/>
              <a:t>                                   “ III ”  YEAR , “ EEE” DEPARTMENT</a:t>
            </a:r>
            <a:br>
              <a:rPr lang="en-US" spc="15" dirty="0"/>
            </a:br>
            <a:r>
              <a:rPr lang="en-US" spc="15" dirty="0"/>
              <a:t>       </a:t>
            </a:r>
            <a:r>
              <a:rPr lang="en-US" sz="2800" spc="15" dirty="0"/>
              <a:t>                          </a:t>
            </a:r>
            <a:r>
              <a:rPr lang="en-US" sz="2000" spc="15" dirty="0"/>
              <a:t>HOLYCROSS ENGHINEERING COLLEGE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1DC3BC6-18A5-FCBE-6C13-8B19AE4ED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865891"/>
              </p:ext>
            </p:extLst>
          </p:nvPr>
        </p:nvGraphicFramePr>
        <p:xfrm>
          <a:off x="3718313" y="235191"/>
          <a:ext cx="3643820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55E6BF2-27D9-5B10-C40B-5AC702F0E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116169"/>
              </p:ext>
            </p:extLst>
          </p:nvPr>
        </p:nvGraphicFramePr>
        <p:xfrm>
          <a:off x="2926831" y="1268760"/>
          <a:ext cx="6409529" cy="98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C984CD-9488-8DC4-EB4A-7E9F48E2E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475894"/>
              </p:ext>
            </p:extLst>
          </p:nvPr>
        </p:nvGraphicFramePr>
        <p:xfrm>
          <a:off x="755332" y="385444"/>
          <a:ext cx="1380228" cy="5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791A58-E52E-CB48-1063-27DCB54F49A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6225" y="1817443"/>
            <a:ext cx="3646681" cy="2926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BCC4A5-58B7-0495-D636-70498E25F98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59796" y="1806600"/>
            <a:ext cx="3672408" cy="292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F1E96-5A87-EFB0-335B-20C724F7432C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17298" y="1780184"/>
            <a:ext cx="3812265" cy="2944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4A1AB451-B0D1-D457-435F-4CA70983FB92}"/>
              </a:ext>
            </a:extLst>
          </p:cNvPr>
          <p:cNvSpPr/>
          <p:nvPr/>
        </p:nvSpPr>
        <p:spPr>
          <a:xfrm>
            <a:off x="7611050" y="1053146"/>
            <a:ext cx="429166" cy="35963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522C-3540-7109-51D3-7E085FE5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AD79-C4D8-234C-C06A-B4D5927E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552" y="2708920"/>
            <a:ext cx="7488832" cy="1769715"/>
          </a:xfrm>
        </p:spPr>
        <p:txBody>
          <a:bodyPr/>
          <a:lstStyle/>
          <a:p>
            <a:r>
              <a:rPr lang="en-US" sz="11500" dirty="0">
                <a:solidFill>
                  <a:srgbClr val="0070C0"/>
                </a:solidFill>
              </a:rPr>
              <a:t>THANK YOU</a:t>
            </a:r>
            <a:endParaRPr lang="en-IN" sz="11500" dirty="0">
              <a:solidFill>
                <a:srgbClr val="0070C0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B6BF5D0-9DE0-4049-53EA-3999D979F6BF}"/>
              </a:ext>
            </a:extLst>
          </p:cNvPr>
          <p:cNvSpPr/>
          <p:nvPr/>
        </p:nvSpPr>
        <p:spPr>
          <a:xfrm>
            <a:off x="755332" y="846157"/>
            <a:ext cx="1224136" cy="1080120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17CC4F-39FE-98BB-9325-119A02573814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870F442-45BB-740A-C991-8CC716B8B200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9E4E6C1-1E70-EFDD-AB3E-3BFB4C6435D0}"/>
              </a:ext>
            </a:extLst>
          </p:cNvPr>
          <p:cNvSpPr/>
          <p:nvPr/>
        </p:nvSpPr>
        <p:spPr>
          <a:xfrm>
            <a:off x="8184232" y="617556"/>
            <a:ext cx="648072" cy="67402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9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FA8B1735-6B64-2704-065D-619430454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025641"/>
              </p:ext>
            </p:extLst>
          </p:nvPr>
        </p:nvGraphicFramePr>
        <p:xfrm>
          <a:off x="-24680" y="4825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13986" y="1279181"/>
            <a:ext cx="5405837" cy="54616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200000"/>
              </a:lnSpc>
              <a:spcBef>
                <a:spcPts val="130"/>
              </a:spcBef>
              <a:buSzPct val="100000"/>
            </a:pPr>
            <a:r>
              <a:rPr lang="en-IN" sz="2000" spc="25" dirty="0"/>
              <a:t>* </a:t>
            </a:r>
            <a:r>
              <a:rPr lang="en-IN" sz="2000" b="0" spc="25" dirty="0"/>
              <a:t>A</a:t>
            </a:r>
            <a:r>
              <a:rPr lang="en-IN" sz="2000" b="0" spc="-5" dirty="0"/>
              <a:t>G</a:t>
            </a:r>
            <a:r>
              <a:rPr lang="en-IN" sz="2000" b="0" spc="-35" dirty="0"/>
              <a:t>E</a:t>
            </a:r>
            <a:r>
              <a:rPr lang="en-IN" sz="2000" b="0" spc="15" dirty="0"/>
              <a:t>N</a:t>
            </a:r>
            <a:r>
              <a:rPr lang="en-IN" sz="2000" b="0" dirty="0"/>
              <a:t>DA</a:t>
            </a:r>
            <a:br>
              <a:rPr lang="en-IN" sz="2000" b="0" dirty="0"/>
            </a:br>
            <a:r>
              <a:rPr lang="en-IN" sz="2000" dirty="0"/>
              <a:t>* </a:t>
            </a:r>
            <a:r>
              <a:rPr lang="en-IN" sz="2000" b="0" spc="-20" dirty="0"/>
              <a:t>P</a:t>
            </a:r>
            <a:r>
              <a:rPr lang="en-IN" sz="2000" b="0" spc="15" dirty="0"/>
              <a:t>ROB</a:t>
            </a:r>
            <a:r>
              <a:rPr lang="en-IN" sz="2000" b="0" spc="55" dirty="0"/>
              <a:t>L</a:t>
            </a:r>
            <a:r>
              <a:rPr lang="en-IN" sz="2000" b="0" spc="-20" dirty="0"/>
              <a:t>E</a:t>
            </a:r>
            <a:r>
              <a:rPr lang="en-IN" sz="2000" b="0" spc="20" dirty="0"/>
              <a:t>M </a:t>
            </a:r>
            <a:r>
              <a:rPr lang="en-IN" sz="2000" b="0" spc="10" dirty="0"/>
              <a:t>S</a:t>
            </a:r>
            <a:r>
              <a:rPr lang="en-IN" sz="2000" b="0" spc="-370" dirty="0"/>
              <a:t>T</a:t>
            </a:r>
            <a:r>
              <a:rPr lang="en-IN" sz="2000" b="0" spc="-375" dirty="0"/>
              <a:t>A</a:t>
            </a:r>
            <a:r>
              <a:rPr lang="en-IN" sz="2000" b="0" spc="15" dirty="0"/>
              <a:t>T</a:t>
            </a:r>
            <a:r>
              <a:rPr lang="en-IN" sz="2000" b="0" spc="-10" dirty="0"/>
              <a:t>E</a:t>
            </a:r>
            <a:r>
              <a:rPr lang="en-IN" sz="2000" b="0" spc="-20" dirty="0"/>
              <a:t>ME</a:t>
            </a:r>
            <a:r>
              <a:rPr lang="en-IN" sz="2000" b="0" spc="10" dirty="0"/>
              <a:t>NT</a:t>
            </a:r>
            <a:br>
              <a:rPr lang="en-US" sz="2000" b="0" spc="25" dirty="0"/>
            </a:br>
            <a:r>
              <a:rPr lang="en-US" sz="2000" spc="25" dirty="0"/>
              <a:t>* </a:t>
            </a:r>
            <a:r>
              <a:rPr lang="en-IN" sz="2000" b="0" spc="5" dirty="0"/>
              <a:t>PROJECT </a:t>
            </a:r>
            <a:r>
              <a:rPr lang="en-IN" sz="2000" b="0" spc="-20" dirty="0"/>
              <a:t>OVERVIEW</a:t>
            </a:r>
            <a:r>
              <a:rPr lang="en-US" sz="2000" b="0" spc="25" dirty="0"/>
              <a:t>  </a:t>
            </a:r>
            <a:br>
              <a:rPr lang="en-US" sz="2000" b="0" spc="25" dirty="0"/>
            </a:br>
            <a:r>
              <a:rPr lang="en-US" sz="2000" spc="25" dirty="0"/>
              <a:t>* </a:t>
            </a:r>
            <a:r>
              <a:rPr lang="en-US" sz="2000" b="0" spc="25" dirty="0"/>
              <a:t>W</a:t>
            </a:r>
            <a:r>
              <a:rPr lang="en-US" sz="2000" b="0" spc="-20" dirty="0"/>
              <a:t>H</a:t>
            </a:r>
            <a:r>
              <a:rPr lang="en-US" sz="2000" b="0" spc="20" dirty="0"/>
              <a:t>O</a:t>
            </a:r>
            <a:r>
              <a:rPr lang="en-US" sz="2000" b="0" spc="-235" dirty="0"/>
              <a:t> </a:t>
            </a:r>
            <a:r>
              <a:rPr lang="en-US" sz="2000" b="0" spc="-10" dirty="0"/>
              <a:t>AR</a:t>
            </a:r>
            <a:r>
              <a:rPr lang="en-US" sz="2000" b="0" spc="15" dirty="0"/>
              <a:t>E</a:t>
            </a:r>
            <a:r>
              <a:rPr lang="en-US" sz="2000" b="0" spc="-35" dirty="0"/>
              <a:t> </a:t>
            </a:r>
            <a:r>
              <a:rPr lang="en-US" sz="2000" b="0" spc="-10" dirty="0"/>
              <a:t>T</a:t>
            </a:r>
            <a:r>
              <a:rPr lang="en-US" sz="2000" b="0" spc="-15" dirty="0"/>
              <a:t>H</a:t>
            </a:r>
            <a:r>
              <a:rPr lang="en-US" sz="2000" b="0" spc="15" dirty="0"/>
              <a:t>E</a:t>
            </a:r>
            <a:r>
              <a:rPr lang="en-US" sz="2000" b="0" spc="-35" dirty="0"/>
              <a:t> </a:t>
            </a:r>
            <a:r>
              <a:rPr lang="en-US" sz="2000" b="0" spc="-20" dirty="0"/>
              <a:t>E</a:t>
            </a:r>
            <a:r>
              <a:rPr lang="en-US" sz="2000" b="0" spc="30" dirty="0"/>
              <a:t>N</a:t>
            </a:r>
            <a:r>
              <a:rPr lang="en-US" sz="2000" b="0" spc="15" dirty="0"/>
              <a:t>D</a:t>
            </a:r>
            <a:r>
              <a:rPr lang="en-US" sz="2000" b="0" spc="-45" dirty="0"/>
              <a:t> </a:t>
            </a:r>
            <a:r>
              <a:rPr lang="en-US" sz="2000" b="0" dirty="0"/>
              <a:t>U</a:t>
            </a:r>
            <a:r>
              <a:rPr lang="en-US" sz="2000" b="0" spc="10" dirty="0"/>
              <a:t>S</a:t>
            </a:r>
            <a:r>
              <a:rPr lang="en-US" sz="2000" b="0" spc="-25" dirty="0"/>
              <a:t>E</a:t>
            </a:r>
            <a:r>
              <a:rPr lang="en-US" sz="2000" b="0" spc="-10" dirty="0"/>
              <a:t>R</a:t>
            </a:r>
            <a:r>
              <a:rPr lang="en-US" sz="2000" b="0" spc="5" dirty="0"/>
              <a:t>S?</a:t>
            </a:r>
            <a:br>
              <a:rPr lang="en-US" sz="2000" b="0" spc="5" dirty="0"/>
            </a:br>
            <a:r>
              <a:rPr lang="en-US" sz="2000" spc="5" dirty="0"/>
              <a:t>* </a:t>
            </a:r>
            <a:r>
              <a:rPr lang="en-US" sz="2000" b="0" spc="-40" dirty="0"/>
              <a:t>Y</a:t>
            </a:r>
            <a:r>
              <a:rPr lang="en-US" sz="2000" b="0" spc="10" dirty="0"/>
              <a:t>O</a:t>
            </a:r>
            <a:r>
              <a:rPr lang="en-US" sz="2000" b="0" spc="25" dirty="0"/>
              <a:t>U</a:t>
            </a:r>
            <a:r>
              <a:rPr lang="en-US" sz="2000" b="0" dirty="0"/>
              <a:t>R</a:t>
            </a:r>
            <a:r>
              <a:rPr lang="en-US" sz="2000" b="0" spc="5" dirty="0"/>
              <a:t> </a:t>
            </a:r>
            <a:r>
              <a:rPr lang="en-US" sz="2000" b="0" spc="25" dirty="0"/>
              <a:t>S</a:t>
            </a:r>
            <a:r>
              <a:rPr lang="en-US" sz="2000" b="0" spc="10" dirty="0"/>
              <a:t>O</a:t>
            </a:r>
            <a:r>
              <a:rPr lang="en-US" sz="2000" b="0" spc="25" dirty="0"/>
              <a:t>LU</a:t>
            </a:r>
            <a:r>
              <a:rPr lang="en-US" sz="2000" b="0" spc="-35" dirty="0"/>
              <a:t>T</a:t>
            </a:r>
            <a:r>
              <a:rPr lang="en-US" sz="2000" b="0" spc="-30" dirty="0"/>
              <a:t>I</a:t>
            </a:r>
            <a:r>
              <a:rPr lang="en-US" sz="2000" b="0" spc="10" dirty="0"/>
              <a:t>O</a:t>
            </a:r>
            <a:r>
              <a:rPr lang="en-US" sz="2000" b="0" dirty="0"/>
              <a:t>N</a:t>
            </a:r>
            <a:r>
              <a:rPr lang="en-US" sz="2000" b="0" spc="-345" dirty="0"/>
              <a:t> </a:t>
            </a:r>
            <a:r>
              <a:rPr lang="en-US" sz="2000" b="0" spc="-35" dirty="0"/>
              <a:t>A</a:t>
            </a:r>
            <a:r>
              <a:rPr lang="en-US" sz="2000" b="0" spc="-5" dirty="0"/>
              <a:t>N</a:t>
            </a:r>
            <a:r>
              <a:rPr lang="en-US" sz="2000" b="0" dirty="0"/>
              <a:t>D</a:t>
            </a:r>
            <a:r>
              <a:rPr lang="en-US" sz="2000" b="0" spc="35" dirty="0"/>
              <a:t> </a:t>
            </a:r>
            <a:r>
              <a:rPr lang="en-US" sz="2000" b="0" spc="-30" dirty="0"/>
              <a:t>I</a:t>
            </a:r>
            <a:r>
              <a:rPr lang="en-US" sz="2000" b="0" spc="-35" dirty="0"/>
              <a:t>T</a:t>
            </a:r>
            <a:r>
              <a:rPr lang="en-US" sz="2000" b="0" dirty="0"/>
              <a:t>S</a:t>
            </a:r>
            <a:r>
              <a:rPr lang="en-US" sz="2000" b="0" spc="60" dirty="0"/>
              <a:t> </a:t>
            </a:r>
            <a:r>
              <a:rPr lang="en-US" sz="2000" b="0" spc="-295" dirty="0"/>
              <a:t>V</a:t>
            </a:r>
            <a:r>
              <a:rPr lang="en-US" sz="2000" b="0" spc="-35" dirty="0"/>
              <a:t>A</a:t>
            </a:r>
            <a:r>
              <a:rPr lang="en-US" sz="2000" b="0" spc="25" dirty="0"/>
              <a:t>LU</a:t>
            </a:r>
            <a:r>
              <a:rPr lang="en-US" sz="2000" b="0" dirty="0"/>
              <a:t>E</a:t>
            </a:r>
            <a:r>
              <a:rPr lang="en-US" sz="2000" b="0" spc="-65" dirty="0"/>
              <a:t> </a:t>
            </a:r>
            <a:r>
              <a:rPr lang="en-US" sz="2000" b="0" spc="-15" dirty="0"/>
              <a:t>P</a:t>
            </a:r>
            <a:r>
              <a:rPr lang="en-US" sz="2000" b="0" spc="-30" dirty="0"/>
              <a:t>R</a:t>
            </a:r>
            <a:r>
              <a:rPr lang="en-US" sz="2000" b="0" spc="10" dirty="0"/>
              <a:t>O</a:t>
            </a:r>
            <a:r>
              <a:rPr lang="en-US" sz="2000" b="0" spc="-15" dirty="0"/>
              <a:t>P</a:t>
            </a:r>
            <a:r>
              <a:rPr lang="en-US" sz="2000" b="0" spc="10" dirty="0"/>
              <a:t>O</a:t>
            </a:r>
            <a:r>
              <a:rPr lang="en-US" sz="2000" b="0" spc="25" dirty="0"/>
              <a:t>S</a:t>
            </a:r>
            <a:r>
              <a:rPr lang="en-US" sz="2000" b="0" spc="-30" dirty="0"/>
              <a:t>I</a:t>
            </a:r>
            <a:r>
              <a:rPr lang="en-US" sz="2000" b="0" spc="-35" dirty="0"/>
              <a:t>T</a:t>
            </a:r>
            <a:r>
              <a:rPr lang="en-US" sz="2000" b="0" spc="-30" dirty="0"/>
              <a:t>I</a:t>
            </a:r>
            <a:r>
              <a:rPr lang="en-US" sz="2000" b="0" spc="10" dirty="0"/>
              <a:t>O</a:t>
            </a:r>
            <a:r>
              <a:rPr lang="en-US" sz="2000" b="0" dirty="0"/>
              <a:t>N</a:t>
            </a:r>
            <a:br>
              <a:rPr lang="en-US" sz="2000" b="0" dirty="0"/>
            </a:br>
            <a:r>
              <a:rPr lang="en-US" sz="2000" dirty="0"/>
              <a:t>* </a:t>
            </a:r>
            <a:r>
              <a:rPr lang="en-US" sz="2000" b="0" spc="15" dirty="0"/>
              <a:t>THE</a:t>
            </a:r>
            <a:r>
              <a:rPr lang="en-US" sz="2000" b="0" spc="20" dirty="0"/>
              <a:t> </a:t>
            </a:r>
            <a:r>
              <a:rPr lang="en-US" sz="2000" b="0" spc="10" dirty="0"/>
              <a:t>WOW</a:t>
            </a:r>
            <a:r>
              <a:rPr lang="en-US" sz="2000" b="0" spc="85" dirty="0"/>
              <a:t> </a:t>
            </a:r>
            <a:r>
              <a:rPr lang="en-US" sz="2000" b="0" spc="10" dirty="0"/>
              <a:t>IN</a:t>
            </a:r>
            <a:r>
              <a:rPr lang="en-US" sz="2000" b="0" spc="-5" dirty="0"/>
              <a:t> </a:t>
            </a:r>
            <a:r>
              <a:rPr lang="en-US" sz="2000" b="0" spc="15" dirty="0"/>
              <a:t>YOUR</a:t>
            </a:r>
            <a:r>
              <a:rPr lang="en-US" sz="2000" b="0" spc="-10" dirty="0"/>
              <a:t> </a:t>
            </a:r>
            <a:r>
              <a:rPr lang="en-US" sz="2000" b="0" spc="20" dirty="0"/>
              <a:t>SOLUTION</a:t>
            </a:r>
            <a:br>
              <a:rPr lang="en-US" sz="2000" b="0" spc="20" dirty="0"/>
            </a:br>
            <a:r>
              <a:rPr lang="en-US" sz="2000" spc="20" dirty="0"/>
              <a:t>* </a:t>
            </a:r>
            <a:r>
              <a:rPr lang="en-IN" sz="2000" b="0" spc="15" dirty="0">
                <a:latin typeface="Trebuchet MS"/>
                <a:cs typeface="Trebuchet MS"/>
              </a:rPr>
              <a:t>M</a:t>
            </a:r>
            <a:r>
              <a:rPr lang="en-IN" sz="2000" b="0" dirty="0">
                <a:latin typeface="Trebuchet MS"/>
                <a:cs typeface="Trebuchet MS"/>
              </a:rPr>
              <a:t>O</a:t>
            </a:r>
            <a:r>
              <a:rPr lang="en-IN" sz="2000" b="0" spc="-15" dirty="0">
                <a:latin typeface="Trebuchet MS"/>
                <a:cs typeface="Trebuchet MS"/>
              </a:rPr>
              <a:t>D</a:t>
            </a:r>
            <a:r>
              <a:rPr lang="en-IN" sz="2000" b="0" spc="-35" dirty="0">
                <a:latin typeface="Trebuchet MS"/>
                <a:cs typeface="Trebuchet MS"/>
              </a:rPr>
              <a:t>E</a:t>
            </a:r>
            <a:r>
              <a:rPr lang="en-IN" sz="2000" b="0" spc="-30" dirty="0">
                <a:latin typeface="Trebuchet MS"/>
                <a:cs typeface="Trebuchet MS"/>
              </a:rPr>
              <a:t>LL</a:t>
            </a:r>
            <a:r>
              <a:rPr lang="en-IN" sz="2000" b="0" spc="-5" dirty="0">
                <a:latin typeface="Trebuchet MS"/>
                <a:cs typeface="Trebuchet MS"/>
              </a:rPr>
              <a:t>I</a:t>
            </a:r>
            <a:r>
              <a:rPr lang="en-IN" sz="2000" b="0" spc="30" dirty="0">
                <a:latin typeface="Trebuchet MS"/>
                <a:cs typeface="Trebuchet MS"/>
              </a:rPr>
              <a:t>N</a:t>
            </a:r>
            <a:r>
              <a:rPr lang="en-IN" sz="2000" b="0" spc="5" dirty="0">
                <a:latin typeface="Trebuchet MS"/>
                <a:cs typeface="Trebuchet MS"/>
              </a:rPr>
              <a:t>G</a:t>
            </a:r>
            <a:br>
              <a:rPr lang="en-IN" sz="2000" dirty="0">
                <a:latin typeface="Trebuchet MS"/>
                <a:cs typeface="Trebuchet MS"/>
              </a:rPr>
            </a:br>
            <a:r>
              <a:rPr lang="en-IN" sz="2000" dirty="0"/>
              <a:t>* </a:t>
            </a:r>
            <a:r>
              <a:rPr lang="en-IN" sz="2000" b="0" dirty="0"/>
              <a:t>R</a:t>
            </a:r>
            <a:r>
              <a:rPr lang="en-IN" sz="2000" b="0" spc="-40" dirty="0"/>
              <a:t>E</a:t>
            </a:r>
            <a:r>
              <a:rPr lang="en-IN" sz="2000" b="0" spc="15" dirty="0"/>
              <a:t>S</a:t>
            </a:r>
            <a:r>
              <a:rPr lang="en-IN" sz="2000" b="0" spc="-30" dirty="0"/>
              <a:t>U</a:t>
            </a:r>
            <a:r>
              <a:rPr lang="en-IN" sz="2000" b="0" spc="-405" dirty="0"/>
              <a:t>L</a:t>
            </a:r>
            <a:r>
              <a:rPr lang="en-IN" sz="2000" b="0" dirty="0"/>
              <a:t>TS</a:t>
            </a:r>
            <a:br>
              <a:rPr lang="en-US" sz="2000" b="0" dirty="0"/>
            </a:br>
            <a:endParaRPr sz="2000" b="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67CE7CD6-6299-7D5A-5920-EFA6E9B22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94072"/>
              </p:ext>
            </p:extLst>
          </p:nvPr>
        </p:nvGraphicFramePr>
        <p:xfrm>
          <a:off x="1271464" y="567062"/>
          <a:ext cx="172819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236" y="-114617"/>
            <a:ext cx="12187176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75199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68087" y="1188421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5745" y="2027319"/>
            <a:ext cx="247650" cy="247650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3B7D149-E31F-71B1-982B-D1667E83C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32970"/>
              </p:ext>
            </p:extLst>
          </p:nvPr>
        </p:nvGraphicFramePr>
        <p:xfrm>
          <a:off x="667907" y="1268658"/>
          <a:ext cx="2357120" cy="5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7347BDFD-522A-6112-4481-61CB656B4662}"/>
              </a:ext>
            </a:extLst>
          </p:cNvPr>
          <p:cNvSpPr/>
          <p:nvPr/>
        </p:nvSpPr>
        <p:spPr>
          <a:xfrm>
            <a:off x="710945" y="54072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9B2BD-D646-7D3C-E8C5-9883AB15E6CC}"/>
              </a:ext>
            </a:extLst>
          </p:cNvPr>
          <p:cNvSpPr txBox="1"/>
          <p:nvPr/>
        </p:nvSpPr>
        <p:spPr>
          <a:xfrm>
            <a:off x="447675" y="2736391"/>
            <a:ext cx="1056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Portal for Book Analysis is a web-based platform designed to provide book enthusiasts, reader</a:t>
            </a:r>
          </a:p>
          <a:p>
            <a:r>
              <a:rPr lang="en-US" dirty="0"/>
              <a:t>   students, scholars, and anyone interested in literature with a comprehensive toolkit for analyzing, discussing </a:t>
            </a:r>
          </a:p>
          <a:p>
            <a:r>
              <a:rPr lang="en-US" dirty="0"/>
              <a:t>   and discovering books. The portal aims to enhance the reading experience, facilitate meaningful discourse</a:t>
            </a:r>
          </a:p>
          <a:p>
            <a:r>
              <a:rPr lang="en-US" dirty="0"/>
              <a:t>   about literary works, and foster a vibrant community of book lovers.</a:t>
            </a:r>
            <a:endParaRPr lang="en-IN" dirty="0"/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C1A97FD5-FCCF-1F3B-F599-504FF6C18C87}"/>
              </a:ext>
            </a:extLst>
          </p:cNvPr>
          <p:cNvSpPr/>
          <p:nvPr/>
        </p:nvSpPr>
        <p:spPr>
          <a:xfrm>
            <a:off x="10549078" y="6020458"/>
            <a:ext cx="576064" cy="504056"/>
          </a:xfrm>
          <a:prstGeom prst="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7D3D3D6-0E3F-49C5-A12D-D0ECAA1B6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247998"/>
              </p:ext>
            </p:extLst>
          </p:nvPr>
        </p:nvGraphicFramePr>
        <p:xfrm>
          <a:off x="1127449" y="620688"/>
          <a:ext cx="3240359" cy="5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27448" y="1666161"/>
            <a:ext cx="75006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Target Audience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          Book enthusiasts, readers, students, scholars, and anyone interested in literature and literary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Challenges Faced</a:t>
            </a:r>
            <a:r>
              <a:rPr lang="en-US" dirty="0"/>
              <a:t>: 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Difficulty in finding meaningful insights within books, lack of personalized recommendations, and limited opportunities for engaging in thoughtful discussions about literary works on existing platforms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Need for Solution</a:t>
            </a:r>
            <a:r>
              <a:rPr lang="en-US" dirty="0"/>
              <a:t>: </a:t>
            </a:r>
          </a:p>
          <a:p>
            <a:r>
              <a:rPr lang="en-US" dirty="0"/>
              <a:t>                  </a:t>
            </a:r>
          </a:p>
          <a:p>
            <a:r>
              <a:rPr lang="en-US" dirty="0"/>
              <a:t>        There is a demand for an online portal that addresses these challenges by offering comprehensive tools and resources for book analysis, personalized recommendations, and community-driven discourse, thereby enhancing the reading experience and fostering a vibrant literary community..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C0A905-DDFA-80C2-60C5-B6D0DEA57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101363"/>
              </p:ext>
            </p:extLst>
          </p:nvPr>
        </p:nvGraphicFramePr>
        <p:xfrm>
          <a:off x="1199457" y="548680"/>
          <a:ext cx="2808312" cy="5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27448" y="1458064"/>
            <a:ext cx="8016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Sentiment analysis:</a:t>
            </a:r>
          </a:p>
          <a:p>
            <a:r>
              <a:rPr lang="en-IN" dirty="0"/>
              <a:t>                      </a:t>
            </a:r>
            <a:r>
              <a:rPr lang="en-IN" dirty="0" err="1"/>
              <a:t>Analyze</a:t>
            </a:r>
            <a:r>
              <a:rPr lang="en-IN" dirty="0"/>
              <a:t> the tone and sentiment of book reviews and discussions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Text summarization:</a:t>
            </a:r>
          </a:p>
          <a:p>
            <a:r>
              <a:rPr lang="en-IN" dirty="0"/>
              <a:t>                 Generate concise summaries of book plots, characters, and themes.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Topic </a:t>
            </a:r>
            <a:r>
              <a:rPr lang="en-IN" b="1" dirty="0" err="1"/>
              <a:t>modeling</a:t>
            </a:r>
            <a:r>
              <a:rPr lang="en-IN" b="1" dirty="0"/>
              <a:t>: </a:t>
            </a:r>
          </a:p>
          <a:p>
            <a:r>
              <a:rPr lang="en-IN" dirty="0"/>
              <a:t>                      Identify key topics and themes discussed in the book.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Literary analysis: </a:t>
            </a:r>
          </a:p>
          <a:p>
            <a:r>
              <a:rPr lang="en-IN" dirty="0"/>
              <a:t>                          Offer insights into literary techniques, symbolism, and motifs used in the book.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User Reviews and Ratings:</a:t>
            </a:r>
          </a:p>
          <a:p>
            <a:r>
              <a:rPr lang="en-IN" dirty="0"/>
              <a:t>               Allow users to rate and review books, providing valuable feedback for other readers and enhancing the overall user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D668D3-42FD-DA8F-35A2-23EAAB9F6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347789"/>
              </p:ext>
            </p:extLst>
          </p:nvPr>
        </p:nvGraphicFramePr>
        <p:xfrm>
          <a:off x="623392" y="620688"/>
          <a:ext cx="3600400" cy="5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9416" y="1857375"/>
            <a:ext cx="9217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IN" b="1" dirty="0"/>
              <a:t>Integration with External Platforms</a:t>
            </a:r>
            <a:r>
              <a:rPr lang="en-IN" dirty="0"/>
              <a:t>: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IN" dirty="0"/>
              <a:t>                                      Integrate with external platforms such as Goodreads, Amazon, and social media networks to import user data, book lists, and reviews.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/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IN" b="1" dirty="0"/>
              <a:t>Accessibility and Mobile-Friendliness: 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IN" dirty="0"/>
              <a:t>                                          Ensure the portal is accessible across devices and platforms, with a responsive design optimized for mobile devices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/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IN" b="1" dirty="0"/>
              <a:t>Content Moderation and Community Guidelines: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IN" dirty="0"/>
              <a:t>       Implement content moderation tools and community guidelines to ensure a safe, respectful, and inclusive environment for all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D278F0-6768-D4EB-89FD-57FF38034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723057"/>
              </p:ext>
            </p:extLst>
          </p:nvPr>
        </p:nvGraphicFramePr>
        <p:xfrm>
          <a:off x="464529" y="260668"/>
          <a:ext cx="5991512" cy="57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440618" y="1166842"/>
            <a:ext cx="84565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Subscription Plans:</a:t>
            </a:r>
          </a:p>
          <a:p>
            <a:r>
              <a:rPr lang="en-IN" dirty="0"/>
              <a:t>Offer premium subscription plans with access to advanced features such as personalized recommendations, exclusive content, and ad-free browsing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Affiliate Marketing: </a:t>
            </a:r>
          </a:p>
          <a:p>
            <a:r>
              <a:rPr lang="en-IN" b="1" dirty="0"/>
              <a:t>  </a:t>
            </a:r>
            <a:r>
              <a:rPr lang="en-IN" dirty="0"/>
              <a:t>              Partner with bookstores, publishers, and affiliate programs to earn commissions on book sales generated through the portal.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Premium Book Analysis Services:</a:t>
            </a:r>
          </a:p>
          <a:p>
            <a:r>
              <a:rPr lang="en-IN" b="1" dirty="0"/>
              <a:t>    </a:t>
            </a:r>
            <a:r>
              <a:rPr lang="en-IN" dirty="0"/>
              <a:t>                            Provide premium book analysis services for authors, publishers, and literary agents seeking professional insights and feedback on manuscripts and book proposals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Advertising:</a:t>
            </a:r>
          </a:p>
          <a:p>
            <a:r>
              <a:rPr lang="en-IN" b="1" dirty="0"/>
              <a:t>  </a:t>
            </a:r>
            <a:r>
              <a:rPr lang="en-IN" dirty="0"/>
              <a:t>                    Display targeted advertisements related to books, authors, literary events, and related products and services.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D91A62-9611-92A1-0657-63AFC954B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019724"/>
              </p:ext>
            </p:extLst>
          </p:nvPr>
        </p:nvGraphicFramePr>
        <p:xfrm>
          <a:off x="739775" y="654938"/>
          <a:ext cx="4132089" cy="5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868" y="1857375"/>
            <a:ext cx="8956625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Launch and Deployment: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                Prepare for the launch of the portal, including marketing and promotion efforts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          Deploy the portal to a production environment and monitor its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       Gather feedback from early users and make any necessary adjustments or improvements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Post-Launch Support and Maintenance: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                 </a:t>
            </a:r>
            <a:r>
              <a:rPr lang="en-IN" dirty="0"/>
              <a:t>Provide</a:t>
            </a:r>
            <a:r>
              <a:rPr lang="en-IN" b="1" dirty="0"/>
              <a:t> </a:t>
            </a:r>
            <a:r>
              <a:rPr lang="en-IN" dirty="0"/>
              <a:t>ongoing support to users and address any issues or concerns that arise.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       Continuously update and enhance the portal with new features, improvements, and content based on user feedback and market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DD9093-DE29-4F17-5E2D-A1B6A21AF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331987"/>
              </p:ext>
            </p:extLst>
          </p:nvPr>
        </p:nvGraphicFramePr>
        <p:xfrm>
          <a:off x="642415" y="274295"/>
          <a:ext cx="1853185" cy="5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642415" y="1229934"/>
            <a:ext cx="87366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Engagement Features:</a:t>
            </a:r>
          </a:p>
          <a:p>
            <a:r>
              <a:rPr lang="en-IN" dirty="0"/>
              <a:t>                  Implement features such as user reviews, ratings, discussion forums, and book clubs to encourage active participation and engagement among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Recommendations</a:t>
            </a:r>
            <a:r>
              <a:rPr lang="en-IN" dirty="0"/>
              <a:t>:</a:t>
            </a:r>
          </a:p>
          <a:p>
            <a:r>
              <a:rPr lang="en-IN" dirty="0"/>
              <a:t>                       Utilize machine learning algorithms to provide personalized book recommendations based on users' reading history, preferences, and analysis of books they've enjoyed.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Community Building</a:t>
            </a:r>
            <a:r>
              <a:rPr lang="en-IN" dirty="0"/>
              <a:t>:   </a:t>
            </a:r>
          </a:p>
          <a:p>
            <a:r>
              <a:rPr lang="en-IN" dirty="0"/>
              <a:t>                Create a supportive and inclusive community where users can connect with like-minded individuals, share insights, and participate in literary discussions and events</a:t>
            </a:r>
          </a:p>
          <a:p>
            <a:r>
              <a:rPr lang="en-IN" dirty="0"/>
              <a:t>Integration and Accessibility  Ensure seamless integration with external platforms such as Goodreads, Amazon, and social media networks, and optimize the portal for accessibility across devices and platforms.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Monetization Strategies</a:t>
            </a:r>
            <a:r>
              <a:rPr lang="en-IN" dirty="0"/>
              <a:t>:</a:t>
            </a:r>
          </a:p>
          <a:p>
            <a:r>
              <a:rPr lang="en-IN" dirty="0"/>
              <a:t>             Explore various monetization strategies such as subscription plans, affiliate marketing, premium book analysis services, advertising, and partnerships to sustain the project and generate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moni naan mudhalavan.....ppt (8)</Template>
  <TotalTime>190</TotalTime>
  <Words>791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Trebuchet MS</vt:lpstr>
      <vt:lpstr>Wingdings</vt:lpstr>
      <vt:lpstr>Office Theme</vt:lpstr>
      <vt:lpstr>                PRESENTED BY:                                NAME : A. ANTONY JEBASTIN RAJA                                   Reg.no : 950921105002                                              “ III ”  YEAR , “ EEE” DEPARTMENT                                  HOLYCROSS ENGHINEERING COLLEGE</vt:lpstr>
      <vt:lpstr>* AGENDA * PROBLEM STATEMENT * PROJECT OVERVIEW   * WHO ARE THE END USERS? * YOUR SOLUTION AND ITS VALUE PROPOSITION * THE WOW IN YOUR SOLUTION * MODELLING *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A. MONICA  B.tech chemical department 112721203007 St. peters college of engineering and technology</dc:title>
  <dc:creator>Microsoft account</dc:creator>
  <cp:lastModifiedBy>JEBASTIN RAJA</cp:lastModifiedBy>
  <cp:revision>13</cp:revision>
  <dcterms:created xsi:type="dcterms:W3CDTF">2024-04-01T14:24:31Z</dcterms:created>
  <dcterms:modified xsi:type="dcterms:W3CDTF">2024-04-05T06:29:29Z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