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79" autoAdjust="0"/>
  </p:normalViewPr>
  <p:slideViewPr>
    <p:cSldViewPr>
      <p:cViewPr varScale="1">
        <p:scale>
          <a:sx n="92" d="100"/>
          <a:sy n="92" d="100"/>
        </p:scale>
        <p:origin x="-11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2820-D72F-4C89-AC46-B5CE29B05D0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1B0D-8654-488D-98BE-921A0581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1B0D-8654-488D-98BE-921A05817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07BF87-AE25-4DD8-AEBF-B3BAA68DD57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6256CE-C7CC-438D-A067-94A606D556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 advClick="0" advTm="2000">
    <p:push dir="u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JUNK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709160"/>
          </a:xfrm>
        </p:spPr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pic>
        <p:nvPicPr>
          <p:cNvPr id="1026" name="Picture 2" descr="C:\Users\Literacy India\AppData\Local\Microsoft\Windows\INetCache\IE\6HH97L4D\popularity-of-junk-food-523f144a434547464585c178e05f6e7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4560"/>
            <a:ext cx="6172200" cy="33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23010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Literacy India\AppData\Local\Microsoft\Windows\INetCache\IE\6HH97L4D\hamburger-burger-french-junk-food-eat-snack-fast-food-delicious-gastronomy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858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62829"/>
      </p:ext>
    </p:extLst>
  </p:cSld>
  <p:clrMapOvr>
    <a:masterClrMapping/>
  </p:clrMapOvr>
  <p:transition spd="slow" advClick="0" advTm="2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Literacy India\AppData\Local\Microsoft\Windows\INetCache\IE\OG6VTYXE\junk-foo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" y="1905000"/>
            <a:ext cx="7924800" cy="42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7000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7907" y="2967335"/>
            <a:ext cx="4628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80563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75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2286000"/>
            <a:ext cx="7225145" cy="4191000"/>
          </a:xfrm>
        </p:spPr>
        <p:txBody>
          <a:bodyPr>
            <a:normAutofit/>
          </a:bodyPr>
          <a:lstStyle/>
          <a:p>
            <a:r>
              <a:rPr lang="en-US" dirty="0"/>
              <a:t>"Junk food" is a term used to describe food that is high in calories from sugar and/or fat, and possibly sodium, making it </a:t>
            </a:r>
            <a:r>
              <a:rPr lang="en-US" dirty="0" err="1"/>
              <a:t>hyperpalatable</a:t>
            </a:r>
            <a:r>
              <a:rPr lang="en-US" dirty="0"/>
              <a:t>, but with little dietary fiber, protein, vitamins, minerals, or other important forms of nutritional value. It is also known as HFSS food (high in fat, salt and sugar).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1547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268327229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709160"/>
          </a:xfrm>
        </p:spPr>
        <p:txBody>
          <a:bodyPr/>
          <a:lstStyle/>
          <a:p>
            <a:endParaRPr lang="en-US"/>
          </a:p>
        </p:txBody>
      </p:sp>
      <p:pic>
        <p:nvPicPr>
          <p:cNvPr id="2055" name="Picture 7" descr="C:\Users\Literacy India\AppData\Local\Microsoft\Windows\INetCache\IE\6HH97L4D\EAT_DON´T%20EA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620000" cy="45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66917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Junk food' is </a:t>
            </a:r>
            <a:r>
              <a:rPr lang="en-US" b="1" dirty="0"/>
              <a:t>food that contains high levels of fats, salt or sugar, and lacks nutrients</a:t>
            </a:r>
            <a:r>
              <a:rPr lang="en-US" dirty="0"/>
              <a:t> such as Fast Food and Overeating · </a:t>
            </a:r>
            <a:r>
              <a:rPr lang="en-US" b="1" dirty="0"/>
              <a:t>It's low in fiber</a:t>
            </a:r>
            <a:r>
              <a:rPr lang="en-US" dirty="0"/>
              <a:t>. · It's high in palatability (that is, it tastes good). · It offers a high number of calories in a small volume.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fibre</a:t>
            </a:r>
            <a:r>
              <a:rPr lang="en-US" dirty="0"/>
              <a:t>, vitamins and minerals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315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unk</a:t>
            </a:r>
            <a:r>
              <a:rPr lang="en-US" dirty="0"/>
              <a:t> foods are </a:t>
            </a:r>
            <a:r>
              <a:rPr lang="en-US" b="1" dirty="0"/>
              <a:t>high in starch, sugar, saturated fat, trans fat and salt, but low in fruit, vegetables, </a:t>
            </a:r>
            <a:r>
              <a:rPr lang="en-US" b="1" dirty="0" err="1"/>
              <a:t>fibre</a:t>
            </a:r>
            <a:r>
              <a:rPr lang="en-US" b="1" dirty="0"/>
              <a:t> and</a:t>
            </a:r>
            <a:r>
              <a:rPr lang="en-US" dirty="0"/>
              <a:t> </a:t>
            </a:r>
            <a:r>
              <a:rPr lang="en-US" dirty="0" err="1"/>
              <a:t>wholegrains</a:t>
            </a:r>
            <a:r>
              <a:rPr lang="en-US" dirty="0"/>
              <a:t>. This means most junk foods don't ...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4831"/>
      </p:ext>
    </p:extLst>
  </p:cSld>
  <p:clrMapOvr>
    <a:masterClrMapping/>
  </p:clrMapOvr>
  <p:transition spd="slow" advClick="0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junk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examples of junk foods include </a:t>
            </a:r>
            <a:r>
              <a:rPr lang="en-US" b="1" dirty="0"/>
              <a:t>sodas and snack foods</a:t>
            </a:r>
            <a:r>
              <a:rPr lang="en-US" dirty="0"/>
              <a:t>, such as potato chips, crackers and candy. Popular fast-food items, like hamburgers and French 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92359"/>
      </p:ext>
    </p:extLst>
  </p:cSld>
  <p:clrMapOvr>
    <a:masterClrMapping/>
  </p:clrMapOvr>
  <p:transition spd="slow" advClick="0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Junk food definition, facts $ side effects: lesson for 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Jan 2023 — Junk food is </a:t>
            </a:r>
            <a:r>
              <a:rPr lang="en-US" b="1" dirty="0"/>
              <a:t>any food with little to no nutritional value</a:t>
            </a:r>
            <a:r>
              <a:rPr lang="en-US" dirty="0"/>
              <a:t>. A simple way to think of junk food is 'empty calories'. Junk foods have calories but ...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72845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impacts of junk food on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Long-term, junk </a:t>
            </a:r>
            <a:r>
              <a:rPr lang="en-US" b="1" dirty="0"/>
              <a:t>foods can lead to tooth decay and poor bowel habits</a:t>
            </a:r>
            <a:r>
              <a:rPr lang="en-US" dirty="0"/>
              <a:t>. Junk foods can also lead to obesity and associated diseases such as heart ...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454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</TotalTime>
  <Words>111</Words>
  <Application>Microsoft Office PowerPoint</Application>
  <PresentationFormat>On-screen Show (4:3)</PresentationFormat>
  <Paragraphs>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JUNK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junk food</vt:lpstr>
      <vt:lpstr>Junk food definition, facts $ side effects: lesson for kids</vt:lpstr>
      <vt:lpstr>The impacts of junk food on health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Jaung food</dc:title>
  <dc:creator>Windows User</dc:creator>
  <cp:lastModifiedBy>Windows User</cp:lastModifiedBy>
  <cp:revision>7</cp:revision>
  <dcterms:created xsi:type="dcterms:W3CDTF">2023-12-14T10:02:31Z</dcterms:created>
  <dcterms:modified xsi:type="dcterms:W3CDTF">2023-12-22T10:39:41Z</dcterms:modified>
</cp:coreProperties>
</file>