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8" r:id="rId6"/>
    <p:sldId id="276" r:id="rId7"/>
    <p:sldId id="277" r:id="rId8"/>
    <p:sldId id="289" r:id="rId9"/>
    <p:sldId id="278" r:id="rId10"/>
    <p:sldId id="280" r:id="rId11"/>
    <p:sldId id="281" r:id="rId12"/>
    <p:sldId id="283" r:id="rId13"/>
    <p:sldId id="282" r:id="rId14"/>
    <p:sldId id="287" r:id="rId15"/>
    <p:sldId id="279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52" autoAdjust="0"/>
  </p:normalViewPr>
  <p:slideViewPr>
    <p:cSldViewPr snapToGrid="0" showGuides="1">
      <p:cViewPr varScale="1">
        <p:scale>
          <a:sx n="116" d="100"/>
          <a:sy n="116" d="100"/>
        </p:scale>
        <p:origin x="390" y="1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68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032" y="3161623"/>
            <a:ext cx="10489934" cy="22159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College Network with DNS, FTP and Web Servers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199982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077651" y="522898"/>
            <a:ext cx="211434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Routing Protocol for Router 2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4159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344A6C2-8F74-A39C-18B7-9D13282D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233" y="767865"/>
            <a:ext cx="6557534" cy="609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34888" y="522898"/>
            <a:ext cx="25571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Network Design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0844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FA4837-CBDF-20E2-8CFD-AEC9863F8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875" y="853217"/>
            <a:ext cx="6616013" cy="59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Test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B053AEA-92F0-0D34-1C86-443242822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75" y="855297"/>
            <a:ext cx="7187849" cy="585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A7DA-828E-0A57-8AD9-0DA5FFE9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Group Members </a:t>
            </a:r>
            <a:endParaRPr lang="en-PK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B81F-E9BA-041A-12C5-ED5FDF9D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Abdullah </a:t>
            </a:r>
            <a:r>
              <a:rPr lang="en-US" sz="4400" b="1" dirty="0" err="1"/>
              <a:t>Javed</a:t>
            </a:r>
            <a:r>
              <a:rPr lang="en-US" sz="4400" b="1" dirty="0"/>
              <a:t>	20-CE-035</a:t>
            </a:r>
          </a:p>
          <a:p>
            <a:r>
              <a:rPr lang="en-US" sz="4400" b="1" dirty="0"/>
              <a:t>Abdullah Bhatti	20-CE-011</a:t>
            </a:r>
          </a:p>
          <a:p>
            <a:r>
              <a:rPr lang="en-US" sz="4400" b="1" dirty="0"/>
              <a:t>Fatima Asim	      20-CE-029</a:t>
            </a:r>
          </a:p>
          <a:p>
            <a:r>
              <a:rPr lang="en-US" sz="4400" b="1" dirty="0"/>
              <a:t>Ayesha Ehtisham	20-CE-038</a:t>
            </a:r>
            <a:endParaRPr lang="en-PK" sz="4400" b="1" dirty="0"/>
          </a:p>
        </p:txBody>
      </p:sp>
    </p:spTree>
    <p:extLst>
      <p:ext uri="{BB962C8B-B14F-4D97-AF65-F5344CB8AC3E}">
        <p14:creationId xmlns:p14="http://schemas.microsoft.com/office/powerpoint/2010/main" val="12907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9325" y="96487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INTRODUCTION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86547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1900" y="96487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       ROUTING PROTOCOL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25452" y="86262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1900" y="225524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    NETWORK DESIGN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25452" y="214775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9324" y="228457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    EXISTING NETWORK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215584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5753" y="350210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REQUIREMENTS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7892" y="342152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1900" y="352092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  NETWORK TEST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25452" y="342152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1134261" y="2451908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1150106" y="1162491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31117" y="1181348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826316" y="244765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823434" y="371950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1150106" y="3760234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AC6A7-E84C-FF56-558B-E5AB5FB1A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53" y="4719639"/>
            <a:ext cx="3767655" cy="938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B3F3E-0DA8-09FC-FF0E-7158B8055310}"/>
              </a:ext>
            </a:extLst>
          </p:cNvPr>
          <p:cNvSpPr txBox="1"/>
          <p:nvPr/>
        </p:nvSpPr>
        <p:spPr>
          <a:xfrm>
            <a:off x="1963553" y="5004405"/>
            <a:ext cx="260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NETWORK DEVICES </a:t>
            </a:r>
            <a:endParaRPr lang="en-PK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316F52-7AF4-0E69-1346-E6EA13589D01}"/>
              </a:ext>
            </a:extLst>
          </p:cNvPr>
          <p:cNvSpPr txBox="1"/>
          <p:nvPr/>
        </p:nvSpPr>
        <p:spPr>
          <a:xfrm>
            <a:off x="399394" y="855297"/>
            <a:ext cx="108992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Network Topology: LAN</a:t>
            </a:r>
          </a:p>
          <a:p>
            <a:endParaRPr lang="en-US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Communication Between Different Departments</a:t>
            </a:r>
          </a:p>
          <a:p>
            <a:endParaRPr lang="en-US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Provides Connectivity Through Out The Campus</a:t>
            </a:r>
          </a:p>
          <a:p>
            <a:endParaRPr lang="en-US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Provides Services Like FTP, DNS, and Web 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47234" y="522898"/>
            <a:ext cx="364476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8090" y="17999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EXISTING NETWORK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7097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325ED4-8C63-91E4-FD9E-F4277EB87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3" t="20912"/>
          <a:stretch/>
        </p:blipFill>
        <p:spPr>
          <a:xfrm>
            <a:off x="468797" y="902367"/>
            <a:ext cx="10987479" cy="59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4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5798" y="1019470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13298" y="3720371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53516" y="3732792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0234" y="38288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3097730" y="3597261"/>
            <a:ext cx="1471612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5533748" y="541824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3159245" y="4751184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73D0BB-F2A4-CED9-403A-5F79E12D9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651" y="3827048"/>
            <a:ext cx="1585097" cy="1591194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CFE2E2-A5B6-5682-5B5B-9C8EFA498FBF}"/>
              </a:ext>
            </a:extLst>
          </p:cNvPr>
          <p:cNvCxnSpPr>
            <a:cxnSpLocks/>
            <a:stCxn id="73" idx="4"/>
            <a:endCxn id="77" idx="0"/>
          </p:cNvCxnSpPr>
          <p:nvPr/>
        </p:nvCxnSpPr>
        <p:spPr>
          <a:xfrm rot="5400000">
            <a:off x="3430804" y="1040150"/>
            <a:ext cx="1221925" cy="4355564"/>
          </a:xfrm>
          <a:prstGeom prst="bentConnector3">
            <a:avLst>
              <a:gd name="adj1" fmla="val 26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4E89CD-B370-ED56-F9F3-BA6D99126167}"/>
              </a:ext>
            </a:extLst>
          </p:cNvPr>
          <p:cNvCxnSpPr>
            <a:cxnSpLocks/>
            <a:stCxn id="73" idx="4"/>
            <a:endCxn id="9" idx="0"/>
          </p:cNvCxnSpPr>
          <p:nvPr/>
        </p:nvCxnSpPr>
        <p:spPr>
          <a:xfrm rot="5400000">
            <a:off x="4870335" y="2477835"/>
            <a:ext cx="1220078" cy="1478348"/>
          </a:xfrm>
          <a:prstGeom prst="bentConnector3">
            <a:avLst>
              <a:gd name="adj1" fmla="val 25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86C7038-8CC4-1D65-454E-676BB88DCF93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 rot="16200000" flipH="1">
            <a:off x="6456598" y="2369920"/>
            <a:ext cx="1113401" cy="1587500"/>
          </a:xfrm>
          <a:prstGeom prst="bentConnector3">
            <a:avLst>
              <a:gd name="adj1" fmla="val 29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2DC4B6D-80A9-73A0-98F0-AFBFDB395FBA}"/>
              </a:ext>
            </a:extLst>
          </p:cNvPr>
          <p:cNvCxnSpPr>
            <a:cxnSpLocks/>
            <a:stCxn id="73" idx="4"/>
            <a:endCxn id="76" idx="0"/>
          </p:cNvCxnSpPr>
          <p:nvPr/>
        </p:nvCxnSpPr>
        <p:spPr>
          <a:xfrm rot="16200000" flipH="1">
            <a:off x="7920496" y="906022"/>
            <a:ext cx="1125822" cy="4527718"/>
          </a:xfrm>
          <a:prstGeom prst="bentConnector3">
            <a:avLst>
              <a:gd name="adj1" fmla="val 28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4924B9-1963-DEA8-A914-D88311C74A78}"/>
              </a:ext>
            </a:extLst>
          </p:cNvPr>
          <p:cNvSpPr txBox="1"/>
          <p:nvPr/>
        </p:nvSpPr>
        <p:spPr>
          <a:xfrm>
            <a:off x="5339536" y="1627598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REQUIREMENTS</a:t>
            </a:r>
            <a:endParaRPr lang="en-PK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763110-8984-E0EF-A1A4-1D39B5402C37}"/>
              </a:ext>
            </a:extLst>
          </p:cNvPr>
          <p:cNvSpPr txBox="1"/>
          <p:nvPr/>
        </p:nvSpPr>
        <p:spPr>
          <a:xfrm>
            <a:off x="1088772" y="4447534"/>
            <a:ext cx="1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FAST SPEED</a:t>
            </a:r>
            <a:endParaRPr lang="en-PK" b="1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A4B334-CD1C-B2B6-1A2B-56D1C42479EC}"/>
              </a:ext>
            </a:extLst>
          </p:cNvPr>
          <p:cNvSpPr txBox="1"/>
          <p:nvPr/>
        </p:nvSpPr>
        <p:spPr>
          <a:xfrm>
            <a:off x="4142862" y="4437979"/>
            <a:ext cx="119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SCALABLE</a:t>
            </a:r>
            <a:endParaRPr lang="en-PK" b="1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B00DB5-13DE-7208-2878-38B81D89CAC5}"/>
              </a:ext>
            </a:extLst>
          </p:cNvPr>
          <p:cNvSpPr txBox="1"/>
          <p:nvPr/>
        </p:nvSpPr>
        <p:spPr>
          <a:xfrm>
            <a:off x="7209356" y="4064877"/>
            <a:ext cx="1195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SUPPORT</a:t>
            </a:r>
          </a:p>
          <a:p>
            <a:r>
              <a:rPr lang="en-US" b="1" dirty="0">
                <a:solidFill>
                  <a:schemeClr val="bg1"/>
                </a:solidFill>
              </a:rPr>
              <a:t>REMOTE ACCESS</a:t>
            </a:r>
            <a:endParaRPr lang="en-PK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503477-5DC8-1457-8C5A-0CA4C26C29A2}"/>
              </a:ext>
            </a:extLst>
          </p:cNvPr>
          <p:cNvSpPr txBox="1"/>
          <p:nvPr/>
        </p:nvSpPr>
        <p:spPr>
          <a:xfrm>
            <a:off x="10148887" y="4212284"/>
            <a:ext cx="120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FEATURES</a:t>
            </a:r>
            <a:endParaRPr lang="en-P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47234" y="522898"/>
            <a:ext cx="364476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DEVICES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864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9547" y="1469047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9926" y="3062905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50305" y="1469047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9547" y="4592024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50305" y="4592024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E91DE-C34F-CFD7-5430-197FA0C59D32}"/>
              </a:ext>
            </a:extLst>
          </p:cNvPr>
          <p:cNvSpPr txBox="1"/>
          <p:nvPr/>
        </p:nvSpPr>
        <p:spPr>
          <a:xfrm>
            <a:off x="3104425" y="205201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Router-PT</a:t>
            </a:r>
            <a:endParaRPr lang="en-PK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81E56-3365-2E24-1A57-9DD9C26590D1}"/>
              </a:ext>
            </a:extLst>
          </p:cNvPr>
          <p:cNvSpPr txBox="1"/>
          <p:nvPr/>
        </p:nvSpPr>
        <p:spPr>
          <a:xfrm>
            <a:off x="8044532" y="191351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2960 </a:t>
            </a:r>
          </a:p>
          <a:p>
            <a:r>
              <a:rPr lang="en-US" b="1" dirty="0"/>
              <a:t>Switches</a:t>
            </a:r>
            <a:endParaRPr lang="en-PK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AE6D2-283C-5EE4-14A7-AE618B44C422}"/>
              </a:ext>
            </a:extLst>
          </p:cNvPr>
          <p:cNvSpPr txBox="1"/>
          <p:nvPr/>
        </p:nvSpPr>
        <p:spPr>
          <a:xfrm>
            <a:off x="3029404" y="5204287"/>
            <a:ext cx="131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 Server</a:t>
            </a:r>
            <a:endParaRPr lang="en-PK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736A0-14CC-3662-2E31-12F49EC301A0}"/>
              </a:ext>
            </a:extLst>
          </p:cNvPr>
          <p:cNvSpPr txBox="1"/>
          <p:nvPr/>
        </p:nvSpPr>
        <p:spPr>
          <a:xfrm>
            <a:off x="7895612" y="5204287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DNS Server</a:t>
            </a:r>
            <a:endParaRPr lang="en-PK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73E35D-AD0D-0273-09A6-97ED650D2AF8}"/>
              </a:ext>
            </a:extLst>
          </p:cNvPr>
          <p:cNvSpPr txBox="1"/>
          <p:nvPr/>
        </p:nvSpPr>
        <p:spPr>
          <a:xfrm>
            <a:off x="5484935" y="3675168"/>
            <a:ext cx="122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FTP Server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88893" y="522898"/>
            <a:ext cx="240310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Routing Protocol for Router 0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3774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765D41B-25D6-C338-B611-CEC1E80B3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45" y="828830"/>
            <a:ext cx="6397156" cy="59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63764" y="522898"/>
            <a:ext cx="252823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Routing Protocol for Router 1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4159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D720AD4-3C4F-5F47-3381-27ACB99BF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205" y="744498"/>
            <a:ext cx="6511590" cy="61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71af3243-3dd4-4a8d-8c0d-dd76da1f02a5"/>
    <ds:schemaRef ds:uri="http://purl.org/dc/elements/1.1/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173</Words>
  <Application>Microsoft Office PowerPoint</Application>
  <PresentationFormat>Widescreen</PresentationFormat>
  <Paragraphs>70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Office Theme</vt:lpstr>
      <vt:lpstr>College Network with DNS, FTP and Web Servers Presentation</vt:lpstr>
      <vt:lpstr>Group Members </vt:lpstr>
      <vt:lpstr>Project analysis slide 2</vt:lpstr>
      <vt:lpstr>Project analysis slide 3</vt:lpstr>
      <vt:lpstr>Project analysis slide 3</vt:lpstr>
      <vt:lpstr>Project analysis slide 4</vt:lpstr>
      <vt:lpstr>Project analysis slide 6</vt:lpstr>
      <vt:lpstr>Project analysis slide 7</vt:lpstr>
      <vt:lpstr>Project analysis slide 8</vt:lpstr>
      <vt:lpstr>Project analysis slide 10</vt:lpstr>
      <vt:lpstr>Project analysis slide 11</vt:lpstr>
      <vt:lpstr>Project analysis slide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2023-01-05T13:00:30Z</dcterms:created>
  <dcterms:modified xsi:type="dcterms:W3CDTF">2023-02-04T04:46:50Z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