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a ahmed" userId="206fc6aad91a474e" providerId="LiveId" clId="{63058D8E-443A-4A23-93CA-846634D18D06}"/>
    <pc:docChg chg="addSld">
      <pc:chgData name="raja ahmed" userId="206fc6aad91a474e" providerId="LiveId" clId="{63058D8E-443A-4A23-93CA-846634D18D06}" dt="2024-02-29T09:02:52.887" v="0" actId="680"/>
      <pc:docMkLst>
        <pc:docMk/>
      </pc:docMkLst>
      <pc:sldChg chg="new">
        <pc:chgData name="raja ahmed" userId="206fc6aad91a474e" providerId="LiveId" clId="{63058D8E-443A-4A23-93CA-846634D18D06}" dt="2024-02-29T09:02:52.887" v="0" actId="680"/>
        <pc:sldMkLst>
          <pc:docMk/>
          <pc:sldMk cId="34558295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5116-2FC8-D971-DC43-E1996E72D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DF88E-AD39-3C59-2906-F75283662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2AE9-4268-8129-429A-EB9D7D4E5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FDEA-DE7C-46CB-9674-13806BCD2D27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89CB9-2C56-737E-8FBB-E6479EBE2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BE511-3835-7164-B44E-87290A6E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734A-E005-48EB-BEF5-E3AD7A55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332B-8FBF-09F5-0A64-80AF96CCC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0CCD8-2A27-219B-F51A-783DAF8B7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2258E-0368-1860-CCC2-C4E6C4031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FDEA-DE7C-46CB-9674-13806BCD2D27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A71BB-A762-5C73-74F0-CFBABABA6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2E733-B71D-BBDB-32A4-56B055C9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734A-E005-48EB-BEF5-E3AD7A55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81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95D91E-A78F-9530-C40F-C07D5667B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10120-6209-9C8F-7FD9-D96B928D7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64DFF-31CD-C2CE-DABC-E2050550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FDEA-DE7C-46CB-9674-13806BCD2D27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FEEF1-BF14-6C2E-528C-6B926881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785E2-C2E5-4CDD-C9C7-39D50A4D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734A-E005-48EB-BEF5-E3AD7A55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C405-3061-3A30-FDAA-F958DC10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5583A-69C9-573A-579D-21C3DDE85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86CB9-1BDF-E59D-D745-55924337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FDEA-DE7C-46CB-9674-13806BCD2D27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FD895-B6F8-6111-FBC2-CFBAC853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D37CD-7271-517E-BC3D-DCFBD245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734A-E005-48EB-BEF5-E3AD7A55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6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9DD0-4AEC-C0A5-9FF9-E42FA5A29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B863A-1615-B315-D7E3-FCD906D94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5C8C6-0355-B81F-BB97-E01E60CD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FDEA-DE7C-46CB-9674-13806BCD2D27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5C24E-88EC-B00C-A9D1-2794EDA55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FB54F-6F3F-47AD-89F9-CF7FE1775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734A-E005-48EB-BEF5-E3AD7A55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0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6D09-3C5C-66E4-3B74-0F4472D5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20B8E-0C1F-9EC1-FDC6-4483572445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8AD24-DA83-52A4-9A92-D2FA909FD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9BD80-6921-7994-21B7-14597DDA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FDEA-DE7C-46CB-9674-13806BCD2D27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DC932-183D-7DC3-8FBA-E23F6A8F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EC111-399A-DD59-E79E-1E2DD059A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734A-E005-48EB-BEF5-E3AD7A55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8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7E8D-7EF9-79B1-4E87-4C887EDA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293A2-13E6-757D-BD34-95191B8DC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F2C0D-1C18-9E19-271B-4F6217F0B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0030A-09F7-1E60-3530-37DEE6C46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F112B2-4B84-8DE0-3E03-BC7BC91B5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75F29E-9CA9-16B5-BC4A-8109DC66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FDEA-DE7C-46CB-9674-13806BCD2D27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AD3B41-09F2-34B3-1B0A-265E11C8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D1ED4-BA90-9357-D7D7-63DD4317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734A-E005-48EB-BEF5-E3AD7A55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5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5D53-B0C6-CDE4-F2B6-A3D4222E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5CB947-596B-9441-B3E4-362251B81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FDEA-DE7C-46CB-9674-13806BCD2D27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37BDC-57FD-769A-6723-B572875D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BA794-A833-AA9D-8F13-9A1FB7C8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734A-E005-48EB-BEF5-E3AD7A55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1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CAF1C7-958B-75CC-EFB3-4B7C0888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FDEA-DE7C-46CB-9674-13806BCD2D27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E9697-A045-01E7-D25D-785478A7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B9E2-539E-8122-B7A8-7EC41794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734A-E005-48EB-BEF5-E3AD7A55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3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F51FB-A060-1F1B-4C79-A328E0EB4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0F9BE-5C92-72D2-F9F4-262015DEE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56140-18AA-0D48-832E-2753B19CC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714BC-E09B-BEFE-20BC-BA487763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FDEA-DE7C-46CB-9674-13806BCD2D27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E7C14-145A-15DD-CADE-FCF24839B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67D88-D31F-B903-B553-2B24CABC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734A-E005-48EB-BEF5-E3AD7A55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1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16AD-B8A7-62A1-93F1-33AA5DB9C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3051D9-D15A-7BCE-D536-44856EED7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A8818-F028-495C-2EA5-0EE7D6598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0A092-EB87-06FE-2B54-0E59044D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EFDEA-DE7C-46CB-9674-13806BCD2D27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D57D2-7A45-D642-281E-AF4F5B12B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F0FA3-5660-0F88-75BB-F42EF56B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4734A-E005-48EB-BEF5-E3AD7A55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797202-D988-C8FF-D37C-F51261DBC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63F0B-2BB9-0CBB-74CA-ECF7951C3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8EF55-8643-6093-70DE-5D761F1E9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0EFDEA-DE7C-46CB-9674-13806BCD2D27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1AA97-073C-2D1D-D684-1B1346F90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CEF39-66D4-2C1E-5DC6-1629D14D1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24734A-E005-48EB-BEF5-E3AD7A55F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3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arge empty room with large windows&#10;&#10;Description automatically generated">
            <a:extLst>
              <a:ext uri="{FF2B5EF4-FFF2-40B4-BE49-F238E27FC236}">
                <a16:creationId xmlns:a16="http://schemas.microsoft.com/office/drawing/2014/main" id="{8C5D1B68-3096-2AB4-0B20-786BC07A0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35000"/>
            <a:ext cx="12296775" cy="819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1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sitting at tables in front of a mural&#10;&#10;Description automatically generated">
            <a:extLst>
              <a:ext uri="{FF2B5EF4-FFF2-40B4-BE49-F238E27FC236}">
                <a16:creationId xmlns:a16="http://schemas.microsoft.com/office/drawing/2014/main" id="{C5B770B0-B540-D9FD-5931-B61958C37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143000"/>
            <a:ext cx="12353925" cy="926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8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8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 ahmed</dc:creator>
  <cp:lastModifiedBy>raja ahmed</cp:lastModifiedBy>
  <cp:revision>1</cp:revision>
  <dcterms:created xsi:type="dcterms:W3CDTF">2024-02-29T08:59:44Z</dcterms:created>
  <dcterms:modified xsi:type="dcterms:W3CDTF">2024-02-29T09:03:03Z</dcterms:modified>
</cp:coreProperties>
</file>