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61" r:id="rId26"/>
    <p:sldId id="262" r:id="rId27"/>
    <p:sldId id="263" r:id="rId28"/>
  </p:sldIdLst>
  <p:sldSz cx="9144000" cy="5143500" type="screen16x9"/>
  <p:notesSz cx="6858000" cy="9144000"/>
  <p:embeddedFontLst>
    <p:embeddedFont>
      <p:font typeface="Rubik" panose="020B0604020202020204" charset="-79"/>
      <p:regular r:id="rId30"/>
      <p:bold r:id="rId31"/>
      <p:italic r:id="rId32"/>
      <p:boldItalic r:id="rId33"/>
    </p:embeddedFont>
    <p:embeddedFont>
      <p:font typeface="Rubik Light" panose="020B0604020202020204" charset="-79"/>
      <p:regular r:id="rId34"/>
      <p:bold r:id="rId35"/>
      <p:italic r:id="rId36"/>
      <p:boldItalic r:id="rId37"/>
    </p:embeddedFont>
    <p:embeddedFont>
      <p:font typeface="Rubik SemiBold" panose="020B0604020202020204" charset="-79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389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9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33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41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1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26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295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13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70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598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65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261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92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49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92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3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53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4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4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098450"/>
            <a:ext cx="4392000" cy="14772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[Task 5] Data Modeling, Warehouse Foundation and SQL Operation</a:t>
            </a:r>
            <a:endParaRPr sz="28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Kalbe Nutritionals - DBA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Raja Alamsyah Tahir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26" name="Picture 2" descr="Logo Kalbe Nutritionals - Algoritma">
            <a:extLst>
              <a:ext uri="{FF2B5EF4-FFF2-40B4-BE49-F238E27FC236}">
                <a16:creationId xmlns:a16="http://schemas.microsoft.com/office/drawing/2014/main" id="{F8238822-3992-2BB2-4C23-39AB6AC9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49" y="10668"/>
            <a:ext cx="1414682" cy="8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Mengambil data dari public.distribusi_barang dan tabel lain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FB27D-42BF-77BB-9E35-0DA97C27EE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67018" y="1163315"/>
            <a:ext cx="6409964" cy="1771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B5728-1991-08AD-1B1F-7EB8953939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21677" y="3061369"/>
            <a:ext cx="5700646" cy="19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8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Mengambil data dari public.distribusi_barang dan tabel lain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computer screen with text&#10;&#10;Description automatically generated">
            <a:extLst>
              <a:ext uri="{FF2B5EF4-FFF2-40B4-BE49-F238E27FC236}">
                <a16:creationId xmlns:a16="http://schemas.microsoft.com/office/drawing/2014/main" id="{92F1C631-D470-7596-7DF7-5F4FD4BD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86" y="1321914"/>
            <a:ext cx="8764223" cy="18290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40F2DE-EEF1-72A6-DC2F-A3C407E05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77" y="3484816"/>
            <a:ext cx="801164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Mengambil data dari public.distribusi_barang dan tabel lain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E14349A-E1D0-D88B-8762-22A9422F1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005" y="912550"/>
            <a:ext cx="7119990" cy="172331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21A5554-7EE8-C7FE-3635-387913AED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05" y="2745370"/>
            <a:ext cx="7119990" cy="23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1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users untuk backend programmer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1F2BCC07-A773-3B5B-3D17-B4C3BD7F5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2" y="944289"/>
            <a:ext cx="7278116" cy="91452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30143E-27E5-D835-2051-D6EF0AFD4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040" y="1941427"/>
            <a:ext cx="2015920" cy="31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index pada tiap tabel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5F97F0-D69F-D165-DF06-EF596B5C4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706" y="925157"/>
            <a:ext cx="6182588" cy="201005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F4FAF7-0D6B-EF8D-5D00-23C3B2746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47" y="3296747"/>
            <a:ext cx="2319282" cy="1316350"/>
          </a:xfrm>
          <a:prstGeom prst="rect">
            <a:avLst/>
          </a:prstGeom>
        </p:spPr>
      </p:pic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6060CDE5-C90E-6B53-D915-6811842E4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40" y="3335126"/>
            <a:ext cx="3151809" cy="112356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7583A7F-77DE-487B-A2C4-D3BD70179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6861" y="3413446"/>
            <a:ext cx="2812866" cy="9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index pada tiap tabel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55CA28-482B-A14B-80E4-4AD7D8F33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722" y="1053650"/>
            <a:ext cx="6392167" cy="188621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1051928-3B90-5985-DBB4-15F245F46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641" y="3404055"/>
            <a:ext cx="2723782" cy="12561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816B810-6D75-7664-9888-B2C708986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063" y="3257049"/>
            <a:ext cx="2122404" cy="15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1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45286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1705232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query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-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bawah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 driver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pengiriman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bulan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Mei 2023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10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barang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paling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sering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dikirim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bulan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Mei 2023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semua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pengiriman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belum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selesai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sebuah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user defined function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ID Shipment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format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yymmddxxx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contoh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: 230519001, 230519002)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stored procedure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shipment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baru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menambahkan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product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shipment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Daily Backup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task / job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backup database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pukul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23:00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Daftarkan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SolarWinds DPA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alert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ketika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suatu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query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total waiting time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sebesar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10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detik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lebih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1988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97519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Menampilkan 2 driver dengan pengiriman terbanyak bulan Mei 2023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F481CE7B-6486-155F-4E7B-AA1D62C27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11" y="1582814"/>
            <a:ext cx="7554379" cy="167663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1B6CD7-47FB-E647-70BC-1F61D128C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025" y="3542594"/>
            <a:ext cx="4157949" cy="12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49" y="45627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Menampilkan 10 barang paling sering dikirim di bulan Mei 2023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4AC8389-8C73-22DF-8DDD-4A3C57A0C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53" y="1027094"/>
            <a:ext cx="7487695" cy="1228896"/>
          </a:xfrm>
          <a:prstGeom prst="rect">
            <a:avLst/>
          </a:prstGeom>
        </p:spPr>
      </p:pic>
      <p:pic>
        <p:nvPicPr>
          <p:cNvPr id="7" name="Picture 6" descr="A screenshot of a list of food items&#10;&#10;Description automatically generated">
            <a:extLst>
              <a:ext uri="{FF2B5EF4-FFF2-40B4-BE49-F238E27FC236}">
                <a16:creationId xmlns:a16="http://schemas.microsoft.com/office/drawing/2014/main" id="{A68BA4BB-5556-A864-EDEA-FF082D5D1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253" y="2344300"/>
            <a:ext cx="395749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49" y="45627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Menampilkan 10 barang paling sering dikirim di bulan Mei 2023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black and blue text&#10;&#10;Description automatically generated">
            <a:extLst>
              <a:ext uri="{FF2B5EF4-FFF2-40B4-BE49-F238E27FC236}">
                <a16:creationId xmlns:a16="http://schemas.microsoft.com/office/drawing/2014/main" id="{62445F07-728A-148B-167C-5B35C045A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825" y="1485047"/>
            <a:ext cx="4336350" cy="1165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E844C-3D78-AE7C-44EF-815CA527E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04" y="3367384"/>
            <a:ext cx="8671389" cy="6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4375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Raja Alamsyah Tahir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My 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4" y="1848124"/>
            <a:ext cx="45719" cy="159102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34297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ETL Developer Intern – PT Bank Tabungan Neragara (Persero) Tbk</a:t>
            </a:r>
            <a:br>
              <a:rPr lang="en" dirty="0">
                <a:latin typeface="Rubik"/>
                <a:ea typeface="Rubik"/>
                <a:cs typeface="Rubik"/>
                <a:sym typeface="Rubik"/>
              </a:rPr>
            </a:b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Revamped the Extract, Transform, Load (ETL) infrastructure by leveraging IBM DataStage data integration for seamless integration of heterogeneous data sources.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3338875"/>
            <a:ext cx="3740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Analyst Intern – ICT IPB University</a:t>
            </a:r>
          </a:p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Collaborated proactively with the operations team to identify and implement potential improvements that simplified the administration process and increased efficiency.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As a recent graduate in Computer Engineering with a deep interest in Data Analysis and Database Administration, I am actively seeking opportunities to further develop my skills and knowledge in this field.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person in a suit and tie&#10;&#10;Description automatically generated">
            <a:extLst>
              <a:ext uri="{FF2B5EF4-FFF2-40B4-BE49-F238E27FC236}">
                <a16:creationId xmlns:a16="http://schemas.microsoft.com/office/drawing/2014/main" id="{6BF9A285-765C-FF6B-F315-12747A85E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78" y="557825"/>
            <a:ext cx="1455844" cy="1761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620662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Membuat ID Shipment dengan format yymmddxxx (contoh: 230519001, 230519002)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77318-57E2-8371-A4BA-4586998E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71" y="1347587"/>
            <a:ext cx="7286058" cy="89392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0E8F13-31BD-4294-08D1-522898EBF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600" y="2296896"/>
            <a:ext cx="159880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7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620662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Membuat shipment baru dan menambahkan product ke dalam shipment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990EC869-41E2-9087-A304-5C5ABDBC0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2" y="1376631"/>
            <a:ext cx="3941667" cy="2539436"/>
          </a:xfrm>
          <a:prstGeom prst="rect">
            <a:avLst/>
          </a:prstGeom>
        </p:spPr>
      </p:pic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68C42C99-B77E-0A2F-A6AD-9B638BABE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54" y="1661791"/>
            <a:ext cx="4354732" cy="1969116"/>
          </a:xfrm>
          <a:prstGeom prst="rect">
            <a:avLst/>
          </a:prstGeom>
        </p:spPr>
      </p:pic>
      <p:pic>
        <p:nvPicPr>
          <p:cNvPr id="11" name="Picture 10" descr="A close-up of a text&#10;&#10;Description automatically generated">
            <a:extLst>
              <a:ext uri="{FF2B5EF4-FFF2-40B4-BE49-F238E27FC236}">
                <a16:creationId xmlns:a16="http://schemas.microsoft.com/office/drawing/2014/main" id="{DB2D7F88-04FF-3E39-4100-34F2CC401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72" y="4145380"/>
            <a:ext cx="3044364" cy="7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5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620662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Buatlah task / job untuk melakukan backup database pukul 23:00 setiap hari Daftarkan database tersebut ke dalam SolarWinds DPA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47A5B3-8CD7-BE08-9D8C-E0D216EA1F6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7598" y="1749843"/>
            <a:ext cx="4320000" cy="2880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D02C5A-E9B7-36E5-BEC7-837EC385FD0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5196" y="1749843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620662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Buatlah task / job untuk melakukan backup database pukul 23:00 setiap hari menggunakan PG Agent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30A964-E2F4-DDE3-C567-B137F597CE0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97999" y="1856847"/>
            <a:ext cx="4320000" cy="2880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C90C65-9F05-759E-F938-5872563772C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26001" y="1856847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620662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Rubik"/>
                <a:ea typeface="Rubik"/>
                <a:cs typeface="Rubik"/>
                <a:sym typeface="Rubik"/>
              </a:rPr>
              <a:t>Buatlah alert ketika suatu query memiliki total waiting time sebesar 10 detik atau lebih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32012E-408A-AB5E-BC5F-EECA631E0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582" y="1418186"/>
            <a:ext cx="5610836" cy="3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238244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Link 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https://github.com/rajaalamsyah85/FinalTask_Kalbe_DBA</a:t>
            </a:r>
            <a:endParaRPr lang="en-US"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038601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https://drive.google.com/drive/folders/1U4ayb6m6JmlTsZPEBUlyCjmHptAYAKa6?hl=id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2" descr="Logo Kalbe Nutritionals - Algoritma">
            <a:extLst>
              <a:ext uri="{FF2B5EF4-FFF2-40B4-BE49-F238E27FC236}">
                <a16:creationId xmlns:a16="http://schemas.microsoft.com/office/drawing/2014/main" id="{50594EE1-A5B2-B52A-FD30-2835848C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52" y="4086793"/>
            <a:ext cx="1414682" cy="8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44582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116539"/>
            <a:ext cx="8376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normalisasi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pencatatan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barang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ERD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normalisasi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barang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notasi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Chen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pun Crow’s foot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database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struktur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table &amp;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relasi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RDBMS PostgreSQL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struktur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table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schema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app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silahkan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import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file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lampiran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kedua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sebuah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user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oleh backend programmer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operasi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DML (INSERT, UPDATE, DELETE, SELECT)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○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index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table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sesuai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kebutuhan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mengoptimalkan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query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83550" y="97519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Normalisasi dan ERD Crow’s Foot pada Distribusi Barang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B25C6-CB4D-C21A-A766-C1463C2CBE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45877" y="1601510"/>
            <a:ext cx="6652246" cy="3270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17">
            <a:extLst>
              <a:ext uri="{FF2B5EF4-FFF2-40B4-BE49-F238E27FC236}">
                <a16:creationId xmlns:a16="http://schemas.microsoft.com/office/drawing/2014/main" id="{01B61955-0471-AE50-42E0-A1B3BAB89A03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tabel distribusi barang dan import data menggunakan file csv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BE19-EE98-9EA3-E560-5AC7485E8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50" y="934575"/>
            <a:ext cx="4008474" cy="2534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D6B2F-6226-FF05-B69E-D3B11853F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50" y="3672978"/>
            <a:ext cx="6529577" cy="1267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B115EA-864F-7F7A-9E19-32FF9B62B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223" y="1600040"/>
            <a:ext cx="433757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17">
            <a:extLst>
              <a:ext uri="{FF2B5EF4-FFF2-40B4-BE49-F238E27FC236}">
                <a16:creationId xmlns:a16="http://schemas.microsoft.com/office/drawing/2014/main" id="{01B61955-0471-AE50-42E0-A1B3BAB89A03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tabel data_produk dan import data menggunakan file csv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8C6D6-C57C-99CC-58A0-5CB457578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11" y="1053650"/>
            <a:ext cx="6649378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090E0-6A0F-DE54-1FA7-7EC3E156D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313" y="3345819"/>
            <a:ext cx="4477375" cy="16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17">
            <a:extLst>
              <a:ext uri="{FF2B5EF4-FFF2-40B4-BE49-F238E27FC236}">
                <a16:creationId xmlns:a16="http://schemas.microsoft.com/office/drawing/2014/main" id="{01B61955-0471-AE50-42E0-A1B3BAB89A03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schema app dan tabel hasil normalisasi distribusi barang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6367-2CC5-4478-705C-D4C8CEA78A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7673" y="1140143"/>
            <a:ext cx="3591811" cy="348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47EB4-65C0-D1C4-F3AE-D1852CD333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51674" y="1606177"/>
            <a:ext cx="342013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BBF2BAB-661A-71B0-9682-D4558B189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8" y="1161853"/>
            <a:ext cx="3381847" cy="2819794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23410E9-01AA-609E-ADBD-A82B77767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08" y="1161853"/>
            <a:ext cx="3791479" cy="2819794"/>
          </a:xfrm>
          <a:prstGeom prst="rect">
            <a:avLst/>
          </a:prstGeom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Membuat Foreign Key pada tiap tabel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65650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5;p17">
            <a:extLst>
              <a:ext uri="{FF2B5EF4-FFF2-40B4-BE49-F238E27FC236}">
                <a16:creationId xmlns:a16="http://schemas.microsoft.com/office/drawing/2014/main" id="{5F6A56F1-1C05-D7D4-5507-1C0A977E3489}"/>
              </a:ext>
            </a:extLst>
          </p:cNvPr>
          <p:cNvSpPr txBox="1"/>
          <p:nvPr/>
        </p:nvSpPr>
        <p:spPr>
          <a:xfrm>
            <a:off x="383550" y="326725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Mengambil data dari public.distribusi_barang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CC564-81CE-602F-C634-27C03C76A5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4786" y="1148719"/>
            <a:ext cx="4810796" cy="322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0B11F-8B0F-469B-B840-AE1BCCE32F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60367" y="1471889"/>
            <a:ext cx="3770603" cy="126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25BFB-A606-3923-FC9D-E77B1296C3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521470" y="3073145"/>
            <a:ext cx="3136643" cy="9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90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581</Words>
  <Application>Microsoft Office PowerPoint</Application>
  <PresentationFormat>On-screen Show (16:9)</PresentationFormat>
  <Paragraphs>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Rubik SemiBold</vt:lpstr>
      <vt:lpstr>Rubik</vt:lpstr>
      <vt:lpstr>Arial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Alamsyah</dc:creator>
  <cp:lastModifiedBy>Raja Alamsyah Tahir</cp:lastModifiedBy>
  <cp:revision>72</cp:revision>
  <dcterms:modified xsi:type="dcterms:W3CDTF">2023-07-30T13:30:46Z</dcterms:modified>
</cp:coreProperties>
</file>