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shupathak/Desktop/Business%20Analytics/Spring%202019/Big%20Data/volu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shupathak/Desktop/Business%20Analytics/Spring%202019/Big%20Data/volu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Volume of Tweets</a:t>
            </a:r>
            <a:endParaRPr lang="en-US"/>
          </a:p>
        </c:rich>
      </c:tx>
      <c:layout>
        <c:manualLayout>
          <c:xMode val="edge"/>
          <c:yMode val="edge"/>
          <c:x val="0.28561509161259241"/>
          <c:y val="3.4334769105436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Real Madrid</c:v>
                </c:pt>
                <c:pt idx="1">
                  <c:v>Barcelona</c:v>
                </c:pt>
                <c:pt idx="2">
                  <c:v>Atletico</c:v>
                </c:pt>
                <c:pt idx="3">
                  <c:v>Sevilla</c:v>
                </c:pt>
                <c:pt idx="4">
                  <c:v>Valencia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4403</c:v>
                </c:pt>
                <c:pt idx="1">
                  <c:v>4168</c:v>
                </c:pt>
                <c:pt idx="2">
                  <c:v>415</c:v>
                </c:pt>
                <c:pt idx="3">
                  <c:v>705</c:v>
                </c:pt>
                <c:pt idx="4">
                  <c:v>1549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B1-4945-B38C-5E4146F52E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32521560"/>
        <c:axId val="695648664"/>
      </c:barChart>
      <c:catAx>
        <c:axId val="532521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648664"/>
        <c:crosses val="autoZero"/>
        <c:auto val="1"/>
        <c:lblAlgn val="ctr"/>
        <c:lblOffset val="100"/>
        <c:noMultiLvlLbl val="0"/>
      </c:catAx>
      <c:valAx>
        <c:axId val="69564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521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50800" dir="5400000" algn="ctr" rotWithShape="0">
        <a:srgbClr val="000000">
          <a:alpha val="88000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DC7-A747-9917-C2599E66CAD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DC7-A747-9917-C2599E66CAD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DC7-A747-9917-C2599E66CAD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DC7-A747-9917-C2599E66CAD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DC7-A747-9917-C2599E66C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Real Madrid</c:v>
                </c:pt>
                <c:pt idx="1">
                  <c:v>Barcelona</c:v>
                </c:pt>
                <c:pt idx="2">
                  <c:v>Atletico</c:v>
                </c:pt>
                <c:pt idx="3">
                  <c:v>Sevilla</c:v>
                </c:pt>
                <c:pt idx="4">
                  <c:v>Valencia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4403</c:v>
                </c:pt>
                <c:pt idx="1">
                  <c:v>4168</c:v>
                </c:pt>
                <c:pt idx="2">
                  <c:v>415</c:v>
                </c:pt>
                <c:pt idx="3">
                  <c:v>705</c:v>
                </c:pt>
                <c:pt idx="4">
                  <c:v>1549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C7-A747-9917-C2599E66CAD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F478-8F65-DF41-8890-A3FC7E2913E3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8F2DE-8BA5-6148-B1E0-9A4350DB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8F2DE-8BA5-6148-B1E0-9A4350DB20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8F2DE-8BA5-6148-B1E0-9A4350DB20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2CA-DAD9-2D4A-91CD-96B85438A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A7A1-DE10-CE45-BF42-1EB6E3B2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EF1F-FC31-B74E-A934-FFD10464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93FB0-50E1-534C-8238-F205874B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9007-B250-AA4D-968F-E463ED64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F832-D489-8742-B8FB-DCE171DA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B0A08-E707-D54D-B61B-3CFEBF45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B114-7DB4-8148-ABED-9D08EB82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DD5B-1CD1-5D4B-B3F9-7F4CF69B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7237-47EB-614D-BD06-60E1CCD6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99497-9A31-0B41-A5AC-1D3008B50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78114-8AE9-8648-8267-692843D81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236C1-3406-7648-AC31-1C9FCF03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D68E-45E3-EA43-ADB4-2CB28063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7E0B-F991-E64B-AF14-7D94FBD6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6B60-C105-A443-B0D9-B79C17D1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2CF1-E122-EE44-8793-68E56C8F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71C9-798D-D845-BD26-3B2DBD63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8433-E186-0A4D-ABE5-9B0BCEB4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54B46-FF08-8A4E-841C-33513DFD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BF3F-338B-0441-931C-DD23CB4F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F5BCB-F3BE-3443-B7F1-DD0274DF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F8B3-B5D8-0140-A847-EC05B3F8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CF0B-BF91-8349-8886-7A1ECFBC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B08C-2BB1-AD4F-A89D-F9CE526D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50A7-13D6-DC4A-AB61-1C751547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F11F-600E-7E4B-A521-B71552C3A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73320-4B3A-C942-9ABD-25D413576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55B91-2628-CD4E-8270-633EBF4C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CAB93-79AD-6441-9138-135A63B6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DDE46-8799-B54B-AEA4-5B45A6FE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A3E7-4087-E34D-94C4-844225E5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723B-5773-7745-B69E-A3CAA1F8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114B8-FD54-EC42-BACD-BE7D55AB7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44B14-EF5F-2448-B5ED-253C97FB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CF135-9892-CA4D-A286-14D103F44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7701B-ED5B-214E-BF83-BE02F194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8CD75-FA4B-E148-853A-4D3E172C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CE1F8-A33D-504F-A998-45F673C9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3121-31B1-F54A-99F2-9FCA856C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1EEE5-A30C-DE4A-9C34-BCC5FAC2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8716E-C923-4F4A-B806-0D62D1F6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0F2D-B7F3-9A44-A98C-77690562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B587B-99B0-5B45-826E-AEB65D49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F08BB-F41E-C14F-B454-3449D637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DE6A-F797-CE47-BA51-34DEFBF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8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AF30-8123-CD45-97A2-BCE14066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AC80-10E0-A349-A220-08C309CA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7F012-38A1-6643-B6CB-9E2B89B16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4DED-D6E8-9542-ABAF-C545F9A9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7F46D-10B2-4446-9E7B-BE6B5C46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ACD36-87AB-7643-A6A4-D9C7DB18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E967-2F23-8741-B79F-18E12352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6F17D-DBA8-7046-95A6-46C2F8C9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A713-5C13-7A47-8F1A-91D0ADA01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824D1-78D4-FA4B-AD0F-1FCBB15B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55955-B96D-A44D-8CFD-0AC32B03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C3AB7-2AC0-5440-9A41-031B7575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A25D6-FF6D-5F4A-A954-BF78000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943E6-243B-8248-8F18-0512FCBA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4057-BBD1-C84F-AC6A-DB1B6FFA5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49EFC-ED49-3640-A32B-FA2428617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F0CE-C00D-1449-9FF2-6E687BA08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EB8B-C5A3-D94C-93BA-0BA43A286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5E1C1-C118-6142-971A-77495BA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5AE227-3948-F945-B43C-E82E69B98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CAFF7-7C20-E745-B742-16CA326A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C3608-4E49-3E48-AC84-AA37F47C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By Anshu Pathak </a:t>
            </a:r>
            <a:r>
              <a:rPr lang="en-US" sz="2000" dirty="0" err="1"/>
              <a:t>Amlan</a:t>
            </a:r>
            <a:r>
              <a:rPr lang="en-US" sz="2000" dirty="0"/>
              <a:t> Raja Prashant Chaudhary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0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09BA2-AB23-E249-A223-0E67CAB5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</a:rPr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B4AA-4BCA-6346-85FC-E47E8D85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process of computationally identifying and categorizing opinions expressed in a piece of text, especially in order to determine whether the writer's attitude towards a particular topic, product, etc. is positive, negative, or neutral.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D8EE2-1BAA-CA48-B954-DC2E2EA9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29605"/>
            <a:ext cx="6250769" cy="34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6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0975-AE84-884D-BA84-6FC0E7C1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About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60C21-2712-B442-8D81-B702610A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990969"/>
            <a:ext cx="5069382" cy="195171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9934-8297-304C-A792-45DFD91B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1500"/>
              <a:t>Extracted around 11K tweets using Twitter Search API/Twitter 4J API</a:t>
            </a:r>
          </a:p>
          <a:p>
            <a:r>
              <a:rPr lang="en-US" sz="1500"/>
              <a:t>Zeroed in on the hashtags(#) for the top 5 teams in the current season</a:t>
            </a:r>
          </a:p>
          <a:p>
            <a:r>
              <a:rPr lang="en-US" sz="1500"/>
              <a:t>Applied data cleaning techniques such as converting all text to lower case, removal of blank space, hyperlinks, punctuations and stop words</a:t>
            </a:r>
          </a:p>
          <a:p>
            <a:r>
              <a:rPr lang="en-US" sz="1500"/>
              <a:t>Analyzed the sentiments of the users behind the tweets based on the NRC Word-Emotion Association Lexicon</a:t>
            </a:r>
          </a:p>
          <a:p>
            <a:r>
              <a:rPr lang="en-US" sz="1500"/>
              <a:t>Teams – Real Madrid, Barcelona, Atletico Madrid, Valencia, Sevilla</a:t>
            </a:r>
          </a:p>
          <a:p>
            <a:endParaRPr lang="en-US" sz="1500"/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3590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42EE34C-4D60-4906-BB63-8EF97FCE8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328110"/>
              </p:ext>
            </p:extLst>
          </p:nvPr>
        </p:nvGraphicFramePr>
        <p:xfrm>
          <a:off x="6374828" y="1825625"/>
          <a:ext cx="5489575" cy="426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D9D41B-44B8-6E47-8BBD-2DD3357C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Tweeted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4F801A-00BE-43BE-A3C7-18B2DCE1E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015440"/>
              </p:ext>
            </p:extLst>
          </p:nvPr>
        </p:nvGraphicFramePr>
        <p:xfrm>
          <a:off x="838200" y="1825625"/>
          <a:ext cx="5404104" cy="426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923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712C883-672A-5845-BEC2-B623C7FB1F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71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51F1CC-F1E9-451F-99C9-AB003EBC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09"/>
            <a:ext cx="10515600" cy="4421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>
                <a:solidFill>
                  <a:srgbClr val="FFFFFF"/>
                </a:solidFill>
              </a:rPr>
              <a:t>Tweets Around the Globe</a:t>
            </a:r>
          </a:p>
        </p:txBody>
      </p:sp>
    </p:spTree>
    <p:extLst>
      <p:ext uri="{BB962C8B-B14F-4D97-AF65-F5344CB8AC3E}">
        <p14:creationId xmlns:p14="http://schemas.microsoft.com/office/powerpoint/2010/main" val="416854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ACB47-BAA4-934F-AD8E-F546B452B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6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841FC-602B-0248-953B-5F059885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Sentimental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FB459-D591-9B45-B022-005581B4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047" y="329184"/>
            <a:ext cx="7941416" cy="6353133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04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B36B7F47-5466-E343-AC9D-980A8A6DD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236114"/>
            <a:ext cx="9215437" cy="63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5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8D1F791B-74FE-A340-9FFF-971682E27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13" b="64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FEEA1F-24ED-3D44-82B7-6416CBCB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262626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880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Widescreen</PresentationFormat>
  <Paragraphs>18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Sentiment Analysis</vt:lpstr>
      <vt:lpstr>What is sentiment analysis?</vt:lpstr>
      <vt:lpstr>About the Data</vt:lpstr>
      <vt:lpstr>Most Tweeted Team</vt:lpstr>
      <vt:lpstr>PowerPoint Presentation</vt:lpstr>
      <vt:lpstr>PowerPoint Presentation</vt:lpstr>
      <vt:lpstr>Sentimental Scores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Pathak, Anshu</dc:creator>
  <cp:lastModifiedBy>Pathak, Anshu</cp:lastModifiedBy>
  <cp:revision>1</cp:revision>
  <dcterms:created xsi:type="dcterms:W3CDTF">2019-05-02T11:02:15Z</dcterms:created>
  <dcterms:modified xsi:type="dcterms:W3CDTF">2019-05-02T11:02:40Z</dcterms:modified>
</cp:coreProperties>
</file>