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3" d="100"/>
          <a:sy n="63" d="100"/>
        </p:scale>
        <p:origin x="10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49D72-49CA-3FBC-B70A-25D8AEB1A1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3192A-11CA-C8E1-F9CB-803BDC6CB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7A5E3-8972-2C69-C885-29DB40394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9E31-FF13-467F-A443-C5090FD71737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88E86-DF44-85BF-00CE-28ACEAA70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3E609-7E2D-12F3-D892-C389527D4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4CCC-E900-4C4C-95D6-FED22F7F8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634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D2F26-4A99-03AC-63E0-5B2C7EA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622B7-58B5-2B76-BF4B-32A5617F6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882DD-84F7-5F41-2BE1-75669860E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9E31-FF13-467F-A443-C5090FD71737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C3760-1381-F667-3BF6-71488D75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C3262-6FF7-2821-7EFD-B8EA7029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4CCC-E900-4C4C-95D6-FED22F7F8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37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B720C0-6514-76BD-820C-7392D9396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6EF35-A9CD-6BE1-55A1-E2E2B84351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7C0CC-3857-6521-8327-2B48536B0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9E31-FF13-467F-A443-C5090FD71737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A0AEE-748C-018D-2330-71B1B8519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8536F-96E8-7542-8EBF-2A36F41B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4CCC-E900-4C4C-95D6-FED22F7F8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669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CEDEF-5F2E-A60D-9A9F-44761E0F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1F851-A97A-EE06-30EA-41FC4C929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606E-018B-E8CA-3A08-59CEBC43E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9E31-FF13-467F-A443-C5090FD71737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BCBE1-A274-3B03-801D-6C63FF554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CBBF9-1432-7AAC-F6AE-BE5016BB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4CCC-E900-4C4C-95D6-FED22F7F8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91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9D2F-426F-B9A5-7397-5D734601C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BF652-3887-82E9-1A5C-B1CBB0BF3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C373E-121C-7FCB-605B-72C4E1DA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9E31-FF13-467F-A443-C5090FD71737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CFDCB-5CB7-E1A7-0D60-E44E5D855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849E-4535-789F-A3BC-A1463F086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4CCC-E900-4C4C-95D6-FED22F7F8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14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DEBC8-E788-5B36-A552-5A3EB673A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8A6BC-7FC5-2E77-0687-7E5E11B7E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8411D-8342-BEEB-3F39-5E4C014C8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B6157-EAC8-633F-1C7D-C1A41F88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9E31-FF13-467F-A443-C5090FD71737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E48A2-0526-61D4-72F9-5E356B16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7BBFF0-8858-567B-ACD0-52BFC4CC6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4CCC-E900-4C4C-95D6-FED22F7F8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54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60EA8-25C6-CF43-FC4F-B38B46DA5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73329-4449-071D-6675-41204FA4A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15E3F-04E3-4733-DC58-16E996C863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E81F56-B13C-EE56-CEAF-76DC194B41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7B2E4-F129-57DC-8681-F9992CD01D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42FAA7-4B99-6767-0421-1103B40B1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9E31-FF13-467F-A443-C5090FD71737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BA3F9-6409-A189-3936-00768F17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98143-1F47-91DA-3796-A0208D1A8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4CCC-E900-4C4C-95D6-FED22F7F8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1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24F43-1BE2-5708-7768-8D5D22673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55FC3-FD33-C810-25C6-6B3241C2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9E31-FF13-467F-A443-C5090FD71737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54732-933C-6C37-A61D-E9DC966B1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C1D1E-2321-BB2D-B9FB-1EDEA836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4CCC-E900-4C4C-95D6-FED22F7F8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09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2A47F7-35CA-BD15-2FB2-3B717EA5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9E31-FF13-467F-A443-C5090FD71737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5E00FA-2D53-B0F9-FF75-C2B217AF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5C34F-DFFB-33EE-B6D1-DAD2508A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4CCC-E900-4C4C-95D6-FED22F7F8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044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E138-F9E1-9AF7-81E5-E8F56DD04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87FB3-1234-5BA3-8870-C66994A9C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29E88-2EFE-1C4D-0C67-E605D8F3A5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C11429-478B-0E09-2E41-317A7B40A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9E31-FF13-467F-A443-C5090FD71737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7F779-54F5-DC31-92E0-2B16B5DF3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5FF1E7-B166-EFE6-D7A3-E50908F2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4CCC-E900-4C4C-95D6-FED22F7F8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2299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AA9A-7435-95D8-2FD2-B7CB59AA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72E5BE-FE6A-AEBB-FC12-652506470E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E9A867-3A32-6F63-0194-53AB350FE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FDB36-6E9D-FE2A-A107-90D4C1EF4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589E31-FF13-467F-A443-C5090FD71737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F1BA2-EE63-021A-4505-320E98E2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E6A31-A2B1-F9A5-76BB-CAB3233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B4CCC-E900-4C4C-95D6-FED22F7F8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97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4351B-5B91-5454-71D2-F42505DD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A7F46-4E2F-F030-3D37-D02677511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BA296-DDA8-965E-B7E4-944FBFBC2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89E31-FF13-467F-A443-C5090FD71737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16B94-DDD7-877D-3A28-5E7DD485D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611A2-FE76-35E3-DB15-429FE8635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B4CCC-E900-4C4C-95D6-FED22F7F8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26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4B06BF-B670-9147-D85F-08DC6EBF6EEC}"/>
              </a:ext>
            </a:extLst>
          </p:cNvPr>
          <p:cNvSpPr/>
          <p:nvPr/>
        </p:nvSpPr>
        <p:spPr>
          <a:xfrm>
            <a:off x="950180" y="377859"/>
            <a:ext cx="2700211" cy="442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Source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79D796-A5DB-E95B-21E4-E39505AF1D96}"/>
              </a:ext>
            </a:extLst>
          </p:cNvPr>
          <p:cNvCxnSpPr>
            <a:cxnSpLocks/>
          </p:cNvCxnSpPr>
          <p:nvPr/>
        </p:nvCxnSpPr>
        <p:spPr>
          <a:xfrm>
            <a:off x="5538688" y="0"/>
            <a:ext cx="0" cy="6797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C11DA8-BE12-0D06-BC3B-F864C2EC9E1A}"/>
              </a:ext>
            </a:extLst>
          </p:cNvPr>
          <p:cNvCxnSpPr>
            <a:cxnSpLocks/>
          </p:cNvCxnSpPr>
          <p:nvPr/>
        </p:nvCxnSpPr>
        <p:spPr>
          <a:xfrm>
            <a:off x="9891713" y="0"/>
            <a:ext cx="0" cy="67972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9376433-BE38-303F-5D7E-9DB17D1FB928}"/>
              </a:ext>
            </a:extLst>
          </p:cNvPr>
          <p:cNvSpPr/>
          <p:nvPr/>
        </p:nvSpPr>
        <p:spPr>
          <a:xfrm>
            <a:off x="547689" y="1104587"/>
            <a:ext cx="3562350" cy="442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1400" dirty="0"/>
              <a:t>OBV 18/20 Alerts from Trading view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B35B1F-6DF2-2E7C-400E-1827AB2D3ECA}"/>
              </a:ext>
            </a:extLst>
          </p:cNvPr>
          <p:cNvSpPr/>
          <p:nvPr/>
        </p:nvSpPr>
        <p:spPr>
          <a:xfrm>
            <a:off x="68128" y="1672220"/>
            <a:ext cx="5116058" cy="30975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Step 1 : OBV 18/20 strategy in place</a:t>
            </a:r>
            <a:br>
              <a:rPr lang="en-IN" sz="1400" dirty="0"/>
            </a:br>
            <a:r>
              <a:rPr lang="en-IN" sz="1400" dirty="0"/>
              <a:t>Step 2:  Manually have </a:t>
            </a:r>
            <a:r>
              <a:rPr lang="en-IN" sz="1400" dirty="0" err="1"/>
              <a:t>Ngork</a:t>
            </a:r>
            <a:r>
              <a:rPr lang="en-IN" sz="1400" dirty="0"/>
              <a:t> running to create a Webhook URL</a:t>
            </a:r>
            <a:br>
              <a:rPr lang="en-IN" sz="1400" dirty="0"/>
            </a:br>
            <a:r>
              <a:rPr lang="en-IN" sz="1400" dirty="0"/>
              <a:t>Step 3: The URL needs to be updated in Trading view and create an alert for 65 minutes for all the Future stocks</a:t>
            </a:r>
          </a:p>
          <a:p>
            <a:r>
              <a:rPr lang="en-IN" sz="1400" dirty="0"/>
              <a:t>Step 4: Manually run the Routes.py to intercept the Webhooks coming from </a:t>
            </a:r>
            <a:r>
              <a:rPr lang="en-IN" sz="1400" dirty="0" err="1"/>
              <a:t>Tradingview</a:t>
            </a:r>
            <a:endParaRPr lang="en-IN" sz="1400" dirty="0"/>
          </a:p>
          <a:p>
            <a:r>
              <a:rPr lang="en-IN" sz="1400" dirty="0"/>
              <a:t>Step 5 : Manually run the docker so that Postgres and Timescale DB is up and running </a:t>
            </a:r>
            <a:br>
              <a:rPr lang="en-IN" sz="1400" dirty="0"/>
            </a:br>
            <a:r>
              <a:rPr lang="en-IN" sz="1400" dirty="0"/>
              <a:t>Step 5. System driven where the </a:t>
            </a:r>
            <a:r>
              <a:rPr lang="en-IN" sz="1400" b="1" dirty="0"/>
              <a:t>Routes.py</a:t>
            </a:r>
            <a:r>
              <a:rPr lang="en-IN" sz="1400" dirty="0"/>
              <a:t> will trigger </a:t>
            </a:r>
            <a:r>
              <a:rPr lang="en-IN" sz="1400" b="1" dirty="0" err="1"/>
              <a:t>process_webhooks</a:t>
            </a:r>
            <a:r>
              <a:rPr lang="en-IN" sz="1400" dirty="0"/>
              <a:t> python file </a:t>
            </a:r>
            <a:br>
              <a:rPr lang="en-IN" sz="1400" dirty="0"/>
            </a:br>
            <a:r>
              <a:rPr lang="en-IN" sz="1400" dirty="0"/>
              <a:t>Step 6 : System to update the signals </a:t>
            </a:r>
            <a:r>
              <a:rPr lang="en-IN" sz="1400" b="1" dirty="0" err="1"/>
              <a:t>Webhook.webhook_alerts</a:t>
            </a:r>
            <a:r>
              <a:rPr lang="en-IN" sz="1400" dirty="0"/>
              <a:t>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650C87-CE36-053F-EB10-B35C6ABD8BA9}"/>
              </a:ext>
            </a:extLst>
          </p:cNvPr>
          <p:cNvSpPr/>
          <p:nvPr/>
        </p:nvSpPr>
        <p:spPr>
          <a:xfrm>
            <a:off x="5893191" y="377859"/>
            <a:ext cx="2700211" cy="442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Update data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CBD3A3-F39B-EAA0-53B3-37D51417737F}"/>
              </a:ext>
            </a:extLst>
          </p:cNvPr>
          <p:cNvSpPr/>
          <p:nvPr/>
        </p:nvSpPr>
        <p:spPr>
          <a:xfrm>
            <a:off x="5899687" y="1104587"/>
            <a:ext cx="1766029" cy="442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Fetch Current price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E8EFA5A-4C61-D93A-9965-8E479EEC42FE}"/>
              </a:ext>
            </a:extLst>
          </p:cNvPr>
          <p:cNvSpPr/>
          <p:nvPr/>
        </p:nvSpPr>
        <p:spPr>
          <a:xfrm>
            <a:off x="7895700" y="1104587"/>
            <a:ext cx="1766029" cy="4429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400" dirty="0"/>
              <a:t>Past data dump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A8F4AA-7F96-816B-F0CA-AEE3EC7B0A49}"/>
              </a:ext>
            </a:extLst>
          </p:cNvPr>
          <p:cNvSpPr/>
          <p:nvPr/>
        </p:nvSpPr>
        <p:spPr>
          <a:xfrm>
            <a:off x="5691688" y="1672220"/>
            <a:ext cx="5116058" cy="309750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400" dirty="0"/>
              <a:t>Step 1 : Manually </a:t>
            </a:r>
            <a:r>
              <a:rPr lang="en-IN" sz="1400"/>
              <a:t>run the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134171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Rajaram Rangarajan</dc:creator>
  <cp:lastModifiedBy>Rajaram Rangarajan</cp:lastModifiedBy>
  <cp:revision>1</cp:revision>
  <dcterms:created xsi:type="dcterms:W3CDTF">2025-08-15T07:36:06Z</dcterms:created>
  <dcterms:modified xsi:type="dcterms:W3CDTF">2025-08-15T07:36:16Z</dcterms:modified>
</cp:coreProperties>
</file>