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926AB-1FF9-4A5B-B148-924C3005140B}" v="650" dt="2021-09-12T06:05:45.910"/>
    <p1510:client id="{5644B871-95F4-4B7D-A835-5DE1F81EDBC7}" v="25" dt="2021-09-13T02:19:06.440"/>
    <p1510:client id="{99486755-B396-4E0D-BD0F-7F654DC33817}" v="147" dt="2021-09-13T17:39:54.555"/>
    <p1510:client id="{D0A8AB2B-29FD-4718-9F51-4DD94DBD9C4E}" v="565" dt="2021-09-12T05:19:1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3T02:06:0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12435 13917 16383 0 0,'0'-4'0'0'0,"5"-2"0"0"0,0-3 0 0 0,9-6 0 0 0,6-3 0 0 0,22-8 0 0 0,11-8 0 0 0,44-11 0 0 0,27-6 0 0 0,49-25 0 0 0,15-12 0 0 0,7-4 0 0 0,-22 5 0 0 0,-6 0 0 0 0,-19 2 0 0 0,-12 7 0 0 0,-26 17 0 0 0,-23 6 0 0 0,-21 12 0 0 0,-23 9 0 0 0,-14 10 0 0 0,-7 10 0 0 0,-8 2 0 0 0,-7 4 0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8064" y="613941"/>
            <a:ext cx="11307335" cy="1490559"/>
          </a:xfrm>
        </p:spPr>
        <p:txBody>
          <a:bodyPr>
            <a:normAutofit/>
          </a:bodyPr>
          <a:lstStyle/>
          <a:p>
            <a:r>
              <a:rPr lang="en-US" sz="5400" dirty="0"/>
              <a:t>Intern at Spark Foundation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6916"/>
            <a:ext cx="9448800" cy="3451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Science and Business Analytics </a:t>
            </a:r>
          </a:p>
          <a:p>
            <a:r>
              <a:rPr lang="en-US" dirty="0"/>
              <a:t>Task – 1 -  Prediction Using Supervised ML(Linear Regression)</a:t>
            </a:r>
          </a:p>
          <a:p>
            <a:endParaRPr lang="en-US" dirty="0"/>
          </a:p>
          <a:p>
            <a:pPr algn="r"/>
            <a:endParaRPr lang="en-US" sz="2800" b="1" i="1" dirty="0">
              <a:solidFill>
                <a:srgbClr val="FF0000"/>
              </a:solidFill>
            </a:endParaRPr>
          </a:p>
          <a:p>
            <a:pPr algn="r"/>
            <a:endParaRPr lang="en-US" sz="2800" b="1" i="1" dirty="0">
              <a:solidFill>
                <a:srgbClr val="FF0000"/>
              </a:solidFill>
            </a:endParaRPr>
          </a:p>
          <a:p>
            <a:pPr algn="r"/>
            <a:r>
              <a:rPr lang="en-US" sz="2800" b="1" i="1" dirty="0">
                <a:solidFill>
                  <a:srgbClr val="FF0000"/>
                </a:solidFill>
              </a:rPr>
              <a:t>Presented By – Abhijeet Rajwade</a:t>
            </a:r>
            <a:endParaRPr lang="en-US" dirty="0"/>
          </a:p>
          <a:p>
            <a:pPr algn="r"/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A6B4-56D0-46FB-B4A1-8D86665E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Prediction Using Supervised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8C76-4EB1-44AD-AFFD-3FA883C3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/>
              <a:t>Machine learning – Using Linear Regression</a:t>
            </a:r>
          </a:p>
          <a:p>
            <a:endParaRPr lang="en-US" dirty="0"/>
          </a:p>
          <a:p>
            <a:r>
              <a:rPr lang="en-US" dirty="0"/>
              <a:t>Language – Python</a:t>
            </a:r>
          </a:p>
          <a:p>
            <a:endParaRPr lang="en-US" dirty="0"/>
          </a:p>
          <a:p>
            <a:r>
              <a:rPr lang="en-US" dirty="0"/>
              <a:t>Libraries Used -  Pandas, NumPy, </a:t>
            </a:r>
            <a:r>
              <a:rPr lang="en-US" dirty="0" err="1"/>
              <a:t>Sklearn</a:t>
            </a:r>
            <a:r>
              <a:rPr lang="en-US" dirty="0"/>
              <a:t>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149738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EF33-9F8F-45C6-B9B6-B790A777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Prediction Using Supervised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FF71-AA4B-4DD1-A723-06D62A14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2"/>
            <a:r>
              <a:rPr lang="en-US" sz="2400">
                <a:ea typeface="+mn-lt"/>
                <a:cs typeface="+mn-lt"/>
              </a:rPr>
              <a:t>Linear regression -- It is a statistical method that is used for predictive analysis. Linear regression makes predictions for continuous/real or numeric variables such as </a:t>
            </a:r>
            <a:r>
              <a:rPr lang="en-US" sz="2400" b="1">
                <a:ea typeface="+mn-lt"/>
                <a:cs typeface="+mn-lt"/>
              </a:rPr>
              <a:t>sales, salary, age, product price,</a:t>
            </a:r>
            <a:r>
              <a:rPr lang="en-US" sz="2400">
                <a:ea typeface="+mn-lt"/>
                <a:cs typeface="+mn-lt"/>
              </a:rPr>
              <a:t> etc.</a:t>
            </a:r>
            <a:endParaRPr lang="en-US" sz="2400" dirty="0"/>
          </a:p>
          <a:p>
            <a:pPr lvl="2"/>
            <a:r>
              <a:rPr lang="en-US" sz="2400"/>
              <a:t>Basic Fundamental behind Linear Regression Two Variable 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pPr marL="2743200" lvl="6" indent="0">
              <a:buNone/>
            </a:pPr>
            <a:r>
              <a:rPr lang="en-US" sz="6000" dirty="0"/>
              <a:t>Y = Mx +C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D23CAB-9383-4F39-8CA4-C487BFE252AB}"/>
                  </a:ext>
                </a:extLst>
              </p14:cNvPr>
              <p14:cNvContentPartPr/>
              <p14:nvPr/>
            </p14:nvContentPartPr>
            <p14:xfrm>
              <a:off x="2830285" y="4302087"/>
              <a:ext cx="685799" cy="38099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D23CAB-9383-4F39-8CA4-C487BFE25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2416" y="4283996"/>
                <a:ext cx="721179" cy="41681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6550B1D-F122-4865-8A57-E33A2544606F}"/>
              </a:ext>
            </a:extLst>
          </p:cNvPr>
          <p:cNvSpPr txBox="1"/>
          <p:nvPr/>
        </p:nvSpPr>
        <p:spPr>
          <a:xfrm>
            <a:off x="9187543" y="5014684"/>
            <a:ext cx="1554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Constant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FE0C9-8CCF-4154-BD42-978DBDBD0950}"/>
              </a:ext>
            </a:extLst>
          </p:cNvPr>
          <p:cNvSpPr txBox="1"/>
          <p:nvPr/>
        </p:nvSpPr>
        <p:spPr>
          <a:xfrm>
            <a:off x="6266542" y="61304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Independent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69657-19EA-4CF2-AAAC-7AB00E10DE05}"/>
              </a:ext>
            </a:extLst>
          </p:cNvPr>
          <p:cNvSpPr txBox="1"/>
          <p:nvPr/>
        </p:nvSpPr>
        <p:spPr>
          <a:xfrm>
            <a:off x="2148114" y="61667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Dependent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6DA666-0FD4-49F7-A3C7-A0B0E3EA7CBF}"/>
              </a:ext>
            </a:extLst>
          </p:cNvPr>
          <p:cNvCxnSpPr/>
          <p:nvPr/>
        </p:nvCxnSpPr>
        <p:spPr>
          <a:xfrm>
            <a:off x="5815693" y="5525406"/>
            <a:ext cx="1340755" cy="678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303CD-7627-40BA-8583-CC9E1856FEDE}"/>
              </a:ext>
            </a:extLst>
          </p:cNvPr>
          <p:cNvCxnSpPr>
            <a:cxnSpLocks/>
          </p:cNvCxnSpPr>
          <p:nvPr/>
        </p:nvCxnSpPr>
        <p:spPr>
          <a:xfrm flipH="1">
            <a:off x="2874734" y="5534474"/>
            <a:ext cx="736599" cy="71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386516-2089-406D-8EFA-E0D1608D5727}"/>
              </a:ext>
            </a:extLst>
          </p:cNvPr>
          <p:cNvCxnSpPr>
            <a:cxnSpLocks/>
          </p:cNvCxnSpPr>
          <p:nvPr/>
        </p:nvCxnSpPr>
        <p:spPr>
          <a:xfrm>
            <a:off x="7557406" y="5189759"/>
            <a:ext cx="1631041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5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BB6BB-60D6-4192-94E9-52254118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PREDICTION USING SUPERVISED ML</a:t>
            </a:r>
            <a:endParaRPr lang="en-US" sz="3600">
              <a:solidFill>
                <a:schemeClr val="bg1"/>
              </a:solidFill>
              <a:ea typeface="+mj-lt"/>
              <a:cs typeface="+mj-lt"/>
            </a:endParaRPr>
          </a:p>
          <a:p>
            <a:pPr algn="l"/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188117-20BB-4D56-8287-69CAB979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Linear Regression of Two Variable using Graph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0C34191-8D25-490D-87A2-69CE9030C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47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40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6714-1666-4E2C-8F5C-3BD4D829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Prediction Using Supervised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FA1-629D-49A9-A747-3A36C439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4275"/>
            <a:ext cx="10829471" cy="4314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Steps Involved  :-</a:t>
            </a:r>
          </a:p>
          <a:p>
            <a:pPr lvl="1"/>
            <a:r>
              <a:rPr lang="en-US" sz="1900" i="1" dirty="0">
                <a:ea typeface="+mn-lt"/>
                <a:cs typeface="+mn-lt"/>
              </a:rPr>
              <a:t>Importing Libraries </a:t>
            </a:r>
          </a:p>
          <a:p>
            <a:pPr lvl="1"/>
            <a:r>
              <a:rPr lang="en-US" sz="1900" i="1" dirty="0"/>
              <a:t>Loading data from provided remote </a:t>
            </a:r>
            <a:r>
              <a:rPr lang="en-US" sz="1900" i="1" dirty="0" err="1"/>
              <a:t>url</a:t>
            </a:r>
            <a:endParaRPr lang="en-US" sz="1900" i="1" dirty="0">
              <a:ea typeface="+mn-lt"/>
              <a:cs typeface="+mn-lt"/>
            </a:endParaRPr>
          </a:p>
          <a:p>
            <a:pPr lvl="1"/>
            <a:r>
              <a:rPr lang="en-US" sz="1900" i="1" dirty="0"/>
              <a:t>Exploring Data</a:t>
            </a:r>
            <a:endParaRPr lang="en-US" sz="1900" i="1" dirty="0">
              <a:ea typeface="+mn-lt"/>
              <a:cs typeface="+mn-lt"/>
            </a:endParaRPr>
          </a:p>
          <a:p>
            <a:pPr lvl="1"/>
            <a:r>
              <a:rPr lang="en-US" sz="1900" i="1" dirty="0"/>
              <a:t>Type of data</a:t>
            </a:r>
            <a:endParaRPr lang="en-US" sz="1900" i="1" dirty="0">
              <a:ea typeface="+mn-lt"/>
              <a:cs typeface="+mn-lt"/>
            </a:endParaRPr>
          </a:p>
          <a:p>
            <a:pPr lvl="1"/>
            <a:r>
              <a:rPr lang="en-US" sz="1900" i="1" dirty="0"/>
              <a:t>Train Test Split</a:t>
            </a:r>
            <a:endParaRPr lang="en-US" sz="1900" i="1" dirty="0">
              <a:ea typeface="+mn-lt"/>
              <a:cs typeface="+mn-lt"/>
            </a:endParaRPr>
          </a:p>
          <a:p>
            <a:pPr lvl="1"/>
            <a:r>
              <a:rPr lang="en-US" sz="1900" i="1" dirty="0"/>
              <a:t>Training the Simple Linear Regression Model on Training Set</a:t>
            </a:r>
            <a:endParaRPr lang="en-US" sz="1900" i="1" dirty="0">
              <a:ea typeface="+mn-lt"/>
              <a:cs typeface="+mn-lt"/>
            </a:endParaRPr>
          </a:p>
          <a:p>
            <a:pPr lvl="1"/>
            <a:r>
              <a:rPr lang="en-US" sz="1900" i="1" dirty="0"/>
              <a:t>Visualization</a:t>
            </a:r>
            <a:endParaRPr lang="en-US" sz="1900" i="1" dirty="0">
              <a:ea typeface="+mn-lt"/>
              <a:cs typeface="+mn-lt"/>
            </a:endParaRPr>
          </a:p>
          <a:p>
            <a:pPr lvl="1"/>
            <a:r>
              <a:rPr lang="en-US" sz="1900" i="1" dirty="0"/>
              <a:t>Visualizing Test Set Result</a:t>
            </a:r>
            <a:endParaRPr lang="en-US" sz="1900" i="1" dirty="0">
              <a:ea typeface="+mn-lt"/>
              <a:cs typeface="+mn-lt"/>
            </a:endParaRPr>
          </a:p>
          <a:p>
            <a:pPr lvl="1"/>
            <a:r>
              <a:rPr lang="en-US" sz="1900" i="1" dirty="0"/>
              <a:t>Predicting Test Result</a:t>
            </a:r>
            <a:endParaRPr lang="en-US" sz="1900" i="1" dirty="0">
              <a:ea typeface="+mn-lt"/>
              <a:cs typeface="+mn-lt"/>
            </a:endParaRPr>
          </a:p>
          <a:p>
            <a:pPr lvl="1"/>
            <a:r>
              <a:rPr lang="en-US" sz="1900" i="1" dirty="0"/>
              <a:t>Predicting no. of hour = 9.25</a:t>
            </a:r>
            <a:endParaRPr lang="en-US" sz="1900" i="1" dirty="0">
              <a:ea typeface="+mn-lt"/>
              <a:cs typeface="+mn-lt"/>
            </a:endParaRPr>
          </a:p>
          <a:p>
            <a:pPr lvl="1"/>
            <a:r>
              <a:rPr lang="en-US" sz="1900" i="1" dirty="0"/>
              <a:t>Evaluate the performance of algorithm.</a:t>
            </a:r>
            <a:endParaRPr lang="en-US" sz="190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54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9B11-AA20-472F-916E-80BA435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a typeface="+mj-lt"/>
                <a:cs typeface="+mj-lt"/>
              </a:rPr>
              <a:t>PREDICTION USING SUPERVISED ML</a:t>
            </a:r>
          </a:p>
          <a:p>
            <a:pPr algn="l"/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E83C-0397-4ED3-B7AF-E1FBAC63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 see the coding in Jupiter Notebook for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8585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240F-628E-43E0-A79E-C65A2003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2832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Thank You...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5FDC-01AD-41DD-9A66-0550B85E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59" y="5131048"/>
            <a:ext cx="10820400" cy="799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Please Post in comment section for any Queries and Suggestions.....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63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Vapor Trail</vt:lpstr>
      <vt:lpstr>Intern at Spark Foundation</vt:lpstr>
      <vt:lpstr>Prediction Using Supervised ML</vt:lpstr>
      <vt:lpstr>Prediction Using Supervised ML</vt:lpstr>
      <vt:lpstr>PREDICTION USING SUPERVISED ML </vt:lpstr>
      <vt:lpstr>Prediction Using Supervised ML</vt:lpstr>
      <vt:lpstr>PREDICTION USING SUPERVISED ML  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232</cp:revision>
  <dcterms:created xsi:type="dcterms:W3CDTF">2021-09-12T04:57:15Z</dcterms:created>
  <dcterms:modified xsi:type="dcterms:W3CDTF">2021-09-13T17:41:45Z</dcterms:modified>
</cp:coreProperties>
</file>