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926AB-1FF9-4A5B-B148-924C3005140B}" v="650" dt="2021-09-12T06:05:45.910"/>
    <p1510:client id="{3D4F3B15-3C65-4EE6-ACBB-E7FA8643BAD1}" v="4" dt="2021-09-13T19:29:45.773"/>
    <p1510:client id="{5644B871-95F4-4B7D-A835-5DE1F81EDBC7}" v="25" dt="2021-09-13T02:19:06.440"/>
    <p1510:client id="{99486755-B396-4E0D-BD0F-7F654DC33817}" v="147" dt="2021-09-13T17:39:54.555"/>
    <p1510:client id="{C6563651-033B-4840-B9EA-727FA2A18CC7}" v="727" dt="2021-09-14T20:08:13.845"/>
    <p1510:client id="{D0A8AB2B-29FD-4718-9F51-4DD94DBD9C4E}" v="565" dt="2021-09-12T05:19:1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017B1-3AEC-49AB-9FB0-5716FADF29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D1BA9-041F-41A2-8C0A-1C3F1A26D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Partitioning Clustering</a:t>
          </a:r>
          <a:endParaRPr lang="en-US"/>
        </a:p>
      </dgm:t>
    </dgm:pt>
    <dgm:pt modelId="{F5208C21-A224-4201-BEB7-8491F1C9FFAD}" type="parTrans" cxnId="{94F50C05-6882-44D4-9A09-A5E076ABCA1A}">
      <dgm:prSet/>
      <dgm:spPr/>
      <dgm:t>
        <a:bodyPr/>
        <a:lstStyle/>
        <a:p>
          <a:endParaRPr lang="en-US"/>
        </a:p>
      </dgm:t>
    </dgm:pt>
    <dgm:pt modelId="{3084FC8F-BB07-456A-8205-C515A9EA54B2}" type="sibTrans" cxnId="{94F50C05-6882-44D4-9A09-A5E076ABC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3CA6A4-5487-4547-8D54-CCBB7EA3F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Density-Based Clustering</a:t>
          </a:r>
          <a:endParaRPr lang="en-US"/>
        </a:p>
      </dgm:t>
    </dgm:pt>
    <dgm:pt modelId="{D74FCA73-EEDC-4A86-BF91-AD3BECEBCB7B}" type="parTrans" cxnId="{947ED384-427F-4934-BEC1-B0CEDCA59FB7}">
      <dgm:prSet/>
      <dgm:spPr/>
      <dgm:t>
        <a:bodyPr/>
        <a:lstStyle/>
        <a:p>
          <a:endParaRPr lang="en-US"/>
        </a:p>
      </dgm:t>
    </dgm:pt>
    <dgm:pt modelId="{F6794712-729F-47AB-91CD-2A8047D3FD5B}" type="sibTrans" cxnId="{947ED384-427F-4934-BEC1-B0CEDCA59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2F7D7B-0746-4023-B97D-2727093A02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Distribution Model-Based Clustering</a:t>
          </a:r>
          <a:endParaRPr lang="en-US"/>
        </a:p>
      </dgm:t>
    </dgm:pt>
    <dgm:pt modelId="{6574966B-AA50-458B-B8DD-83400FE78261}" type="parTrans" cxnId="{7E3F4C7D-2C80-46B7-BD64-9F5F4893925D}">
      <dgm:prSet/>
      <dgm:spPr/>
      <dgm:t>
        <a:bodyPr/>
        <a:lstStyle/>
        <a:p>
          <a:endParaRPr lang="en-US"/>
        </a:p>
      </dgm:t>
    </dgm:pt>
    <dgm:pt modelId="{E57B178D-FB48-45D1-9BEF-B6BA6BF96AE9}" type="sibTrans" cxnId="{7E3F4C7D-2C80-46B7-BD64-9F5F489392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D0BF8-D242-49FE-9ED1-7BA2B8406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Hierarchical Clustering</a:t>
          </a:r>
          <a:endParaRPr lang="en-US"/>
        </a:p>
      </dgm:t>
    </dgm:pt>
    <dgm:pt modelId="{37543818-C409-4EDF-9E86-7C587127792B}" type="parTrans" cxnId="{59613660-250B-466D-B371-B27E8B2ECF67}">
      <dgm:prSet/>
      <dgm:spPr/>
      <dgm:t>
        <a:bodyPr/>
        <a:lstStyle/>
        <a:p>
          <a:endParaRPr lang="en-US"/>
        </a:p>
      </dgm:t>
    </dgm:pt>
    <dgm:pt modelId="{48A1C399-6269-4184-8F9E-EE743F9D9D00}" type="sibTrans" cxnId="{59613660-250B-466D-B371-B27E8B2ECF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525140-5BE0-418E-B558-D8A3E21C1F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Fuzzy Clustering</a:t>
          </a:r>
          <a:endParaRPr lang="en-US"/>
        </a:p>
      </dgm:t>
    </dgm:pt>
    <dgm:pt modelId="{3683CDC4-CA6B-4BC9-9AB1-1E610D315041}" type="parTrans" cxnId="{8BC1CAD8-39DB-4960-92B0-FFFA1838C9F9}">
      <dgm:prSet/>
      <dgm:spPr/>
      <dgm:t>
        <a:bodyPr/>
        <a:lstStyle/>
        <a:p>
          <a:endParaRPr lang="en-US"/>
        </a:p>
      </dgm:t>
    </dgm:pt>
    <dgm:pt modelId="{B0FE7988-241C-4630-B936-5FC4AAABCF8A}" type="sibTrans" cxnId="{8BC1CAD8-39DB-4960-92B0-FFFA1838C9F9}">
      <dgm:prSet/>
      <dgm:spPr/>
      <dgm:t>
        <a:bodyPr/>
        <a:lstStyle/>
        <a:p>
          <a:endParaRPr lang="en-US"/>
        </a:p>
      </dgm:t>
    </dgm:pt>
    <dgm:pt modelId="{E1D3573F-CAD8-458A-82BB-52D434F63481}" type="pres">
      <dgm:prSet presAssocID="{E74017B1-3AEC-49AB-9FB0-5716FADF29B0}" presName="root" presStyleCnt="0">
        <dgm:presLayoutVars>
          <dgm:dir/>
          <dgm:resizeHandles val="exact"/>
        </dgm:presLayoutVars>
      </dgm:prSet>
      <dgm:spPr/>
    </dgm:pt>
    <dgm:pt modelId="{B331E151-7F53-4DBB-B4DC-76831A7F61BF}" type="pres">
      <dgm:prSet presAssocID="{E74017B1-3AEC-49AB-9FB0-5716FADF29B0}" presName="container" presStyleCnt="0">
        <dgm:presLayoutVars>
          <dgm:dir/>
          <dgm:resizeHandles val="exact"/>
        </dgm:presLayoutVars>
      </dgm:prSet>
      <dgm:spPr/>
    </dgm:pt>
    <dgm:pt modelId="{34566B9E-B3DF-4E52-B1F7-FACA832021CE}" type="pres">
      <dgm:prSet presAssocID="{0B9D1BA9-041F-41A2-8C0A-1C3F1A26DE66}" presName="compNode" presStyleCnt="0"/>
      <dgm:spPr/>
    </dgm:pt>
    <dgm:pt modelId="{A1F7BAC4-AE4F-4C42-95B7-6A04B06A1259}" type="pres">
      <dgm:prSet presAssocID="{0B9D1BA9-041F-41A2-8C0A-1C3F1A26DE66}" presName="iconBgRect" presStyleLbl="bgShp" presStyleIdx="0" presStyleCnt="5"/>
      <dgm:spPr/>
    </dgm:pt>
    <dgm:pt modelId="{49CA20B7-75AD-44EF-B13E-7E240F91FC3F}" type="pres">
      <dgm:prSet presAssocID="{0B9D1BA9-041F-41A2-8C0A-1C3F1A26DE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4E51CC-6D03-4952-8751-A5A192C87382}" type="pres">
      <dgm:prSet presAssocID="{0B9D1BA9-041F-41A2-8C0A-1C3F1A26DE66}" presName="spaceRect" presStyleCnt="0"/>
      <dgm:spPr/>
    </dgm:pt>
    <dgm:pt modelId="{9DC509EA-8698-4967-B7D1-82A93AE1A2B2}" type="pres">
      <dgm:prSet presAssocID="{0B9D1BA9-041F-41A2-8C0A-1C3F1A26DE66}" presName="textRect" presStyleLbl="revTx" presStyleIdx="0" presStyleCnt="5">
        <dgm:presLayoutVars>
          <dgm:chMax val="1"/>
          <dgm:chPref val="1"/>
        </dgm:presLayoutVars>
      </dgm:prSet>
      <dgm:spPr/>
    </dgm:pt>
    <dgm:pt modelId="{3830EAAC-827F-4405-8F89-94F74545853B}" type="pres">
      <dgm:prSet presAssocID="{3084FC8F-BB07-456A-8205-C515A9EA54B2}" presName="sibTrans" presStyleLbl="sibTrans2D1" presStyleIdx="0" presStyleCnt="0"/>
      <dgm:spPr/>
    </dgm:pt>
    <dgm:pt modelId="{B0BECCB2-93A9-4E94-8470-DD689C8AA0F4}" type="pres">
      <dgm:prSet presAssocID="{7F3CA6A4-5487-4547-8D54-CCBB7EA3FEBE}" presName="compNode" presStyleCnt="0"/>
      <dgm:spPr/>
    </dgm:pt>
    <dgm:pt modelId="{1EF13ED4-AFEB-45B5-B749-EC7A3C8696A0}" type="pres">
      <dgm:prSet presAssocID="{7F3CA6A4-5487-4547-8D54-CCBB7EA3FEBE}" presName="iconBgRect" presStyleLbl="bgShp" presStyleIdx="1" presStyleCnt="5"/>
      <dgm:spPr/>
    </dgm:pt>
    <dgm:pt modelId="{DDEA20A3-6A7C-4353-A583-7AB66C7A7FE4}" type="pres">
      <dgm:prSet presAssocID="{7F3CA6A4-5487-4547-8D54-CCBB7EA3FE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053460-F0A9-4FF9-950F-219F78A2B2BE}" type="pres">
      <dgm:prSet presAssocID="{7F3CA6A4-5487-4547-8D54-CCBB7EA3FEBE}" presName="spaceRect" presStyleCnt="0"/>
      <dgm:spPr/>
    </dgm:pt>
    <dgm:pt modelId="{9DBA6BA6-278F-4A5E-9DC7-A18C49DFB02A}" type="pres">
      <dgm:prSet presAssocID="{7F3CA6A4-5487-4547-8D54-CCBB7EA3FEBE}" presName="textRect" presStyleLbl="revTx" presStyleIdx="1" presStyleCnt="5">
        <dgm:presLayoutVars>
          <dgm:chMax val="1"/>
          <dgm:chPref val="1"/>
        </dgm:presLayoutVars>
      </dgm:prSet>
      <dgm:spPr/>
    </dgm:pt>
    <dgm:pt modelId="{54B399B8-9810-4EA2-88E9-7CC72301C61E}" type="pres">
      <dgm:prSet presAssocID="{F6794712-729F-47AB-91CD-2A8047D3FD5B}" presName="sibTrans" presStyleLbl="sibTrans2D1" presStyleIdx="0" presStyleCnt="0"/>
      <dgm:spPr/>
    </dgm:pt>
    <dgm:pt modelId="{C7626146-3CE7-4EFA-A2B8-277C0864A5C3}" type="pres">
      <dgm:prSet presAssocID="{5E2F7D7B-0746-4023-B97D-2727093A02C1}" presName="compNode" presStyleCnt="0"/>
      <dgm:spPr/>
    </dgm:pt>
    <dgm:pt modelId="{241D6817-15E1-48D6-9CAD-D607A43AE843}" type="pres">
      <dgm:prSet presAssocID="{5E2F7D7B-0746-4023-B97D-2727093A02C1}" presName="iconBgRect" presStyleLbl="bgShp" presStyleIdx="2" presStyleCnt="5"/>
      <dgm:spPr/>
    </dgm:pt>
    <dgm:pt modelId="{1F27D8C3-327A-442F-9CF0-4F1B942B254D}" type="pres">
      <dgm:prSet presAssocID="{5E2F7D7B-0746-4023-B97D-2727093A02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42353C3-7B67-4DEF-80F7-A7E8C2CC5C3B}" type="pres">
      <dgm:prSet presAssocID="{5E2F7D7B-0746-4023-B97D-2727093A02C1}" presName="spaceRect" presStyleCnt="0"/>
      <dgm:spPr/>
    </dgm:pt>
    <dgm:pt modelId="{5AC644E2-E5BD-4042-BFE2-DE65CF438039}" type="pres">
      <dgm:prSet presAssocID="{5E2F7D7B-0746-4023-B97D-2727093A02C1}" presName="textRect" presStyleLbl="revTx" presStyleIdx="2" presStyleCnt="5">
        <dgm:presLayoutVars>
          <dgm:chMax val="1"/>
          <dgm:chPref val="1"/>
        </dgm:presLayoutVars>
      </dgm:prSet>
      <dgm:spPr/>
    </dgm:pt>
    <dgm:pt modelId="{919C761E-1DBB-4F12-8D63-C9244E82CF91}" type="pres">
      <dgm:prSet presAssocID="{E57B178D-FB48-45D1-9BEF-B6BA6BF96AE9}" presName="sibTrans" presStyleLbl="sibTrans2D1" presStyleIdx="0" presStyleCnt="0"/>
      <dgm:spPr/>
    </dgm:pt>
    <dgm:pt modelId="{78E8A9CB-47CF-4867-9B5D-AC66C207FE12}" type="pres">
      <dgm:prSet presAssocID="{146D0BF8-D242-49FE-9ED1-7BA2B8406A77}" presName="compNode" presStyleCnt="0"/>
      <dgm:spPr/>
    </dgm:pt>
    <dgm:pt modelId="{54AE961D-15BF-4545-BD81-134B25D7B107}" type="pres">
      <dgm:prSet presAssocID="{146D0BF8-D242-49FE-9ED1-7BA2B8406A77}" presName="iconBgRect" presStyleLbl="bgShp" presStyleIdx="3" presStyleCnt="5"/>
      <dgm:spPr/>
    </dgm:pt>
    <dgm:pt modelId="{4CBF617F-9838-44A2-8CCA-789552799B39}" type="pres">
      <dgm:prSet presAssocID="{146D0BF8-D242-49FE-9ED1-7BA2B8406A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3004ABC-2F79-486C-BC7D-981D876498BC}" type="pres">
      <dgm:prSet presAssocID="{146D0BF8-D242-49FE-9ED1-7BA2B8406A77}" presName="spaceRect" presStyleCnt="0"/>
      <dgm:spPr/>
    </dgm:pt>
    <dgm:pt modelId="{774323B1-605D-4AD1-BB90-127900F86A32}" type="pres">
      <dgm:prSet presAssocID="{146D0BF8-D242-49FE-9ED1-7BA2B8406A77}" presName="textRect" presStyleLbl="revTx" presStyleIdx="3" presStyleCnt="5">
        <dgm:presLayoutVars>
          <dgm:chMax val="1"/>
          <dgm:chPref val="1"/>
        </dgm:presLayoutVars>
      </dgm:prSet>
      <dgm:spPr/>
    </dgm:pt>
    <dgm:pt modelId="{871E6415-BA07-4735-B1C5-B8420BC03DD1}" type="pres">
      <dgm:prSet presAssocID="{48A1C399-6269-4184-8F9E-EE743F9D9D00}" presName="sibTrans" presStyleLbl="sibTrans2D1" presStyleIdx="0" presStyleCnt="0"/>
      <dgm:spPr/>
    </dgm:pt>
    <dgm:pt modelId="{68769F71-115C-49D9-BC57-43090327FB69}" type="pres">
      <dgm:prSet presAssocID="{4F525140-5BE0-418E-B558-D8A3E21C1F1A}" presName="compNode" presStyleCnt="0"/>
      <dgm:spPr/>
    </dgm:pt>
    <dgm:pt modelId="{723AC9AF-E2D7-4475-9548-62DE13A1FFD4}" type="pres">
      <dgm:prSet presAssocID="{4F525140-5BE0-418E-B558-D8A3E21C1F1A}" presName="iconBgRect" presStyleLbl="bgShp" presStyleIdx="4" presStyleCnt="5"/>
      <dgm:spPr/>
    </dgm:pt>
    <dgm:pt modelId="{BF82ECC5-E41E-4377-81DC-8DA7B0E876FC}" type="pres">
      <dgm:prSet presAssocID="{4F525140-5BE0-418E-B558-D8A3E21C1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988ABA-E11E-4F5B-B9A3-CA03A5B64E7D}" type="pres">
      <dgm:prSet presAssocID="{4F525140-5BE0-418E-B558-D8A3E21C1F1A}" presName="spaceRect" presStyleCnt="0"/>
      <dgm:spPr/>
    </dgm:pt>
    <dgm:pt modelId="{DD1BF605-A0AE-49AB-85B5-484768D5D6B5}" type="pres">
      <dgm:prSet presAssocID="{4F525140-5BE0-418E-B558-D8A3E21C1F1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4F50C05-6882-44D4-9A09-A5E076ABCA1A}" srcId="{E74017B1-3AEC-49AB-9FB0-5716FADF29B0}" destId="{0B9D1BA9-041F-41A2-8C0A-1C3F1A26DE66}" srcOrd="0" destOrd="0" parTransId="{F5208C21-A224-4201-BEB7-8491F1C9FFAD}" sibTransId="{3084FC8F-BB07-456A-8205-C515A9EA54B2}"/>
    <dgm:cxn modelId="{52555637-D054-4B64-BB55-F2469D3C1F5B}" type="presOf" srcId="{7F3CA6A4-5487-4547-8D54-CCBB7EA3FEBE}" destId="{9DBA6BA6-278F-4A5E-9DC7-A18C49DFB02A}" srcOrd="0" destOrd="0" presId="urn:microsoft.com/office/officeart/2018/2/layout/IconCircleList"/>
    <dgm:cxn modelId="{DC049138-5EF2-4E0A-B9E4-8E752C82C783}" type="presOf" srcId="{146D0BF8-D242-49FE-9ED1-7BA2B8406A77}" destId="{774323B1-605D-4AD1-BB90-127900F86A32}" srcOrd="0" destOrd="0" presId="urn:microsoft.com/office/officeart/2018/2/layout/IconCircleList"/>
    <dgm:cxn modelId="{1880983D-1A16-449C-91FC-928A68B36E76}" type="presOf" srcId="{F6794712-729F-47AB-91CD-2A8047D3FD5B}" destId="{54B399B8-9810-4EA2-88E9-7CC72301C61E}" srcOrd="0" destOrd="0" presId="urn:microsoft.com/office/officeart/2018/2/layout/IconCircleList"/>
    <dgm:cxn modelId="{59613660-250B-466D-B371-B27E8B2ECF67}" srcId="{E74017B1-3AEC-49AB-9FB0-5716FADF29B0}" destId="{146D0BF8-D242-49FE-9ED1-7BA2B8406A77}" srcOrd="3" destOrd="0" parTransId="{37543818-C409-4EDF-9E86-7C587127792B}" sibTransId="{48A1C399-6269-4184-8F9E-EE743F9D9D00}"/>
    <dgm:cxn modelId="{7E3F4C7D-2C80-46B7-BD64-9F5F4893925D}" srcId="{E74017B1-3AEC-49AB-9FB0-5716FADF29B0}" destId="{5E2F7D7B-0746-4023-B97D-2727093A02C1}" srcOrd="2" destOrd="0" parTransId="{6574966B-AA50-458B-B8DD-83400FE78261}" sibTransId="{E57B178D-FB48-45D1-9BEF-B6BA6BF96AE9}"/>
    <dgm:cxn modelId="{52655A83-26A4-439F-81DF-20B55FFFF205}" type="presOf" srcId="{E57B178D-FB48-45D1-9BEF-B6BA6BF96AE9}" destId="{919C761E-1DBB-4F12-8D63-C9244E82CF91}" srcOrd="0" destOrd="0" presId="urn:microsoft.com/office/officeart/2018/2/layout/IconCircleList"/>
    <dgm:cxn modelId="{947ED384-427F-4934-BEC1-B0CEDCA59FB7}" srcId="{E74017B1-3AEC-49AB-9FB0-5716FADF29B0}" destId="{7F3CA6A4-5487-4547-8D54-CCBB7EA3FEBE}" srcOrd="1" destOrd="0" parTransId="{D74FCA73-EEDC-4A86-BF91-AD3BECEBCB7B}" sibTransId="{F6794712-729F-47AB-91CD-2A8047D3FD5B}"/>
    <dgm:cxn modelId="{89698F8E-9078-4725-A223-1EC76FD171AE}" type="presOf" srcId="{3084FC8F-BB07-456A-8205-C515A9EA54B2}" destId="{3830EAAC-827F-4405-8F89-94F74545853B}" srcOrd="0" destOrd="0" presId="urn:microsoft.com/office/officeart/2018/2/layout/IconCircleList"/>
    <dgm:cxn modelId="{447A74B3-0554-4A9F-A8D4-93F10B80969D}" type="presOf" srcId="{5E2F7D7B-0746-4023-B97D-2727093A02C1}" destId="{5AC644E2-E5BD-4042-BFE2-DE65CF438039}" srcOrd="0" destOrd="0" presId="urn:microsoft.com/office/officeart/2018/2/layout/IconCircleList"/>
    <dgm:cxn modelId="{2FE0E6B5-3DC1-47D9-AD47-1CB52B0355C2}" type="presOf" srcId="{4F525140-5BE0-418E-B558-D8A3E21C1F1A}" destId="{DD1BF605-A0AE-49AB-85B5-484768D5D6B5}" srcOrd="0" destOrd="0" presId="urn:microsoft.com/office/officeart/2018/2/layout/IconCircleList"/>
    <dgm:cxn modelId="{D0700CB8-0D40-420D-97F5-46206D4A9BFA}" type="presOf" srcId="{48A1C399-6269-4184-8F9E-EE743F9D9D00}" destId="{871E6415-BA07-4735-B1C5-B8420BC03DD1}" srcOrd="0" destOrd="0" presId="urn:microsoft.com/office/officeart/2018/2/layout/IconCircleList"/>
    <dgm:cxn modelId="{8BC1CAD8-39DB-4960-92B0-FFFA1838C9F9}" srcId="{E74017B1-3AEC-49AB-9FB0-5716FADF29B0}" destId="{4F525140-5BE0-418E-B558-D8A3E21C1F1A}" srcOrd="4" destOrd="0" parTransId="{3683CDC4-CA6B-4BC9-9AB1-1E610D315041}" sibTransId="{B0FE7988-241C-4630-B936-5FC4AAABCF8A}"/>
    <dgm:cxn modelId="{F54FDBDE-6029-48B0-BF10-CAE287C94771}" type="presOf" srcId="{0B9D1BA9-041F-41A2-8C0A-1C3F1A26DE66}" destId="{9DC509EA-8698-4967-B7D1-82A93AE1A2B2}" srcOrd="0" destOrd="0" presId="urn:microsoft.com/office/officeart/2018/2/layout/IconCircleList"/>
    <dgm:cxn modelId="{87773DFF-C1C6-4BB1-85CA-E4E06B949832}" type="presOf" srcId="{E74017B1-3AEC-49AB-9FB0-5716FADF29B0}" destId="{E1D3573F-CAD8-458A-82BB-52D434F63481}" srcOrd="0" destOrd="0" presId="urn:microsoft.com/office/officeart/2018/2/layout/IconCircleList"/>
    <dgm:cxn modelId="{02881A36-536F-428B-A8AF-59C777522B55}" type="presParOf" srcId="{E1D3573F-CAD8-458A-82BB-52D434F63481}" destId="{B331E151-7F53-4DBB-B4DC-76831A7F61BF}" srcOrd="0" destOrd="0" presId="urn:microsoft.com/office/officeart/2018/2/layout/IconCircleList"/>
    <dgm:cxn modelId="{2616811F-9DDC-4B7A-AF7F-DDEE3A7ECD80}" type="presParOf" srcId="{B331E151-7F53-4DBB-B4DC-76831A7F61BF}" destId="{34566B9E-B3DF-4E52-B1F7-FACA832021CE}" srcOrd="0" destOrd="0" presId="urn:microsoft.com/office/officeart/2018/2/layout/IconCircleList"/>
    <dgm:cxn modelId="{21525884-8F97-4E92-BDA2-10D6A1A35403}" type="presParOf" srcId="{34566B9E-B3DF-4E52-B1F7-FACA832021CE}" destId="{A1F7BAC4-AE4F-4C42-95B7-6A04B06A1259}" srcOrd="0" destOrd="0" presId="urn:microsoft.com/office/officeart/2018/2/layout/IconCircleList"/>
    <dgm:cxn modelId="{AE0C3E0D-8745-4AA8-B7F0-099D342E2DC4}" type="presParOf" srcId="{34566B9E-B3DF-4E52-B1F7-FACA832021CE}" destId="{49CA20B7-75AD-44EF-B13E-7E240F91FC3F}" srcOrd="1" destOrd="0" presId="urn:microsoft.com/office/officeart/2018/2/layout/IconCircleList"/>
    <dgm:cxn modelId="{14C7BF21-9F88-4812-A953-1EA5DACAE082}" type="presParOf" srcId="{34566B9E-B3DF-4E52-B1F7-FACA832021CE}" destId="{DB4E51CC-6D03-4952-8751-A5A192C87382}" srcOrd="2" destOrd="0" presId="urn:microsoft.com/office/officeart/2018/2/layout/IconCircleList"/>
    <dgm:cxn modelId="{3232B619-643A-4DA8-A2A5-4B6E86D4C573}" type="presParOf" srcId="{34566B9E-B3DF-4E52-B1F7-FACA832021CE}" destId="{9DC509EA-8698-4967-B7D1-82A93AE1A2B2}" srcOrd="3" destOrd="0" presId="urn:microsoft.com/office/officeart/2018/2/layout/IconCircleList"/>
    <dgm:cxn modelId="{738CF377-78D8-4F02-9A81-1E944B1697B9}" type="presParOf" srcId="{B331E151-7F53-4DBB-B4DC-76831A7F61BF}" destId="{3830EAAC-827F-4405-8F89-94F74545853B}" srcOrd="1" destOrd="0" presId="urn:microsoft.com/office/officeart/2018/2/layout/IconCircleList"/>
    <dgm:cxn modelId="{57982F69-1033-4046-B5C6-308F72F74A18}" type="presParOf" srcId="{B331E151-7F53-4DBB-B4DC-76831A7F61BF}" destId="{B0BECCB2-93A9-4E94-8470-DD689C8AA0F4}" srcOrd="2" destOrd="0" presId="urn:microsoft.com/office/officeart/2018/2/layout/IconCircleList"/>
    <dgm:cxn modelId="{5797BFAE-7070-4929-B710-76A0CBEEAC50}" type="presParOf" srcId="{B0BECCB2-93A9-4E94-8470-DD689C8AA0F4}" destId="{1EF13ED4-AFEB-45B5-B749-EC7A3C8696A0}" srcOrd="0" destOrd="0" presId="urn:microsoft.com/office/officeart/2018/2/layout/IconCircleList"/>
    <dgm:cxn modelId="{7C2EC407-D082-44AB-900F-79807A36B00F}" type="presParOf" srcId="{B0BECCB2-93A9-4E94-8470-DD689C8AA0F4}" destId="{DDEA20A3-6A7C-4353-A583-7AB66C7A7FE4}" srcOrd="1" destOrd="0" presId="urn:microsoft.com/office/officeart/2018/2/layout/IconCircleList"/>
    <dgm:cxn modelId="{E1BFCD05-8A1E-474D-99E1-B010265FB821}" type="presParOf" srcId="{B0BECCB2-93A9-4E94-8470-DD689C8AA0F4}" destId="{A6053460-F0A9-4FF9-950F-219F78A2B2BE}" srcOrd="2" destOrd="0" presId="urn:microsoft.com/office/officeart/2018/2/layout/IconCircleList"/>
    <dgm:cxn modelId="{AD2140B1-938B-4E8D-A5C9-8F11D77DA4F2}" type="presParOf" srcId="{B0BECCB2-93A9-4E94-8470-DD689C8AA0F4}" destId="{9DBA6BA6-278F-4A5E-9DC7-A18C49DFB02A}" srcOrd="3" destOrd="0" presId="urn:microsoft.com/office/officeart/2018/2/layout/IconCircleList"/>
    <dgm:cxn modelId="{604D2B4A-3757-41D7-90AB-6D8FA2A3900C}" type="presParOf" srcId="{B331E151-7F53-4DBB-B4DC-76831A7F61BF}" destId="{54B399B8-9810-4EA2-88E9-7CC72301C61E}" srcOrd="3" destOrd="0" presId="urn:microsoft.com/office/officeart/2018/2/layout/IconCircleList"/>
    <dgm:cxn modelId="{22EBB712-2C8B-42C9-87C7-7B33C3BFE3B5}" type="presParOf" srcId="{B331E151-7F53-4DBB-B4DC-76831A7F61BF}" destId="{C7626146-3CE7-4EFA-A2B8-277C0864A5C3}" srcOrd="4" destOrd="0" presId="urn:microsoft.com/office/officeart/2018/2/layout/IconCircleList"/>
    <dgm:cxn modelId="{25544A7C-BBDA-43F5-86A6-B8B972DFB4BE}" type="presParOf" srcId="{C7626146-3CE7-4EFA-A2B8-277C0864A5C3}" destId="{241D6817-15E1-48D6-9CAD-D607A43AE843}" srcOrd="0" destOrd="0" presId="urn:microsoft.com/office/officeart/2018/2/layout/IconCircleList"/>
    <dgm:cxn modelId="{90EEEE37-F7DA-48F3-AEDA-2EF87FFB1741}" type="presParOf" srcId="{C7626146-3CE7-4EFA-A2B8-277C0864A5C3}" destId="{1F27D8C3-327A-442F-9CF0-4F1B942B254D}" srcOrd="1" destOrd="0" presId="urn:microsoft.com/office/officeart/2018/2/layout/IconCircleList"/>
    <dgm:cxn modelId="{C82F3F31-4009-420E-A4EC-ED4EE509A769}" type="presParOf" srcId="{C7626146-3CE7-4EFA-A2B8-277C0864A5C3}" destId="{142353C3-7B67-4DEF-80F7-A7E8C2CC5C3B}" srcOrd="2" destOrd="0" presId="urn:microsoft.com/office/officeart/2018/2/layout/IconCircleList"/>
    <dgm:cxn modelId="{FC9E3CA5-CE82-4301-A9DC-26FB5874D0DD}" type="presParOf" srcId="{C7626146-3CE7-4EFA-A2B8-277C0864A5C3}" destId="{5AC644E2-E5BD-4042-BFE2-DE65CF438039}" srcOrd="3" destOrd="0" presId="urn:microsoft.com/office/officeart/2018/2/layout/IconCircleList"/>
    <dgm:cxn modelId="{916F5D4E-547A-4DF2-B2EF-6B058ECF4EA1}" type="presParOf" srcId="{B331E151-7F53-4DBB-B4DC-76831A7F61BF}" destId="{919C761E-1DBB-4F12-8D63-C9244E82CF91}" srcOrd="5" destOrd="0" presId="urn:microsoft.com/office/officeart/2018/2/layout/IconCircleList"/>
    <dgm:cxn modelId="{9DE21D32-D607-46A3-B081-CC5E6A965488}" type="presParOf" srcId="{B331E151-7F53-4DBB-B4DC-76831A7F61BF}" destId="{78E8A9CB-47CF-4867-9B5D-AC66C207FE12}" srcOrd="6" destOrd="0" presId="urn:microsoft.com/office/officeart/2018/2/layout/IconCircleList"/>
    <dgm:cxn modelId="{BF076D05-9423-4DC5-B4C6-E4A2DD9F522C}" type="presParOf" srcId="{78E8A9CB-47CF-4867-9B5D-AC66C207FE12}" destId="{54AE961D-15BF-4545-BD81-134B25D7B107}" srcOrd="0" destOrd="0" presId="urn:microsoft.com/office/officeart/2018/2/layout/IconCircleList"/>
    <dgm:cxn modelId="{14946D4B-E15A-4CCD-8A34-FA4328A900EE}" type="presParOf" srcId="{78E8A9CB-47CF-4867-9B5D-AC66C207FE12}" destId="{4CBF617F-9838-44A2-8CCA-789552799B39}" srcOrd="1" destOrd="0" presId="urn:microsoft.com/office/officeart/2018/2/layout/IconCircleList"/>
    <dgm:cxn modelId="{32F97911-B517-4E82-BAC9-3769F3487E38}" type="presParOf" srcId="{78E8A9CB-47CF-4867-9B5D-AC66C207FE12}" destId="{C3004ABC-2F79-486C-BC7D-981D876498BC}" srcOrd="2" destOrd="0" presId="urn:microsoft.com/office/officeart/2018/2/layout/IconCircleList"/>
    <dgm:cxn modelId="{E7A3191B-6997-49BD-8DD9-51D441CC1CBF}" type="presParOf" srcId="{78E8A9CB-47CF-4867-9B5D-AC66C207FE12}" destId="{774323B1-605D-4AD1-BB90-127900F86A32}" srcOrd="3" destOrd="0" presId="urn:microsoft.com/office/officeart/2018/2/layout/IconCircleList"/>
    <dgm:cxn modelId="{3CF2EB9A-4B8D-495E-B0C5-1CBE5C4A72E4}" type="presParOf" srcId="{B331E151-7F53-4DBB-B4DC-76831A7F61BF}" destId="{871E6415-BA07-4735-B1C5-B8420BC03DD1}" srcOrd="7" destOrd="0" presId="urn:microsoft.com/office/officeart/2018/2/layout/IconCircleList"/>
    <dgm:cxn modelId="{BFC71200-DF1F-4E01-A732-C9FA0C485C06}" type="presParOf" srcId="{B331E151-7F53-4DBB-B4DC-76831A7F61BF}" destId="{68769F71-115C-49D9-BC57-43090327FB69}" srcOrd="8" destOrd="0" presId="urn:microsoft.com/office/officeart/2018/2/layout/IconCircleList"/>
    <dgm:cxn modelId="{51D4F35A-9765-4331-B10A-A436B94C492F}" type="presParOf" srcId="{68769F71-115C-49D9-BC57-43090327FB69}" destId="{723AC9AF-E2D7-4475-9548-62DE13A1FFD4}" srcOrd="0" destOrd="0" presId="urn:microsoft.com/office/officeart/2018/2/layout/IconCircleList"/>
    <dgm:cxn modelId="{71335C60-65E8-4FB3-AB1C-5122D4EE7C8B}" type="presParOf" srcId="{68769F71-115C-49D9-BC57-43090327FB69}" destId="{BF82ECC5-E41E-4377-81DC-8DA7B0E876FC}" srcOrd="1" destOrd="0" presId="urn:microsoft.com/office/officeart/2018/2/layout/IconCircleList"/>
    <dgm:cxn modelId="{267B0035-1187-44CA-80CE-3D633F027B30}" type="presParOf" srcId="{68769F71-115C-49D9-BC57-43090327FB69}" destId="{3C988ABA-E11E-4F5B-B9A3-CA03A5B64E7D}" srcOrd="2" destOrd="0" presId="urn:microsoft.com/office/officeart/2018/2/layout/IconCircleList"/>
    <dgm:cxn modelId="{D273A314-97E2-49C9-BC60-DC79DD4C272C}" type="presParOf" srcId="{68769F71-115C-49D9-BC57-43090327FB69}" destId="{DD1BF605-A0AE-49AB-85B5-484768D5D6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7BAC4-AE4F-4C42-95B7-6A04B06A1259}">
      <dsp:nvSpPr>
        <dsp:cNvPr id="0" name=""/>
        <dsp:cNvSpPr/>
      </dsp:nvSpPr>
      <dsp:spPr>
        <a:xfrm>
          <a:off x="331098" y="485452"/>
          <a:ext cx="811091" cy="811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A20B7-75AD-44EF-B13E-7E240F91FC3F}">
      <dsp:nvSpPr>
        <dsp:cNvPr id="0" name=""/>
        <dsp:cNvSpPr/>
      </dsp:nvSpPr>
      <dsp:spPr>
        <a:xfrm>
          <a:off x="501427" y="655781"/>
          <a:ext cx="470432" cy="470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09EA-8698-4967-B7D1-82A93AE1A2B2}">
      <dsp:nvSpPr>
        <dsp:cNvPr id="0" name=""/>
        <dsp:cNvSpPr/>
      </dsp:nvSpPr>
      <dsp:spPr>
        <a:xfrm>
          <a:off x="1315994" y="485452"/>
          <a:ext cx="1911857" cy="81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Partitioning Clustering</a:t>
          </a:r>
          <a:endParaRPr lang="en-US" sz="1700" kern="1200"/>
        </a:p>
      </dsp:txBody>
      <dsp:txXfrm>
        <a:off x="1315994" y="485452"/>
        <a:ext cx="1911857" cy="811091"/>
      </dsp:txXfrm>
    </dsp:sp>
    <dsp:sp modelId="{1EF13ED4-AFEB-45B5-B749-EC7A3C8696A0}">
      <dsp:nvSpPr>
        <dsp:cNvPr id="0" name=""/>
        <dsp:cNvSpPr/>
      </dsp:nvSpPr>
      <dsp:spPr>
        <a:xfrm>
          <a:off x="3560979" y="485452"/>
          <a:ext cx="811091" cy="811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A20A3-6A7C-4353-A583-7AB66C7A7FE4}">
      <dsp:nvSpPr>
        <dsp:cNvPr id="0" name=""/>
        <dsp:cNvSpPr/>
      </dsp:nvSpPr>
      <dsp:spPr>
        <a:xfrm>
          <a:off x="3731308" y="655781"/>
          <a:ext cx="470432" cy="470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A6BA6-278F-4A5E-9DC7-A18C49DFB02A}">
      <dsp:nvSpPr>
        <dsp:cNvPr id="0" name=""/>
        <dsp:cNvSpPr/>
      </dsp:nvSpPr>
      <dsp:spPr>
        <a:xfrm>
          <a:off x="4545875" y="485452"/>
          <a:ext cx="1911857" cy="81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Density-Based Clustering</a:t>
          </a:r>
          <a:endParaRPr lang="en-US" sz="1700" kern="1200"/>
        </a:p>
      </dsp:txBody>
      <dsp:txXfrm>
        <a:off x="4545875" y="485452"/>
        <a:ext cx="1911857" cy="811091"/>
      </dsp:txXfrm>
    </dsp:sp>
    <dsp:sp modelId="{241D6817-15E1-48D6-9CAD-D607A43AE843}">
      <dsp:nvSpPr>
        <dsp:cNvPr id="0" name=""/>
        <dsp:cNvSpPr/>
      </dsp:nvSpPr>
      <dsp:spPr>
        <a:xfrm>
          <a:off x="6790860" y="485452"/>
          <a:ext cx="811091" cy="811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D8C3-327A-442F-9CF0-4F1B942B254D}">
      <dsp:nvSpPr>
        <dsp:cNvPr id="0" name=""/>
        <dsp:cNvSpPr/>
      </dsp:nvSpPr>
      <dsp:spPr>
        <a:xfrm>
          <a:off x="6961189" y="655781"/>
          <a:ext cx="470432" cy="470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644E2-E5BD-4042-BFE2-DE65CF438039}">
      <dsp:nvSpPr>
        <dsp:cNvPr id="0" name=""/>
        <dsp:cNvSpPr/>
      </dsp:nvSpPr>
      <dsp:spPr>
        <a:xfrm>
          <a:off x="7775756" y="485452"/>
          <a:ext cx="1911857" cy="81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Distribution Model-Based Clustering</a:t>
          </a:r>
          <a:endParaRPr lang="en-US" sz="1700" kern="1200"/>
        </a:p>
      </dsp:txBody>
      <dsp:txXfrm>
        <a:off x="7775756" y="485452"/>
        <a:ext cx="1911857" cy="811091"/>
      </dsp:txXfrm>
    </dsp:sp>
    <dsp:sp modelId="{54AE961D-15BF-4545-BD81-134B25D7B107}">
      <dsp:nvSpPr>
        <dsp:cNvPr id="0" name=""/>
        <dsp:cNvSpPr/>
      </dsp:nvSpPr>
      <dsp:spPr>
        <a:xfrm>
          <a:off x="331098" y="1827657"/>
          <a:ext cx="811091" cy="811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617F-9838-44A2-8CCA-789552799B39}">
      <dsp:nvSpPr>
        <dsp:cNvPr id="0" name=""/>
        <dsp:cNvSpPr/>
      </dsp:nvSpPr>
      <dsp:spPr>
        <a:xfrm>
          <a:off x="501427" y="1997986"/>
          <a:ext cx="470432" cy="470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323B1-605D-4AD1-BB90-127900F86A32}">
      <dsp:nvSpPr>
        <dsp:cNvPr id="0" name=""/>
        <dsp:cNvSpPr/>
      </dsp:nvSpPr>
      <dsp:spPr>
        <a:xfrm>
          <a:off x="1315994" y="1827657"/>
          <a:ext cx="1911857" cy="81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Hierarchical Clustering</a:t>
          </a:r>
          <a:endParaRPr lang="en-US" sz="1700" kern="1200"/>
        </a:p>
      </dsp:txBody>
      <dsp:txXfrm>
        <a:off x="1315994" y="1827657"/>
        <a:ext cx="1911857" cy="811091"/>
      </dsp:txXfrm>
    </dsp:sp>
    <dsp:sp modelId="{723AC9AF-E2D7-4475-9548-62DE13A1FFD4}">
      <dsp:nvSpPr>
        <dsp:cNvPr id="0" name=""/>
        <dsp:cNvSpPr/>
      </dsp:nvSpPr>
      <dsp:spPr>
        <a:xfrm>
          <a:off x="3560979" y="1827657"/>
          <a:ext cx="811091" cy="8110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ECC5-E41E-4377-81DC-8DA7B0E876FC}">
      <dsp:nvSpPr>
        <dsp:cNvPr id="0" name=""/>
        <dsp:cNvSpPr/>
      </dsp:nvSpPr>
      <dsp:spPr>
        <a:xfrm>
          <a:off x="3731308" y="1997986"/>
          <a:ext cx="470432" cy="470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BF605-A0AE-49AB-85B5-484768D5D6B5}">
      <dsp:nvSpPr>
        <dsp:cNvPr id="0" name=""/>
        <dsp:cNvSpPr/>
      </dsp:nvSpPr>
      <dsp:spPr>
        <a:xfrm>
          <a:off x="4545875" y="1827657"/>
          <a:ext cx="1911857" cy="81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Fuzzy Clustering</a:t>
          </a:r>
          <a:endParaRPr lang="en-US" sz="1700" kern="1200"/>
        </a:p>
      </dsp:txBody>
      <dsp:txXfrm>
        <a:off x="4545875" y="1827657"/>
        <a:ext cx="1911857" cy="811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5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4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3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0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1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7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32" y="390917"/>
            <a:ext cx="11307335" cy="149055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"/>
                <a:ea typeface="Cambria"/>
              </a:rPr>
              <a:t>Spark Foundation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868" y="4333134"/>
            <a:ext cx="9448800" cy="2047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mbria"/>
                <a:ea typeface="Cambria"/>
              </a:rPr>
              <a:t>Data Science and Business Analytics </a:t>
            </a:r>
          </a:p>
          <a:p>
            <a:r>
              <a:rPr lang="en-US" sz="2000" dirty="0">
                <a:latin typeface="Cambria"/>
                <a:ea typeface="Cambria"/>
              </a:rPr>
              <a:t>Task – 2 -  </a:t>
            </a:r>
            <a:r>
              <a:rPr lang="en-US" sz="2000">
                <a:latin typeface="Cambria"/>
                <a:ea typeface="+mn-lt"/>
                <a:cs typeface="+mn-lt"/>
              </a:rPr>
              <a:t>Prediction Using Unsupervised ML(Clustering Methord)</a:t>
            </a:r>
            <a:endParaRPr lang="en-US" sz="2000">
              <a:latin typeface="Cambria"/>
              <a:ea typeface="Cambria"/>
            </a:endParaRPr>
          </a:p>
          <a:p>
            <a:endParaRPr lang="en-US" dirty="0"/>
          </a:p>
          <a:p>
            <a:pPr algn="r"/>
            <a:r>
              <a:rPr lang="en-US" sz="2800" b="1" i="1" dirty="0">
                <a:solidFill>
                  <a:srgbClr val="FF0000"/>
                </a:solidFill>
              </a:rPr>
              <a:t>Presented By – Abhijeet Rajwade</a:t>
            </a:r>
            <a:endParaRPr lang="en-US" dirty="0"/>
          </a:p>
          <a:p>
            <a:pPr algn="r"/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A6B4-56D0-46FB-B4A1-8D86665E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83" y="467007"/>
            <a:ext cx="9880600" cy="1293028"/>
          </a:xfrm>
        </p:spPr>
        <p:txBody>
          <a:bodyPr/>
          <a:lstStyle/>
          <a:p>
            <a:pPr algn="r"/>
            <a:r>
              <a:rPr lang="en-US" dirty="0">
                <a:latin typeface="Cambria"/>
                <a:ea typeface="+mj-lt"/>
                <a:cs typeface="+mj-lt"/>
              </a:rPr>
              <a:t>Prediction Using Unsupervised ML</a:t>
            </a:r>
            <a:endParaRPr lang="en-US">
              <a:latin typeface="Cambria"/>
              <a:ea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C76-4EB1-44AD-AFFD-3FA883C3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384" y="3523595"/>
            <a:ext cx="7621201" cy="28530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latin typeface="Cambria"/>
                <a:ea typeface="Cambria"/>
              </a:rPr>
              <a:t>Machine learning – Using Clustering</a:t>
            </a:r>
            <a:endParaRPr lang="en-US" sz="2000" dirty="0">
              <a:latin typeface="Cambria"/>
              <a:ea typeface="Cambria"/>
            </a:endParaRPr>
          </a:p>
          <a:p>
            <a:endParaRPr lang="en-US" sz="2000" dirty="0">
              <a:latin typeface="Cambria"/>
              <a:ea typeface="Cambria"/>
            </a:endParaRPr>
          </a:p>
          <a:p>
            <a:r>
              <a:rPr lang="en-US" sz="2000" dirty="0">
                <a:latin typeface="Cambria"/>
                <a:ea typeface="Cambria"/>
              </a:rPr>
              <a:t>Language – Python</a:t>
            </a:r>
          </a:p>
          <a:p>
            <a:endParaRPr lang="en-US" sz="2000" dirty="0">
              <a:latin typeface="Cambria"/>
              <a:ea typeface="Cambria"/>
            </a:endParaRPr>
          </a:p>
          <a:p>
            <a:r>
              <a:rPr lang="en-US" sz="2000" dirty="0">
                <a:latin typeface="Cambria"/>
                <a:ea typeface="Cambria"/>
              </a:rPr>
              <a:t>Libraries Used -  Pandas, NumPy, </a:t>
            </a:r>
            <a:r>
              <a:rPr lang="en-US" sz="2000" err="1">
                <a:latin typeface="Cambria"/>
                <a:ea typeface="Cambria"/>
              </a:rPr>
              <a:t>Sklearn</a:t>
            </a:r>
            <a:r>
              <a:rPr lang="en-US" sz="2000">
                <a:latin typeface="Cambria"/>
                <a:ea typeface="Cambria"/>
              </a:rPr>
              <a:t>, Matplotlib, Seaborn</a:t>
            </a:r>
            <a:endParaRPr lang="en-US" sz="2000" dirty="0">
              <a:latin typeface="Cambria"/>
              <a:ea typeface="Cambria"/>
            </a:endParaRPr>
          </a:p>
          <a:p>
            <a:pPr>
              <a:buClr>
                <a:srgbClr val="1287C3"/>
              </a:buClr>
            </a:pPr>
            <a:endParaRPr lang="en-US" sz="2000" dirty="0">
              <a:latin typeface="Cambria"/>
              <a:ea typeface="Cambria"/>
            </a:endParaRPr>
          </a:p>
          <a:p>
            <a:pPr>
              <a:buClr>
                <a:srgbClr val="1287C3"/>
              </a:buClr>
            </a:pPr>
            <a:r>
              <a:rPr lang="en-US" sz="2000">
                <a:latin typeface="Cambria"/>
                <a:ea typeface="Cambria"/>
              </a:rPr>
              <a:t>Dataset  Using – IRIS DataSet</a:t>
            </a:r>
            <a:endParaRPr lang="en-US" sz="2000" dirty="0">
              <a:latin typeface="Cambria"/>
              <a:ea typeface="Cambria"/>
            </a:endParaRPr>
          </a:p>
          <a:p>
            <a:pPr>
              <a:buClr>
                <a:srgbClr val="1287C3"/>
              </a:buClr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9738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EF33-9F8F-45C6-B9B6-B790A77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49" y="197519"/>
            <a:ext cx="9772848" cy="1293028"/>
          </a:xfrm>
        </p:spPr>
        <p:txBody>
          <a:bodyPr/>
          <a:lstStyle/>
          <a:p>
            <a:pPr algn="r"/>
            <a:r>
              <a:rPr lang="en-US">
                <a:latin typeface="Cambria"/>
                <a:ea typeface="Cambria"/>
                <a:cs typeface="+mj-lt"/>
              </a:rPr>
              <a:t>Clustering in Machine Learning</a:t>
            </a:r>
            <a:r>
              <a:rPr lang="en-US" dirty="0">
                <a:latin typeface="Cambria"/>
                <a:ea typeface="Cambria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FF71-AA4B-4DD1-A723-06D62A14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455" y="2481146"/>
            <a:ext cx="8457544" cy="39977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2"/>
            <a:r>
              <a:rPr lang="en-US" sz="2000" b="1">
                <a:latin typeface="Cambria"/>
                <a:ea typeface="Cambria"/>
              </a:rPr>
              <a:t>Clustering in Machine Learning</a:t>
            </a:r>
            <a:r>
              <a:rPr lang="en-US" sz="2000">
                <a:latin typeface="Cambria"/>
                <a:ea typeface="Cambria"/>
              </a:rPr>
              <a:t> - </a:t>
            </a:r>
            <a:r>
              <a:rPr lang="en-US" sz="2000">
                <a:latin typeface="Cambria"/>
                <a:ea typeface="+mn-lt"/>
                <a:cs typeface="+mn-lt"/>
              </a:rPr>
              <a:t>Clustering or cluster analysis is a machine learning technique, which groups the unlabelled dataset.</a:t>
            </a:r>
          </a:p>
          <a:p>
            <a:pPr lvl="2"/>
            <a:endParaRPr lang="en-US" sz="2000" b="1" i="1" dirty="0">
              <a:latin typeface="Cambria"/>
              <a:ea typeface="+mn-lt"/>
              <a:cs typeface="+mn-lt"/>
            </a:endParaRPr>
          </a:p>
          <a:p>
            <a:pPr lvl="2"/>
            <a:r>
              <a:rPr lang="en-US" sz="2000" b="1" i="1">
                <a:latin typeface="Cambria"/>
                <a:ea typeface="+mn-lt"/>
                <a:cs typeface="+mn-lt"/>
              </a:rPr>
              <a:t>Defined as  - </a:t>
            </a:r>
            <a:r>
              <a:rPr lang="en-US" sz="2000" i="1">
                <a:latin typeface="Cambria"/>
                <a:ea typeface="+mn-lt"/>
                <a:cs typeface="+mn-lt"/>
              </a:rPr>
              <a:t>A way of grouping the data points into different clusters, consisting of similar data points. The objects with the possible similarities remain in a group that has less or no similarities with another group</a:t>
            </a:r>
            <a:endParaRPr lang="en-US" sz="2000">
              <a:latin typeface="Cambria"/>
              <a:ea typeface="+mn-lt"/>
              <a:cs typeface="+mn-lt"/>
            </a:endParaRPr>
          </a:p>
          <a:p>
            <a:pPr lvl="2"/>
            <a:endParaRPr lang="en-US" sz="2000" dirty="0">
              <a:latin typeface="Cambria"/>
              <a:ea typeface="+mn-lt"/>
              <a:cs typeface="+mn-lt"/>
            </a:endParaRPr>
          </a:p>
          <a:p>
            <a:pPr lvl="2">
              <a:buClr>
                <a:srgbClr val="1287C3"/>
              </a:buClr>
            </a:pPr>
            <a:r>
              <a:rPr lang="en-US" sz="2000">
                <a:latin typeface="Cambria"/>
                <a:ea typeface="+mn-lt"/>
                <a:cs typeface="+mn-lt"/>
              </a:rPr>
              <a:t>The clustering technique is commonly used for statistical data analysis.</a:t>
            </a:r>
            <a:endParaRPr lang="en-US" sz="2000" dirty="0">
              <a:latin typeface="Cambria"/>
              <a:ea typeface="+mn-lt"/>
              <a:cs typeface="+mn-lt"/>
            </a:endParaRPr>
          </a:p>
          <a:p>
            <a:pPr>
              <a:buClr>
                <a:srgbClr val="30ACEC">
                  <a:lumMod val="75000"/>
                </a:srgbClr>
              </a:buClr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675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98E-90FF-4AA4-B03E-C8D68A67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541" y="344898"/>
            <a:ext cx="10251161" cy="1250350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Uses and Applications of Clustering Technique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E6B52-62C9-44DC-A011-EB91178C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0678" y="3000548"/>
            <a:ext cx="3623344" cy="3517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>
                <a:latin typeface="Cambria"/>
                <a:ea typeface="+mn-lt"/>
                <a:cs typeface="+mn-lt"/>
              </a:rPr>
              <a:t>Applications of clustering technique in Machine Learning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In Identification of Cancer Cells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In Search Engines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Customer Segmentation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In Biology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In Land Use</a:t>
            </a:r>
            <a:endParaRPr lang="en-US">
              <a:latin typeface="Cambria"/>
              <a:ea typeface="Cambria"/>
            </a:endParaRPr>
          </a:p>
          <a:p>
            <a:pPr marL="285750" indent="-285750" algn="just">
              <a:buClr>
                <a:srgbClr val="1287C3"/>
              </a:buClr>
              <a:buChar char="•"/>
            </a:pPr>
            <a:endParaRPr lang="en-US" dirty="0">
              <a:latin typeface="Cambria"/>
              <a:ea typeface="Cambria"/>
            </a:endParaRPr>
          </a:p>
          <a:p>
            <a:pPr marL="285750" indent="-285750" algn="just">
              <a:buClr>
                <a:srgbClr val="1287C3"/>
              </a:buClr>
              <a:buChar char="•"/>
            </a:pPr>
            <a:endParaRPr lang="en-US" dirty="0">
              <a:latin typeface="Cambria"/>
              <a:ea typeface="Cambria"/>
            </a:endParaRPr>
          </a:p>
          <a:p>
            <a:endParaRPr lang="en-US" dirty="0">
              <a:latin typeface="Cambria"/>
              <a:ea typeface="Cambri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D1E6009-9DE7-461B-8671-1A184BAB6CA0}"/>
              </a:ext>
            </a:extLst>
          </p:cNvPr>
          <p:cNvSpPr txBox="1">
            <a:spLocks/>
          </p:cNvSpPr>
          <p:nvPr/>
        </p:nvSpPr>
        <p:spPr>
          <a:xfrm>
            <a:off x="3554233" y="2997251"/>
            <a:ext cx="3738363" cy="351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Cambria"/>
                <a:ea typeface="+mn-lt"/>
                <a:cs typeface="+mn-lt"/>
              </a:rPr>
              <a:t>The clustering technique can be widely used in various tasks. Some most common uses of this technique are:</a:t>
            </a:r>
            <a:endParaRPr lang="en-US" sz="2000">
              <a:latin typeface="Cambria"/>
              <a:ea typeface="Cambri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Market Segmentation</a:t>
            </a:r>
            <a:endParaRPr lang="en-US" sz="2000">
              <a:latin typeface="Cambria"/>
              <a:ea typeface="Cambri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Statistical data analysis</a:t>
            </a:r>
            <a:endParaRPr lang="en-US" sz="2000">
              <a:latin typeface="Cambria"/>
              <a:ea typeface="Cambri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Social network analysis</a:t>
            </a:r>
            <a:endParaRPr lang="en-US" sz="2000">
              <a:latin typeface="Cambria"/>
              <a:ea typeface="Cambri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Image segmentation</a:t>
            </a:r>
            <a:endParaRPr lang="en-US" sz="2000">
              <a:latin typeface="Cambria"/>
              <a:ea typeface="Cambri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Anomaly detection, etc.</a:t>
            </a:r>
            <a:endParaRPr lang="en-US" sz="2000">
              <a:latin typeface="Cambria"/>
            </a:endParaRPr>
          </a:p>
          <a:p>
            <a:pPr marL="285750" indent="-285750" algn="just">
              <a:buClr>
                <a:srgbClr val="1287C3"/>
              </a:buClr>
              <a:buFont typeface="Arial"/>
              <a:buChar char="•"/>
            </a:pPr>
            <a:endParaRPr lang="en-US" dirty="0"/>
          </a:p>
          <a:p>
            <a:pPr marL="285750" indent="-285750" algn="just">
              <a:buClr>
                <a:srgbClr val="1287C3"/>
              </a:buClr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432FA-7478-449E-9013-CCE4F9EBE506}"/>
              </a:ext>
            </a:extLst>
          </p:cNvPr>
          <p:cNvCxnSpPr/>
          <p:nvPr/>
        </p:nvCxnSpPr>
        <p:spPr>
          <a:xfrm>
            <a:off x="7734301" y="2971798"/>
            <a:ext cx="48896" cy="35504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65C8D-B29D-4392-B9B1-EFA60BC67F31}"/>
              </a:ext>
            </a:extLst>
          </p:cNvPr>
          <p:cNvCxnSpPr>
            <a:cxnSpLocks/>
          </p:cNvCxnSpPr>
          <p:nvPr/>
        </p:nvCxnSpPr>
        <p:spPr>
          <a:xfrm flipH="1">
            <a:off x="3108382" y="2919807"/>
            <a:ext cx="9022529" cy="3075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1FEC-1B37-47FF-8609-132C9182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600" y="308562"/>
            <a:ext cx="9233260" cy="945243"/>
          </a:xfrm>
        </p:spPr>
        <p:txBody>
          <a:bodyPr/>
          <a:lstStyle/>
          <a:p>
            <a:pPr algn="r"/>
            <a:r>
              <a:rPr lang="en-US">
                <a:latin typeface="Cambria"/>
                <a:ea typeface="Cambria"/>
              </a:rPr>
              <a:t>Types of Clustering Methods</a:t>
            </a:r>
          </a:p>
          <a:p>
            <a:pPr algn="r"/>
            <a:endParaRPr lang="en-US" dirty="0">
              <a:latin typeface="Cambria"/>
              <a:ea typeface="Cambria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86961D9-6754-49FE-AEA2-B52EA4907B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A picture containing room, tableware, dishware&#10;&#10;Description automatically generated">
            <a:extLst>
              <a:ext uri="{FF2B5EF4-FFF2-40B4-BE49-F238E27FC236}">
                <a16:creationId xmlns:a16="http://schemas.microsoft.com/office/drawing/2014/main" id="{F903578D-5C5B-4837-B20F-E925E63E6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4391" y="1718367"/>
            <a:ext cx="2287859" cy="1504868"/>
          </a:xfrm>
          <a:prstGeom prst="rect">
            <a:avLst/>
          </a:prstGeom>
        </p:spPr>
      </p:pic>
      <p:pic>
        <p:nvPicPr>
          <p:cNvPr id="6" name="Picture 6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153B8154-2BB0-4D18-9E52-E78179F2D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1215" y="1718189"/>
            <a:ext cx="2278566" cy="1507679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B6851A-2E2E-41C6-821C-D240DB16C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8631" y="1676796"/>
            <a:ext cx="2287859" cy="1500692"/>
          </a:xfrm>
          <a:prstGeom prst="rect">
            <a:avLst/>
          </a:prstGeom>
        </p:spPr>
      </p:pic>
      <p:pic>
        <p:nvPicPr>
          <p:cNvPr id="42" name="Picture 42" descr="Chart, bubble chart&#10;&#10;Description automatically generated">
            <a:extLst>
              <a:ext uri="{FF2B5EF4-FFF2-40B4-BE49-F238E27FC236}">
                <a16:creationId xmlns:a16="http://schemas.microsoft.com/office/drawing/2014/main" id="{A570325A-E3D0-46C7-B0E7-84A0407920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186" y="5261465"/>
            <a:ext cx="2126343" cy="1333426"/>
          </a:xfrm>
          <a:prstGeom prst="rect">
            <a:avLst/>
          </a:prstGeom>
        </p:spPr>
      </p:pic>
      <p:pic>
        <p:nvPicPr>
          <p:cNvPr id="59" name="Picture 59" descr="Chart, histogram&#10;&#10;Description automatically generated">
            <a:extLst>
              <a:ext uri="{FF2B5EF4-FFF2-40B4-BE49-F238E27FC236}">
                <a16:creationId xmlns:a16="http://schemas.microsoft.com/office/drawing/2014/main" id="{9D275E4F-8F7B-45CF-B96D-11CF92B5DA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7263" y="5233171"/>
            <a:ext cx="2287859" cy="13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33A2-A58C-483F-8E83-E44F8708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0872"/>
            <a:ext cx="10018713" cy="999671"/>
          </a:xfrm>
        </p:spPr>
        <p:txBody>
          <a:bodyPr/>
          <a:lstStyle/>
          <a:p>
            <a:pPr algn="r"/>
            <a:r>
              <a:rPr lang="en-US">
                <a:latin typeface="Cambria"/>
                <a:ea typeface="Cambria"/>
              </a:rPr>
              <a:t>Elbow Method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89AE-857D-40F5-AF2B-1EE43DAA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97" y="1442356"/>
            <a:ext cx="10308998" cy="1328059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latin typeface="Cambria"/>
                <a:ea typeface="+mn-lt"/>
                <a:cs typeface="+mn-lt"/>
              </a:rPr>
              <a:t>The Elbow method is one of the most popular ways to find the optimal number of clusters. This method uses the concept of WCSS value. </a:t>
            </a:r>
            <a:r>
              <a:rPr lang="en-US" sz="2000" b="1">
                <a:latin typeface="Cambria"/>
                <a:ea typeface="+mn-lt"/>
                <a:cs typeface="+mn-lt"/>
              </a:rPr>
              <a:t>WCSS</a:t>
            </a:r>
            <a:r>
              <a:rPr lang="en-US" sz="2000">
                <a:latin typeface="Cambria"/>
                <a:ea typeface="+mn-lt"/>
                <a:cs typeface="+mn-lt"/>
              </a:rPr>
              <a:t> stands for </a:t>
            </a:r>
            <a:r>
              <a:rPr lang="en-US" sz="2000" b="1">
                <a:latin typeface="Cambria"/>
                <a:ea typeface="+mn-lt"/>
                <a:cs typeface="+mn-lt"/>
              </a:rPr>
              <a:t>Within Cluster Sum of Squares</a:t>
            </a:r>
            <a:r>
              <a:rPr lang="en-US" sz="2000">
                <a:latin typeface="Cambria"/>
                <a:ea typeface="+mn-lt"/>
                <a:cs typeface="+mn-lt"/>
              </a:rPr>
              <a:t>, which defines the total variations within a cluster. The formula to calculate the value of WCSS (for 3 clusters) is given below:</a:t>
            </a:r>
            <a:endParaRPr lang="en-US" sz="2000"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E7847-8E79-4262-AD54-49B9DA8FC668}"/>
              </a:ext>
            </a:extLst>
          </p:cNvPr>
          <p:cNvSpPr txBox="1"/>
          <p:nvPr/>
        </p:nvSpPr>
        <p:spPr>
          <a:xfrm>
            <a:off x="1640115" y="3526971"/>
            <a:ext cx="9555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WCSS= ∑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Pi in Cluster1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distance(P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C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en-US" b="1" baseline="30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+∑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Pi in Cluster2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distance(P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C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en-US" b="1" baseline="30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+∑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Pi in CLuster3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distance(P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 C</a:t>
            </a:r>
            <a:r>
              <a:rPr lang="en-US" b="1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en-US" b="1" baseline="30000">
                <a:solidFill>
                  <a:srgbClr val="FF0000"/>
                </a:solidFill>
                <a:ea typeface="+mn-lt"/>
                <a:cs typeface="+mn-lt"/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0639B-697D-4F99-9917-DB314FF3503B}"/>
              </a:ext>
            </a:extLst>
          </p:cNvPr>
          <p:cNvSpPr txBox="1"/>
          <p:nvPr/>
        </p:nvSpPr>
        <p:spPr>
          <a:xfrm>
            <a:off x="1612900" y="4651827"/>
            <a:ext cx="10100126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+mn-lt"/>
                <a:cs typeface="+mn-lt"/>
              </a:rPr>
              <a:t>In the above formula of WCSS,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>
                <a:ea typeface="+mn-lt"/>
                <a:cs typeface="+mn-lt"/>
              </a:rPr>
              <a:t>∑</a:t>
            </a:r>
            <a:r>
              <a:rPr lang="en-US" sz="2000" b="1" baseline="-25000">
                <a:ea typeface="+mn-lt"/>
                <a:cs typeface="+mn-lt"/>
              </a:rPr>
              <a:t>Pi in Cluster1</a:t>
            </a:r>
            <a:r>
              <a:rPr lang="en-US" sz="2000" b="1">
                <a:ea typeface="+mn-lt"/>
                <a:cs typeface="+mn-lt"/>
              </a:rPr>
              <a:t> distance(P</a:t>
            </a:r>
            <a:r>
              <a:rPr lang="en-US" sz="2000" b="1" baseline="-25000">
                <a:ea typeface="+mn-lt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 C</a:t>
            </a:r>
            <a:r>
              <a:rPr lang="en-US" sz="2000" b="1" baseline="-25000">
                <a:ea typeface="+mn-lt"/>
                <a:cs typeface="+mn-lt"/>
              </a:rPr>
              <a:t>1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 b="1" baseline="30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:</a:t>
            </a:r>
            <a:r>
              <a:rPr lang="en-US" sz="2000">
                <a:latin typeface="Cambria"/>
                <a:ea typeface="+mn-lt"/>
                <a:cs typeface="+mn-lt"/>
              </a:rPr>
              <a:t> It is the sum of the square of the distances between each data point and its centroid within a cluster1 and the same for the other two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542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FA1-629D-49A9-A747-3A36C439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43" y="2889521"/>
            <a:ext cx="6087107" cy="3492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Steps Involved  :-</a:t>
            </a:r>
          </a:p>
          <a:p>
            <a:pPr lvl="1"/>
            <a:endParaRPr lang="en-US" b="1" dirty="0"/>
          </a:p>
          <a:p>
            <a:pPr lvl="2"/>
            <a:r>
              <a:rPr lang="en-US" sz="2000" dirty="0">
                <a:latin typeface="Cambria"/>
                <a:ea typeface="+mn-lt"/>
                <a:cs typeface="+mn-lt"/>
              </a:rPr>
              <a:t> Importing the dataset</a:t>
            </a:r>
            <a:endParaRPr lang="en-US" sz="2000">
              <a:latin typeface="Cambria"/>
              <a:ea typeface="Cambria"/>
            </a:endParaRPr>
          </a:p>
          <a:p>
            <a:pPr lvl="2"/>
            <a:r>
              <a:rPr lang="en-US" sz="2000" dirty="0">
                <a:latin typeface="Cambria"/>
                <a:ea typeface="+mn-lt"/>
                <a:cs typeface="+mn-lt"/>
              </a:rPr>
              <a:t> Visualizing the data</a:t>
            </a:r>
          </a:p>
          <a:p>
            <a:pPr lvl="2"/>
            <a:r>
              <a:rPr lang="en-US" sz="2000" dirty="0">
                <a:latin typeface="Cambria"/>
                <a:ea typeface="+mn-lt"/>
                <a:cs typeface="+mn-lt"/>
              </a:rPr>
              <a:t> Finding the optimum number of clusters</a:t>
            </a:r>
            <a:endParaRPr lang="en-US" sz="2000">
              <a:latin typeface="Cambria"/>
              <a:ea typeface="Cambria"/>
            </a:endParaRPr>
          </a:p>
          <a:p>
            <a:pPr lvl="2"/>
            <a:r>
              <a:rPr lang="en-US" sz="2000" dirty="0">
                <a:latin typeface="Cambria"/>
                <a:ea typeface="+mn-lt"/>
                <a:cs typeface="+mn-lt"/>
              </a:rPr>
              <a:t> Applying k means clustering on the data</a:t>
            </a:r>
            <a:endParaRPr lang="en-US" sz="2000">
              <a:latin typeface="Cambria"/>
              <a:ea typeface="Cambria"/>
            </a:endParaRPr>
          </a:p>
          <a:p>
            <a:pPr lvl="2"/>
            <a:r>
              <a:rPr lang="en-US" sz="2000" dirty="0">
                <a:latin typeface="Cambria"/>
                <a:ea typeface="+mn-lt"/>
                <a:cs typeface="+mn-lt"/>
              </a:rPr>
              <a:t> Visualizing the clusters</a:t>
            </a:r>
            <a:endParaRPr lang="en-US" sz="2000">
              <a:latin typeface="Cambria"/>
            </a:endParaRPr>
          </a:p>
          <a:p>
            <a:pPr lvl="2"/>
            <a:endParaRPr lang="en-US" sz="1700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5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E83C-0397-4ED3-B7AF-E1FBAC63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13" y="5007428"/>
            <a:ext cx="7556375" cy="756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Cambria"/>
              </a:rPr>
              <a:t>Let see the coding in Jupiter Notebook for Clustering.</a:t>
            </a:r>
          </a:p>
        </p:txBody>
      </p:sp>
    </p:spTree>
    <p:extLst>
      <p:ext uri="{BB962C8B-B14F-4D97-AF65-F5344CB8AC3E}">
        <p14:creationId xmlns:p14="http://schemas.microsoft.com/office/powerpoint/2010/main" val="11858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240F-628E-43E0-A79E-C65A2003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39" y="4088056"/>
            <a:ext cx="3566886" cy="1293028"/>
          </a:xfrm>
        </p:spPr>
        <p:txBody>
          <a:bodyPr/>
          <a:lstStyle/>
          <a:p>
            <a:pPr algn="r"/>
            <a:r>
              <a:rPr lang="en-US" dirty="0">
                <a:latin typeface="Cambria"/>
                <a:ea typeface="Cambria"/>
              </a:rPr>
              <a:t>Thank You...</a:t>
            </a:r>
            <a:endParaRPr lang="en-US">
              <a:latin typeface="Cambria"/>
              <a:ea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FDC-01AD-41DD-9A66-0550B85E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397" y="5375533"/>
            <a:ext cx="7502692" cy="799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000" dirty="0">
                <a:latin typeface="Cambria"/>
                <a:ea typeface="Cambria"/>
              </a:rPr>
              <a:t>Please Post in comment section for any Queries and Suggestions.....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Spark Foundation</vt:lpstr>
      <vt:lpstr>Prediction Using Unsupervised ML</vt:lpstr>
      <vt:lpstr>Clustering in Machine Learning </vt:lpstr>
      <vt:lpstr>Uses and Applications of Clustering Technique</vt:lpstr>
      <vt:lpstr>Types of Clustering Methods </vt:lpstr>
      <vt:lpstr>Elbow Method </vt:lpstr>
      <vt:lpstr>PowerPoint Presentation</vt:lpstr>
      <vt:lpstr>PowerPoint Presentation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555</cp:revision>
  <dcterms:created xsi:type="dcterms:W3CDTF">2021-09-12T04:57:15Z</dcterms:created>
  <dcterms:modified xsi:type="dcterms:W3CDTF">2021-09-14T20:14:07Z</dcterms:modified>
</cp:coreProperties>
</file>