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1B56-3C5F-4A0E-9DD8-31E7FA9AE17B}" type="datetimeFigureOut">
              <a:rPr lang="en-US" smtClean="0"/>
              <a:t>5/14/2018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879B-B5D1-4361-B582-B30EA933D70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Nimbus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Tech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4134" y="3244334"/>
            <a:ext cx="33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Open Anthem nimbus framework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Customized </a:t>
            </a:r>
            <a:r>
              <a:rPr lang="en-IN" dirty="0" smtClean="0"/>
              <a:t>Workflow</a:t>
            </a:r>
            <a:endParaRPr lang="en-IN" dirty="0"/>
          </a:p>
          <a:p>
            <a:r>
              <a:rPr lang="en-IN" dirty="0"/>
              <a:t>Configurable </a:t>
            </a:r>
            <a:r>
              <a:rPr lang="en-IN" dirty="0" smtClean="0"/>
              <a:t>UI</a:t>
            </a:r>
            <a:endParaRPr lang="en-IN" dirty="0"/>
          </a:p>
          <a:p>
            <a:r>
              <a:rPr lang="en-IN" dirty="0"/>
              <a:t>Multi Tenancy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Tecknologies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 smtClean="0"/>
              <a:t>AngularJs</a:t>
            </a:r>
            <a:r>
              <a:rPr lang="en-IN" dirty="0" smtClean="0"/>
              <a:t> 5</a:t>
            </a:r>
          </a:p>
          <a:p>
            <a:r>
              <a:rPr lang="en-IN" dirty="0" smtClean="0"/>
              <a:t>Spring Core</a:t>
            </a:r>
          </a:p>
          <a:p>
            <a:r>
              <a:rPr lang="en-IN" dirty="0" smtClean="0"/>
              <a:t>Spring Boot</a:t>
            </a:r>
          </a:p>
          <a:p>
            <a:r>
              <a:rPr lang="en-IN" dirty="0" smtClean="0"/>
              <a:t>Spring Security</a:t>
            </a:r>
          </a:p>
          <a:p>
            <a:r>
              <a:rPr lang="en-IN" dirty="0" smtClean="0"/>
              <a:t>Spring Batch Integration</a:t>
            </a:r>
          </a:p>
          <a:p>
            <a:r>
              <a:rPr lang="en-IN" dirty="0" err="1" smtClean="0"/>
              <a:t>RobbitMQ</a:t>
            </a:r>
            <a:endParaRPr lang="en-IN" dirty="0" smtClean="0"/>
          </a:p>
          <a:p>
            <a:r>
              <a:rPr lang="en-IN" dirty="0" err="1" smtClean="0"/>
              <a:t>Redis</a:t>
            </a:r>
            <a:endParaRPr lang="en-IN" dirty="0" smtClean="0"/>
          </a:p>
          <a:p>
            <a:r>
              <a:rPr lang="en-IN" dirty="0" err="1" smtClean="0"/>
              <a:t>MongoDB</a:t>
            </a:r>
            <a:endParaRPr lang="en-IN" dirty="0" smtClean="0"/>
          </a:p>
          <a:p>
            <a:r>
              <a:rPr lang="en-IN" dirty="0" err="1" smtClean="0"/>
              <a:t>ActivityBPM</a:t>
            </a:r>
            <a:endParaRPr lang="en-IN" dirty="0"/>
          </a:p>
          <a:p>
            <a:r>
              <a:rPr lang="en-IN" dirty="0" err="1" smtClean="0"/>
              <a:t>QueryDSL</a:t>
            </a:r>
            <a:endParaRPr lang="en-IN" dirty="0" smtClean="0"/>
          </a:p>
          <a:p>
            <a:r>
              <a:rPr lang="en-IN" dirty="0" smtClean="0"/>
              <a:t>Web Sockets</a:t>
            </a:r>
          </a:p>
          <a:p>
            <a:r>
              <a:rPr lang="en-IN" dirty="0" smtClean="0"/>
              <a:t>Drools</a:t>
            </a:r>
          </a:p>
          <a:p>
            <a:r>
              <a:rPr lang="en-IN" dirty="0" err="1" smtClean="0"/>
              <a:t>RxJava</a:t>
            </a:r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wagger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AngularJs</a:t>
            </a:r>
            <a:r>
              <a:rPr lang="en-IN" dirty="0" smtClean="0"/>
              <a:t> 5 is used for frontend design</a:t>
            </a:r>
          </a:p>
          <a:p>
            <a:r>
              <a:rPr lang="en-IN" dirty="0" smtClean="0"/>
              <a:t>It is used for develop the single page application</a:t>
            </a:r>
          </a:p>
          <a:p>
            <a:r>
              <a:rPr lang="en-IN" dirty="0" smtClean="0"/>
              <a:t>It is internally used typescript and </a:t>
            </a:r>
            <a:r>
              <a:rPr lang="en-IN" dirty="0" err="1" smtClean="0"/>
              <a:t>RxJS</a:t>
            </a:r>
            <a:endParaRPr lang="en-IN" dirty="0" smtClean="0"/>
          </a:p>
          <a:p>
            <a:r>
              <a:rPr lang="en-IN" dirty="0" smtClean="0"/>
              <a:t>Used web sockets(storm) to interact with web services(</a:t>
            </a:r>
            <a:r>
              <a:rPr lang="en-IN" dirty="0" err="1" smtClean="0"/>
              <a:t>ReST</a:t>
            </a:r>
            <a:r>
              <a:rPr lang="en-IN" dirty="0" smtClean="0"/>
              <a:t> APIs)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Spring –  is an application framework and inversion of control container for the Java platform</a:t>
            </a:r>
          </a:p>
          <a:p>
            <a:r>
              <a:rPr lang="en-IN" dirty="0" smtClean="0"/>
              <a:t>Spring Boot – is convention-over-configuration solution for creating stand-alone, production-grade Spring-based Applications that we can run simply</a:t>
            </a:r>
          </a:p>
          <a:p>
            <a:r>
              <a:rPr lang="en-IN" dirty="0" smtClean="0"/>
              <a:t>Sprint Security – is provide the authentication and authorization</a:t>
            </a:r>
          </a:p>
          <a:p>
            <a:r>
              <a:rPr lang="en-IN" dirty="0" smtClean="0"/>
              <a:t>In Nimbus – spring framework is used for develop the business logic , authenticate &amp; authorize the user</a:t>
            </a:r>
          </a:p>
          <a:p>
            <a:r>
              <a:rPr lang="en-IN" dirty="0" smtClean="0"/>
              <a:t>Integrate with other modules using spring batch integration and </a:t>
            </a:r>
            <a:r>
              <a:rPr lang="en-IN" dirty="0" err="1" smtClean="0"/>
              <a:t>rabbitMQ</a:t>
            </a:r>
            <a:r>
              <a:rPr lang="en-IN" dirty="0" smtClean="0"/>
              <a:t> (messages bus)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Redis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in-memory  database which is store the data on the ram</a:t>
            </a:r>
          </a:p>
          <a:p>
            <a:r>
              <a:rPr lang="en-IN" dirty="0" smtClean="0"/>
              <a:t>In Nimbus- Parent product is used </a:t>
            </a:r>
            <a:r>
              <a:rPr lang="en-IN" dirty="0" err="1" smtClean="0"/>
              <a:t>redis</a:t>
            </a:r>
            <a:r>
              <a:rPr lang="en-IN" dirty="0"/>
              <a:t> </a:t>
            </a:r>
            <a:r>
              <a:rPr lang="en-IN" dirty="0" smtClean="0"/>
              <a:t>for string the data </a:t>
            </a:r>
          </a:p>
          <a:p>
            <a:r>
              <a:rPr lang="en-IN" dirty="0" smtClean="0"/>
              <a:t>It used as cache layer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BPM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build the business process based on workflow</a:t>
            </a:r>
          </a:p>
          <a:p>
            <a:r>
              <a:rPr lang="en-IN" dirty="0" smtClean="0"/>
              <a:t>To build dynamic workflows we to used activity </a:t>
            </a:r>
          </a:p>
          <a:p>
            <a:r>
              <a:rPr lang="en-IN" dirty="0" smtClean="0"/>
              <a:t>In Nimbus- it has customized workflows feature , to implement it  used Activity BPM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MongoDB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document based </a:t>
            </a:r>
            <a:r>
              <a:rPr lang="en-IN" dirty="0" err="1" smtClean="0"/>
              <a:t>NoSql</a:t>
            </a:r>
            <a:r>
              <a:rPr lang="en-IN" dirty="0" smtClean="0"/>
              <a:t> database</a:t>
            </a:r>
          </a:p>
          <a:p>
            <a:r>
              <a:rPr lang="en-IN" dirty="0" smtClean="0"/>
              <a:t>It is used to store data as BSON format in documents</a:t>
            </a:r>
          </a:p>
          <a:p>
            <a:r>
              <a:rPr lang="en-IN" dirty="0" smtClean="0"/>
              <a:t>Each document as row</a:t>
            </a:r>
          </a:p>
          <a:p>
            <a:r>
              <a:rPr lang="en-IN" dirty="0" smtClean="0"/>
              <a:t>Each </a:t>
            </a:r>
            <a:r>
              <a:rPr lang="en-IN" dirty="0"/>
              <a:t>C</a:t>
            </a:r>
            <a:r>
              <a:rPr lang="en-IN" dirty="0" smtClean="0"/>
              <a:t>ollection as table</a:t>
            </a:r>
          </a:p>
          <a:p>
            <a:r>
              <a:rPr lang="en-IN" dirty="0" smtClean="0"/>
              <a:t>In Nimbus – spring data </a:t>
            </a:r>
            <a:r>
              <a:rPr lang="en-IN" dirty="0" err="1" smtClean="0"/>
              <a:t>mongodb</a:t>
            </a:r>
            <a:r>
              <a:rPr lang="en-IN" dirty="0" smtClean="0"/>
              <a:t> used to define the </a:t>
            </a:r>
            <a:r>
              <a:rPr lang="en-IN" dirty="0" err="1" smtClean="0"/>
              <a:t>pojo</a:t>
            </a:r>
            <a:r>
              <a:rPr lang="en-IN" dirty="0" smtClean="0"/>
              <a:t> class</a:t>
            </a:r>
          </a:p>
          <a:p>
            <a:r>
              <a:rPr lang="en-IN" dirty="0" err="1" smtClean="0"/>
              <a:t>QueryDSL</a:t>
            </a:r>
            <a:r>
              <a:rPr lang="en-IN" dirty="0" smtClean="0"/>
              <a:t> – is used for generate unified queries</a:t>
            </a:r>
          </a:p>
          <a:p>
            <a:r>
              <a:rPr lang="en-IN" dirty="0" smtClean="0"/>
              <a:t>Lombok annotations is used to generate setters , getters and </a:t>
            </a:r>
            <a:r>
              <a:rPr lang="en-IN" dirty="0" err="1" smtClean="0"/>
              <a:t>toString</a:t>
            </a:r>
            <a:r>
              <a:rPr lang="en-IN" dirty="0" smtClean="0"/>
              <a:t> method.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business rule management system with a forward and backward chaining inference based rules engine</a:t>
            </a:r>
          </a:p>
          <a:p>
            <a:r>
              <a:rPr lang="en-IN" dirty="0" smtClean="0"/>
              <a:t>In Nimbus – It has customized workflows and UI with certain dynamic roles required to implement them used drools.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305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Nimbus </vt:lpstr>
      <vt:lpstr>Features</vt:lpstr>
      <vt:lpstr>Tecknologies</vt:lpstr>
      <vt:lpstr>AngularJs</vt:lpstr>
      <vt:lpstr>Spring</vt:lpstr>
      <vt:lpstr>Redis</vt:lpstr>
      <vt:lpstr>Activity BPM</vt:lpstr>
      <vt:lpstr>MongoDB</vt:lpstr>
      <vt:lpstr>Drools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Nimbus</dc:title>
  <dc:creator>raja</dc:creator>
  <cp:lastModifiedBy>raja</cp:lastModifiedBy>
  <cp:revision>12</cp:revision>
  <dcterms:created xsi:type="dcterms:W3CDTF">2018-05-14T12:56:08Z</dcterms:created>
  <dcterms:modified xsi:type="dcterms:W3CDTF">2018-05-14T15:13:06Z</dcterms:modified>
</cp:coreProperties>
</file>