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0" r:id="rId1"/>
  </p:sldMasterIdLst>
  <p:notesMasterIdLst>
    <p:notesMasterId r:id="rId30"/>
  </p:notesMasterIdLst>
  <p:handoutMasterIdLst>
    <p:handoutMasterId r:id="rId31"/>
  </p:handoutMasterIdLst>
  <p:sldIdLst>
    <p:sldId id="274" r:id="rId2"/>
    <p:sldId id="264" r:id="rId3"/>
    <p:sldId id="265" r:id="rId4"/>
    <p:sldId id="275" r:id="rId5"/>
    <p:sldId id="266" r:id="rId6"/>
    <p:sldId id="267" r:id="rId7"/>
    <p:sldId id="268" r:id="rId8"/>
    <p:sldId id="258" r:id="rId9"/>
    <p:sldId id="289" r:id="rId10"/>
    <p:sldId id="279" r:id="rId11"/>
    <p:sldId id="280" r:id="rId12"/>
    <p:sldId id="281" r:id="rId13"/>
    <p:sldId id="282" r:id="rId14"/>
    <p:sldId id="259" r:id="rId15"/>
    <p:sldId id="290" r:id="rId16"/>
    <p:sldId id="291" r:id="rId17"/>
    <p:sldId id="292" r:id="rId18"/>
    <p:sldId id="283" r:id="rId19"/>
    <p:sldId id="284" r:id="rId20"/>
    <p:sldId id="260" r:id="rId21"/>
    <p:sldId id="261" r:id="rId22"/>
    <p:sldId id="262" r:id="rId23"/>
    <p:sldId id="271" r:id="rId24"/>
    <p:sldId id="286" r:id="rId25"/>
    <p:sldId id="272" r:id="rId26"/>
    <p:sldId id="287" r:id="rId27"/>
    <p:sldId id="273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D33AE-5381-46BB-A6F8-D19A3F581FD3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1BFCD-8CFA-4D4B-A88A-92817C0B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67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78C7-7761-4E08-B6CE-73A70CDC66B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2532-7863-4C22-9E23-6B5EDACB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29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345-D72A-4509-A1F0-167C5DB1A4A3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6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3FB-4DDF-4A6E-A59E-1024E49153FE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29A3-1217-4EED-A995-9750CC2765AE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9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934C-4390-43CA-BCC1-320FC232F9D6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2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D9BC-A5F6-423B-8CC5-E29388376C40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9A6E-7632-4D07-BB3C-8D44FD97A6D2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882A-5EBE-49BD-B518-745A27B10A3B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3C0C-ECB8-49AB-99E6-9B7F16F50289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581-75B8-4EF3-962E-906BB1B520B9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1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D2A30-82C2-4CD7-B998-263AA19EF423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9A12-624D-4F5C-8874-8D277638284B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3E0BE7-56BE-4DF8-B74A-AC5F89293994}" type="datetime1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9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journals.elsevier.com/journal-of-critical-care/covid-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hyperlink" Target="https://www.ncbi.nlm.nih.gov/pmc/about/covid-1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ealthinformationscience.wordpress.com" TargetMode="External"/><Relationship Id="rId2" Type="http://schemas.openxmlformats.org/officeDocument/2006/relationships/hyperlink" Target="rajabsimba.blogspot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52" y="87086"/>
            <a:ext cx="8237582" cy="15885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COVID-19 PANDEMIC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699497"/>
            <a:ext cx="8237582" cy="273647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RAJABU M. SIMBA ( DIPL. HIS )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5" y="3531226"/>
            <a:ext cx="3847011" cy="2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104503"/>
            <a:ext cx="30082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78" y="1718896"/>
            <a:ext cx="3474721" cy="4438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18897"/>
            <a:ext cx="3532563" cy="45164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C:\Users\DELL\Desktop\DUTY\SIMBA INTERNATIONAL PRESENTATION WHO CONFERENCE  JULAY 2020\IMG-20200622-WA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37" y="2112482"/>
            <a:ext cx="2695100" cy="37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DUTY\SIMBA INTERNATIONAL PRESENTATION WHO CONFERENCE  JULAY 2020\CamScanner 06-21-2020 22.45.38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67" y="2112482"/>
            <a:ext cx="2546015" cy="37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7" y="836023"/>
            <a:ext cx="2857500" cy="867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64" y="446272"/>
            <a:ext cx="2579633" cy="12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8" y="95794"/>
            <a:ext cx="7829006" cy="7159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based lecture                  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blogspot</a:t>
            </a:r>
            <a:r>
              <a:rPr lang="en-US" b="1" dirty="0" smtClean="0">
                <a:solidFill>
                  <a:schemeClr val="tx1"/>
                </a:solidFill>
              </a:rPr>
              <a:t>         </a:t>
            </a: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DELL\Desktop\DUTY\SIMBA INTERNATIONAL PRESENTATION WHO CONFERENCE  JULAY 2020\IMG-20200622-WA000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0" y="1785256"/>
            <a:ext cx="3153676" cy="42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Desktop\DUTY\SIMBA INTERNATIONAL PRESENTATION WHO CONFERENCE  JULAY 2020\IMG-20200622-WA00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785257"/>
            <a:ext cx="3203303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08" y="783772"/>
            <a:ext cx="2810555" cy="940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8" y="811733"/>
            <a:ext cx="2438400" cy="8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1" y="130630"/>
            <a:ext cx="7613552" cy="86214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website                        E) online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consultation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278" y="1806819"/>
            <a:ext cx="4141176" cy="436755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788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healthinformationscience.wordpress.com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8039" y="1762858"/>
            <a:ext cx="4097215" cy="4132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12</a:t>
            </a:fld>
            <a:endParaRPr lang="en-US" dirty="0"/>
          </a:p>
        </p:txBody>
      </p:sp>
      <p:pic>
        <p:nvPicPr>
          <p:cNvPr id="4098" name="Picture 2" descr="C:\Users\DELL\Desktop\DUTY\SIMBA INTERNATIONAL PRESENTATION WHO CONFERENCE  JULAY 2020\IMG-20200622-WA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08" y="2342606"/>
            <a:ext cx="3002315" cy="394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ELL\Desktop\DUTY\SIMBA INTERNATIONAL PRESENTATION WHO CONFERENCE  JULAY 2020\IMG-20200622-WA0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36" y="2438399"/>
            <a:ext cx="2913356" cy="38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01" y="649963"/>
            <a:ext cx="2333625" cy="1112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13" y="1758817"/>
            <a:ext cx="1371600" cy="6836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62" y="714919"/>
            <a:ext cx="2134514" cy="9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06" y="69668"/>
            <a:ext cx="7515497" cy="16894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F) Health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Materials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3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Brochure- DEFEAT COVID-19                                                                                                                        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Flyer</a:t>
            </a:r>
            <a:endParaRPr lang="en-US" sz="1400" dirty="0"/>
          </a:p>
        </p:txBody>
      </p:sp>
      <p:pic>
        <p:nvPicPr>
          <p:cNvPr id="5" name="Content Placeholder 4" descr="C:\Users\DELL\Desktop\DUTY\SIMBA INTERNATIONAL PRESENTATION WHO CONFERENCE  JULAY 2020\IMG-20200622-WA000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2" y="2265464"/>
            <a:ext cx="2776817" cy="36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ELL\Desktop\DUTY\SIMBA INTERNATIONAL PRESENTATION WHO CONFERENCE  JULAY 2020\IMG-20200622-WA000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216" y="2403566"/>
            <a:ext cx="2845887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148046"/>
            <a:ext cx="2830285" cy="9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09007"/>
            <a:ext cx="5451566" cy="15414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information…….continue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2067485"/>
            <a:ext cx="7555923" cy="42636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2. Provide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to the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AutoNum type="alphaUcParenR"/>
            </a:pPr>
            <a:r>
              <a:rPr lang="en-US" sz="36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teams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Drawing attention to the latest research and evidence information  about COVID 19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Provision  of references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Delivery document related to infectious Diseases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7" y="343990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21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50" y="104503"/>
            <a:ext cx="5791200" cy="15588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information……continue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54" y="1736443"/>
            <a:ext cx="7643010" cy="455985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staffs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health information needs for evidence based decision making such as in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clinical  literature searches on etiology, prognosis, diagnosis and therapy of diseases and diagnostics.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access to vital information to the health care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like number of COVID-19 Patients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life saving information for the patient care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like materials ranging from traditional print source to electronic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0" indent="0" algn="just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4" y="464992"/>
            <a:ext cx="1942012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165464"/>
            <a:ext cx="5643154" cy="15588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information………continue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1724297"/>
            <a:ext cx="7573340" cy="45110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Faculty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instruction about COVID 19 information and consultation services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brochures, flyers, published papers, HIS website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strategies and Measures of COVID 19 prevention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clinic website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early MEDLINE and information skills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to students in the class about COVID 19 Pandemic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1790849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67" y="113211"/>
            <a:ext cx="5434148" cy="162850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information……continue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567" y="1741714"/>
            <a:ext cx="7637416" cy="4537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using free Databases provide Medical Journals Such as electronic resource Publishers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Elsevier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Wiley Online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Research 4life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NLM-NIH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HINARI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217715"/>
            <a:ext cx="8175812" cy="1463039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A. Elsevier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793966"/>
            <a:ext cx="8917577" cy="445878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Provide curated information for the research and Health Community on SARS-COV-2 ( the novel coronavirus) and COVID-19 ( the disease)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  <a:hlinkClick r:id="rId2" tooltip="https://www.journals.elsevier.com/journal-of-critical-care/covid-19"/>
              </a:rPr>
              <a:t>https://www.journals.elsevier.com/journal-of-critical-care/covid-19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resources are free to access and include guidelines for clinicians, researchers and patients journals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9" y="667155"/>
            <a:ext cx="2614613" cy="927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2" y="3317101"/>
            <a:ext cx="1761565" cy="2635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9" y="3377613"/>
            <a:ext cx="2046869" cy="2575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15" y="3310794"/>
            <a:ext cx="1829200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4" y="235131"/>
            <a:ext cx="8686800" cy="146304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B. NLM/ NIH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23" y="1828998"/>
            <a:ext cx="8491818" cy="4458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NLM/NIH- Publishers to voluntarily make their COVID 19 and coronavirus related publication and available data supporting them, immediately accessible in PubMed Central (PMC). The Features are 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  <a:hlinkClick r:id="rId2" tooltip="https://www.ncbi.nlm.nih.gov/pmc/about/covid-19/"/>
              </a:rPr>
              <a:t>https://www.ncbi.nlm.nih.gov/pmc/about/covid-19/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1" y="2921375"/>
            <a:ext cx="2045878" cy="2709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9" y="2921373"/>
            <a:ext cx="2070847" cy="2709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54" y="2921373"/>
            <a:ext cx="2236118" cy="2709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89" y="2921373"/>
            <a:ext cx="1662638" cy="2709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22" y="665527"/>
            <a:ext cx="2778919" cy="7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2" y="60960"/>
            <a:ext cx="7625592" cy="167035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731310"/>
            <a:ext cx="7625592" cy="45562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Covid-19 Pandemic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Situation Of Covid-19 Pandemic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Health Information Science Course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Roles of HIS in the Provision of Covid-19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Impacts Of His Students In Combating Covid-19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Challenges Faced During Provision Of Covid-19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pPr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1870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0" y="69669"/>
            <a:ext cx="5233853" cy="16807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information…continue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0423"/>
            <a:ext cx="8704730" cy="45894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traditional services to online health information services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by using Online Library system </a:t>
            </a: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(cedha.librarika.com)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Skype or Zoom, Online Health Information science BlogSpot, HIS Website. Relevant to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Provision  of references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Document delivery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Literature searches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Systematic reviews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06" y="3605350"/>
            <a:ext cx="1949822" cy="2577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51" y="3605350"/>
            <a:ext cx="1929653" cy="257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4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9" y="174172"/>
            <a:ext cx="5641211" cy="15762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information…..continue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750424"/>
            <a:ext cx="7990113" cy="4598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transparent communications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with the public  and strong community engagements in  Keep up to date information  about COVID-19 by using flyers, brochures</a:t>
            </a:r>
          </a:p>
          <a:p>
            <a:pPr marL="0" indent="0" algn="just">
              <a:buNone/>
            </a:pP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Brochure- DEFEAT COVID-19                                                  </a:t>
            </a:r>
            <a:r>
              <a:rPr lang="en-US" sz="105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Flyer- Lets Stop COVID 19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C:\Users\DELL\Desktop\DUTY\SIMBA INTERNATIONAL PRESENTATION WHO CONFERENCE  JULAY 2020\IMG-20200622-WA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56" y="3835387"/>
            <a:ext cx="1855954" cy="23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LL\Desktop\DUTY\SIMBA INTERNATIONAL PRESENTATION WHO CONFERENCE  JULAY 2020\IMG-20200622-WA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59" y="3708541"/>
            <a:ext cx="1712794" cy="248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3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3" y="139338"/>
            <a:ext cx="4815841" cy="15588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information….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767840"/>
            <a:ext cx="7852122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assist in surveillance and rapid response to COVID 19 threats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COVID-19 outbreak Surveillance systems throughout emerging database such as WHO daily reports, Medscape COVID 19 alerts</a:t>
            </a:r>
          </a:p>
          <a:p>
            <a:pPr marL="0" indent="0">
              <a:buNone/>
            </a:pPr>
            <a:endParaRPr lang="en-US" sz="2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3130186"/>
            <a:ext cx="2614420" cy="2991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27" y="3130186"/>
            <a:ext cx="2175886" cy="2991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9" y="3130187"/>
            <a:ext cx="2345356" cy="2991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01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" y="78378"/>
            <a:ext cx="8116389" cy="1698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of HIS students in combating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1706880"/>
            <a:ext cx="8739052" cy="46068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1.Increase Public Awareness about COVID-19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Symptoms, cure, and possible measures to avoid pandemic , through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health information science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 tooltip="rajabsimba.blogspot.com"/>
              </a:rPr>
              <a:t>rajabsimba.blogspot.com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), HIS website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 tooltip="healthinformationscience.wordpress.com"/>
              </a:rPr>
              <a:t>healthinformationscience.wordpress.com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2.Increase number of Viewers who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 website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healthinformationscience.wordpress.com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COVID 19 update information at right time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COVID 19 Pandemic  to the students, medical staff, paramedical staffs.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96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200297"/>
            <a:ext cx="8316814" cy="15501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of HIS students in combating covid-19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9" y="1750423"/>
            <a:ext cx="8535745" cy="45458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Reduction of COVID-19 infections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through the power of relevant information through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 YouTube channel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 website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information Website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Reduction of  social and physical contacts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education provided from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media, online Health Learning Materials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channel, video based lectures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resources</a:t>
            </a:r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9306" y="5726907"/>
            <a:ext cx="984019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0" y="165463"/>
            <a:ext cx="8340636" cy="15762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2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 during provision of covid-19 information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741714"/>
            <a:ext cx="8485719" cy="47180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illiterate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users of COVID 19 information.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 users fail to search relevant information within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information on current situation from unreliable sources or Websites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COVID 19 Pandemic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Shortage number of followers and subscribers on YouTube channel and website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-User afraid to Access COVID 19 information (believe that when access information about COVID 19 may increase anxiety, stress, depressions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69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3" y="174171"/>
            <a:ext cx="8093272" cy="15588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 during provision of covid-19 information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1733007"/>
            <a:ext cx="8278586" cy="459812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internet access on information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searching and retrieval of COVID 19 information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consuming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it takes too much time on searching information by study current journals, articles from relevant COVID 19 website Example. Hong Kong COVID 19 track called Stay home stay safe website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06" y="200298"/>
            <a:ext cx="7590757" cy="149787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776549"/>
            <a:ext cx="8594720" cy="45807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information science students can play vital role to disseminate the information with the health care workers, society, and community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Access to the Internet and digital technologies during the coronavirus pandemics, can be a lifesaver for the many people around the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world.    Information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of COVID 19 Pandemic can be access from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resources (Medical journals)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Based Lecture ( YouTube channel)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 Media ( WhatsApp, Facebook, Instagram, 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Jamii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Forum)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Apps ( COVID-19 Apps)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sites and Channel (BlogSpot, websites)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4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8" y="243840"/>
            <a:ext cx="7547215" cy="13973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33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34" y="4931709"/>
            <a:ext cx="7814257" cy="745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solidFill>
                  <a:schemeClr val="tx2"/>
                </a:solidFill>
                <a:latin typeface="Algerian" panose="04020705040A02060702" pitchFamily="82" charset="0"/>
              </a:rPr>
              <a:t>STAY ALERT, CONTROL THE VIRUS, SAVE LIVES OR STAY HOM</a:t>
            </a:r>
            <a:r>
              <a:rPr lang="en-US" b="1" dirty="0">
                <a:latin typeface="Algerian" panose="04020705040A02060702" pitchFamily="82" charset="0"/>
              </a:rPr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94" y="2423834"/>
            <a:ext cx="3285308" cy="19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13" y="130629"/>
            <a:ext cx="5627187" cy="15588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Covid-19 Pandemic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13" y="1793966"/>
            <a:ext cx="7826250" cy="44762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50" b="1" dirty="0">
                <a:latin typeface="Arial" panose="020B0604020202020204" pitchFamily="34" charset="0"/>
                <a:cs typeface="Arial" panose="020B0604020202020204" pitchFamily="34" charset="0"/>
              </a:rPr>
              <a:t>The COVID-19 pandemic also known as the coronavirus pandemic is an going pandemic of coronavirus disease 2019 (COVID-19) caused by severe acute respiratory syndrome coronavirus 2 (SARS-CoV-2) 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50" b="1" dirty="0">
                <a:latin typeface="Arial" panose="020B0604020202020204" pitchFamily="34" charset="0"/>
                <a:cs typeface="Arial" panose="020B0604020202020204" pitchFamily="34" charset="0"/>
              </a:rPr>
              <a:t>The outbreak was first identified in Wuhan, china in December 2019. The WHO declared the outbreak a Public Health Emergency of International Concern on 30 January and pandemic on 11 march. (According WHO)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24" y="484676"/>
            <a:ext cx="14382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5664110"/>
            <a:ext cx="1016317" cy="6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74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0" y="191589"/>
            <a:ext cx="4775019" cy="1497874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 of Covid-19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30" y="1759131"/>
            <a:ext cx="7564633" cy="4554583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Transmission category</a:t>
            </a: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 cases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Countries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with no confirmed cases (not shown in table)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Sporadic cases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Countries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with one or more cases, imported or locally detected ( transmission occurs infrequently and irregularly)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Clusters cases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Countries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experiencing cases, clustered in time, geographic location and/or by common exposures ( common source is suspected)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Community transmission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Countries experiencing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larger outbreaks of local transmission defined through an assessment of factors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including, but not limited to: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 Large numbers of cases not linkable to transmission chains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 Large numbers of cases from sentinel lab surveillance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 Multiple unrelated clusters in several areas of the </a:t>
            </a:r>
            <a:r>
              <a:rPr lang="en-US" sz="1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country/territory</a:t>
            </a:r>
            <a:endParaRPr lang="en-US" sz="18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6" y="288063"/>
            <a:ext cx="2171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121921"/>
            <a:ext cx="6314531" cy="1643034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itchFamily="34" charset="0"/>
                <a:cs typeface="Arial" pitchFamily="34" charset="0"/>
              </a:rPr>
              <a:t>Data as received by </a:t>
            </a:r>
            <a:r>
              <a:rPr lang="en-US" sz="3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WHO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 from national authorities by 10:00 CEST, 21 June 2020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92737"/>
              </p:ext>
            </p:extLst>
          </p:nvPr>
        </p:nvGraphicFramePr>
        <p:xfrm>
          <a:off x="295273" y="2189662"/>
          <a:ext cx="8667753" cy="359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921">
                  <a:extLst>
                    <a:ext uri="{9D8B030D-6E8A-4147-A177-3AD203B41FA5}">
                      <a16:colId xmlns:a16="http://schemas.microsoft.com/office/drawing/2014/main" val="1785195517"/>
                    </a:ext>
                  </a:extLst>
                </a:gridCol>
                <a:gridCol w="1461890">
                  <a:extLst>
                    <a:ext uri="{9D8B030D-6E8A-4147-A177-3AD203B41FA5}">
                      <a16:colId xmlns:a16="http://schemas.microsoft.com/office/drawing/2014/main" val="2185693770"/>
                    </a:ext>
                  </a:extLst>
                </a:gridCol>
                <a:gridCol w="1442398">
                  <a:extLst>
                    <a:ext uri="{9D8B030D-6E8A-4147-A177-3AD203B41FA5}">
                      <a16:colId xmlns:a16="http://schemas.microsoft.com/office/drawing/2014/main" val="589476826"/>
                    </a:ext>
                  </a:extLst>
                </a:gridCol>
                <a:gridCol w="1299457">
                  <a:extLst>
                    <a:ext uri="{9D8B030D-6E8A-4147-A177-3AD203B41FA5}">
                      <a16:colId xmlns:a16="http://schemas.microsoft.com/office/drawing/2014/main" val="2787864008"/>
                    </a:ext>
                  </a:extLst>
                </a:gridCol>
                <a:gridCol w="2066138">
                  <a:extLst>
                    <a:ext uri="{9D8B030D-6E8A-4147-A177-3AD203B41FA5}">
                      <a16:colId xmlns:a16="http://schemas.microsoft.com/office/drawing/2014/main" val="470384457"/>
                    </a:ext>
                  </a:extLst>
                </a:gridCol>
                <a:gridCol w="1318949">
                  <a:extLst>
                    <a:ext uri="{9D8B030D-6E8A-4147-A177-3AD203B41FA5}">
                      <a16:colId xmlns:a16="http://schemas.microsoft.com/office/drawing/2014/main" val="257023233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just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CONFIRMED CASES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DEATHS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RECOVERED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 CLASSIFICATION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SINCE LAST REPORTED CASE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449182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8 708 008 cases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461 715 deaths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4,152,683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TRANSMISSION 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5240307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071065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AFRICA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216 999 cases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4 874    deaths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110,735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TRANSMISSION CATEGORY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2528782"/>
                  </a:ext>
                </a:extLst>
              </a:tr>
              <a:tr h="318174"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300471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TANZANIA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509 cases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      deaths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TRANSMISSION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 Days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6247175"/>
                  </a:ext>
                </a:extLst>
              </a:tr>
              <a:tr h="375056">
                <a:tc gridSpan="5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4855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28" y="653143"/>
            <a:ext cx="1543050" cy="9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7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0629"/>
            <a:ext cx="5473881" cy="1571172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Information Science Course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767840"/>
            <a:ext cx="7705726" cy="4484914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HIS program is a hybrid curriculum that encompasses multidiscipline including,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Health Sciences 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HIV/AIDS and infectious diseases 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COVID-19 Pandemic)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Library and Information Sciences 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Research Data And Health Records Management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General Health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41" y="430351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58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78378"/>
            <a:ext cx="5640978" cy="16981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Information Science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1776550"/>
            <a:ext cx="7573340" cy="453716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075" b="1" dirty="0">
                <a:latin typeface="Arial" panose="020B0604020202020204" pitchFamily="34" charset="0"/>
                <a:cs typeface="Arial" panose="020B0604020202020204" pitchFamily="34" charset="0"/>
              </a:rPr>
              <a:t>In 2017/2018 academic year HIS programme was started under Ministry of Health at CEDHA-TANZANIA  </a:t>
            </a:r>
            <a:endParaRPr lang="en-GB" sz="307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3075" b="1" dirty="0">
                <a:latin typeface="Arial" panose="020B0604020202020204" pitchFamily="34" charset="0"/>
                <a:cs typeface="Arial" panose="020B0604020202020204" pitchFamily="34" charset="0"/>
              </a:rPr>
              <a:t>TWO Training institutions under the MoHSW  are running the programme</a:t>
            </a:r>
            <a:r>
              <a:rPr lang="en-GB" sz="3075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07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sz="3075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CEDHA – Arusha </a:t>
            </a:r>
            <a:endParaRPr lang="en-GB" sz="3075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sz="3075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 Zone Heath Training Institution – </a:t>
            </a:r>
            <a:r>
              <a:rPr lang="en-GB" sz="3075" b="1" dirty="0" err="1">
                <a:solidFill>
                  <a:schemeClr val="accent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Mwanza</a:t>
            </a:r>
            <a:endParaRPr lang="en-GB" sz="3075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Clr>
                <a:srgbClr val="998960"/>
              </a:buClr>
              <a:buFont typeface="Wingdings" panose="05000000000000000000" pitchFamily="2" charset="2"/>
              <a:buChar char="v"/>
            </a:pPr>
            <a:r>
              <a:rPr lang="en-GB" sz="3075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total of 156 students in all </a:t>
            </a:r>
            <a:r>
              <a:rPr lang="en-GB" sz="3075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institutions</a:t>
            </a:r>
            <a:endParaRPr lang="en-GB" sz="3075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075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075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GB" sz="3075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075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 intends to train competent health information specialists with the skills to manage the changing landscape of Tanzanian and other developing nation’s health information needs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549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13212"/>
            <a:ext cx="5543550" cy="1645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759132"/>
            <a:ext cx="7552112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strategies  for prevention of COVID- 19 Pandemic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creating and disseminating information relating to preventive measures of COVID-19 Relevant to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 instruction on  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needed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put on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remove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86" y="3833404"/>
            <a:ext cx="2273243" cy="2155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83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174171"/>
            <a:ext cx="5160372" cy="15936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roles of health information science students in the provision of covid-19 information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767840"/>
            <a:ext cx="7593807" cy="445008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B) Hand washing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5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wash my hands properly?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5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long should I wash my hands for?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5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should I wash my hands</a:t>
            </a:r>
            <a:r>
              <a:rPr lang="en-US" sz="5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Those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general instruction disseminated by using </a:t>
            </a:r>
            <a:r>
              <a:rPr lang="en-US" sz="5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Based Lecture, Social Media, </a:t>
            </a:r>
            <a:r>
              <a:rPr lang="en-US" sz="5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blogspot</a:t>
            </a:r>
            <a:r>
              <a:rPr lang="en-US" sz="5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website, </a:t>
            </a:r>
            <a:r>
              <a:rPr lang="en-US" sz="5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health consultation, Health Learning Materials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US" sz="1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9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54" y="2216400"/>
            <a:ext cx="1751276" cy="1867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32064"/>
            <a:ext cx="2134514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6220</TotalTime>
  <Words>1319</Words>
  <Application>Microsoft Office PowerPoint</Application>
  <PresentationFormat>On-screen Show (4:3)</PresentationFormat>
  <Paragraphs>198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Courier New</vt:lpstr>
      <vt:lpstr>Wingdings</vt:lpstr>
      <vt:lpstr>Retrospect</vt:lpstr>
      <vt:lpstr>THE ROLES OF HEALTH INFORMATION SCIENCE STUDENTS IN COVID-19 PANDEMIC</vt:lpstr>
      <vt:lpstr>Presentation Outlines</vt:lpstr>
      <vt:lpstr>                 Introduction of Covid-19 Pandemic</vt:lpstr>
      <vt:lpstr>Current Situation of Covid-19</vt:lpstr>
      <vt:lpstr>                        Data as received by WHO from national authorities by 10:00 CEST, 21 June 2020 </vt:lpstr>
      <vt:lpstr>Health Information Science Course</vt:lpstr>
      <vt:lpstr>Health Information Science Course</vt:lpstr>
      <vt:lpstr>The roles of health information science students in the provision of covid-19 information</vt:lpstr>
      <vt:lpstr>The roles of health information science students in the provision of covid-19 information</vt:lpstr>
      <vt:lpstr>A) Social Media </vt:lpstr>
      <vt:lpstr>B) video based lecture                   C) blogspot                                         </vt:lpstr>
      <vt:lpstr>D) website                        E) online health consultation. </vt:lpstr>
      <vt:lpstr>F) Health Learning Materials    1. Brochure- DEFEAT COVID-19                                                                                                                         2. Flyer</vt:lpstr>
      <vt:lpstr>The roles of health information science students in the provision of covid-19 information…….continue</vt:lpstr>
      <vt:lpstr>The roles of health information science students in the provision of covid-19 information……continue</vt:lpstr>
      <vt:lpstr>The roles of health information science students in the provision of covid-19 information………continue</vt:lpstr>
      <vt:lpstr>The roles of health information science students in the provision of covid-19 information……continue</vt:lpstr>
      <vt:lpstr> A. Elsevier </vt:lpstr>
      <vt:lpstr>B. NLM/ NIH </vt:lpstr>
      <vt:lpstr>The roles of health information science students in the provision of covid-19 information…continue</vt:lpstr>
      <vt:lpstr>The roles of health information science students in the provision of covid-19 information…..continue</vt:lpstr>
      <vt:lpstr>The roles of health information science students in the provision of covid-19 information….cont</vt:lpstr>
      <vt:lpstr> Impacts of HIS students in combating covid-19</vt:lpstr>
      <vt:lpstr>Impacts of HIS students in combating covid-19</vt:lpstr>
      <vt:lpstr>        Challenges faced during provision of covid-19 information</vt:lpstr>
      <vt:lpstr>Challenges faced during provision of covid-19 information</vt:lpstr>
      <vt:lpstr>CONCLUSION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Health Information Science students in the provision of COVID-19 Information</dc:title>
  <dc:creator>CEDHA LIBRARY</dc:creator>
  <cp:lastModifiedBy>Dell</cp:lastModifiedBy>
  <cp:revision>208</cp:revision>
  <dcterms:created xsi:type="dcterms:W3CDTF">2020-06-11T10:25:09Z</dcterms:created>
  <dcterms:modified xsi:type="dcterms:W3CDTF">2020-06-30T16:44:18Z</dcterms:modified>
</cp:coreProperties>
</file>