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735763" cy="98694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E3EE-CB97-45C0-A0A9-9E00052C39D0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C0CE-E6B8-41DA-8258-9DA6E0B263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E3EE-CB97-45C0-A0A9-9E00052C39D0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C0CE-E6B8-41DA-8258-9DA6E0B263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E3EE-CB97-45C0-A0A9-9E00052C39D0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C0CE-E6B8-41DA-8258-9DA6E0B263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E3EE-CB97-45C0-A0A9-9E00052C39D0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C0CE-E6B8-41DA-8258-9DA6E0B263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E3EE-CB97-45C0-A0A9-9E00052C39D0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C0CE-E6B8-41DA-8258-9DA6E0B263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E3EE-CB97-45C0-A0A9-9E00052C39D0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C0CE-E6B8-41DA-8258-9DA6E0B263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E3EE-CB97-45C0-A0A9-9E00052C39D0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C0CE-E6B8-41DA-8258-9DA6E0B263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E3EE-CB97-45C0-A0A9-9E00052C39D0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C0CE-E6B8-41DA-8258-9DA6E0B263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E3EE-CB97-45C0-A0A9-9E00052C39D0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C0CE-E6B8-41DA-8258-9DA6E0B263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E3EE-CB97-45C0-A0A9-9E00052C39D0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C0CE-E6B8-41DA-8258-9DA6E0B263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E3EE-CB97-45C0-A0A9-9E00052C39D0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C0CE-E6B8-41DA-8258-9DA6E0B263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4E3EE-CB97-45C0-A0A9-9E00052C39D0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0C0CE-E6B8-41DA-8258-9DA6E0B2637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6200000">
            <a:off x="-2224087" y="3195637"/>
            <a:ext cx="58864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 descr="Coverpage _Bac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6200000" flipH="1">
            <a:off x="1333500" y="3238500"/>
            <a:ext cx="2209798" cy="3048001"/>
          </a:xfrm>
          <a:prstGeom prst="rect">
            <a:avLst/>
          </a:prstGeom>
        </p:spPr>
      </p:pic>
      <p:pic>
        <p:nvPicPr>
          <p:cNvPr id="7" name="Picture 6" descr="SoftSkills &amp; Communication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6200000">
            <a:off x="1284798" y="696400"/>
            <a:ext cx="2307203" cy="3048000"/>
          </a:xfrm>
          <a:prstGeom prst="rect">
            <a:avLst/>
          </a:prstGeom>
        </p:spPr>
      </p:pic>
      <p:pic>
        <p:nvPicPr>
          <p:cNvPr id="5" name="Picture 4" descr="Ms offic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16200000">
            <a:off x="4570798" y="3199202"/>
            <a:ext cx="2209803" cy="3126600"/>
          </a:xfrm>
          <a:prstGeom prst="rect">
            <a:avLst/>
          </a:prstGeom>
        </p:spPr>
      </p:pic>
      <p:pic>
        <p:nvPicPr>
          <p:cNvPr id="6" name="Picture 5" descr="Smartphone Assembly Technician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16200000">
            <a:off x="4533898" y="647702"/>
            <a:ext cx="2286003" cy="3124200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6200000">
            <a:off x="4852988" y="2490787"/>
            <a:ext cx="63722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sms</dc:creator>
  <cp:lastModifiedBy>sms</cp:lastModifiedBy>
  <cp:revision>3</cp:revision>
  <dcterms:created xsi:type="dcterms:W3CDTF">2020-11-21T06:47:02Z</dcterms:created>
  <dcterms:modified xsi:type="dcterms:W3CDTF">2020-11-21T07:11:58Z</dcterms:modified>
</cp:coreProperties>
</file>