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60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83762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06653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8715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5287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76021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9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18813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6227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4/5/2024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543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3562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4/5/2024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89694"/>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70000" lnSpcReduction="20000"/>
          </a:bodyPr>
          <a:lstStyle/>
          <a:p>
            <a:pPr algn="just"/>
            <a:r>
              <a:rPr lang="en-US" sz="2800" b="1" dirty="0">
                <a:latin typeface="Arial Rounded MT Bold" panose="020F0704030504030204" pitchFamily="34" charset="0"/>
              </a:rPr>
              <a:t>Presented by:</a:t>
            </a:r>
          </a:p>
          <a:p>
            <a:pPr algn="just"/>
            <a:r>
              <a:rPr lang="en-US" sz="2800" dirty="0">
                <a:latin typeface="Arial Rounded MT Bold" panose="020F0704030504030204" pitchFamily="34" charset="0"/>
              </a:rPr>
              <a:t>RAJA E</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770515" y="286213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154954" y="2279692"/>
            <a:ext cx="10553699" cy="4914899"/>
          </a:xfrm>
        </p:spPr>
        <p:txBody>
          <a:bodyPr>
            <a:normAutofit fontScale="85000" lnSpcReduction="1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a:extLst>
              <a:ext uri="{FF2B5EF4-FFF2-40B4-BE49-F238E27FC236}">
                <a16:creationId xmlns:a16="http://schemas.microsoft.com/office/drawing/2014/main" id="{083D5255-A044-D994-95B0-CD4C3A6CE282}"/>
              </a:ext>
            </a:extLst>
          </p:cNvPr>
          <p:cNvPicPr>
            <a:picLocks noGrp="1" noChangeAspect="1"/>
          </p:cNvPicPr>
          <p:nvPr>
            <p:ph sz="half" idx="1"/>
          </p:nvPr>
        </p:nvPicPr>
        <p:blipFill>
          <a:blip r:embed="rId2"/>
          <a:stretch>
            <a:fillRect/>
          </a:stretch>
        </p:blipFill>
        <p:spPr>
          <a:xfrm>
            <a:off x="1096963" y="2389516"/>
            <a:ext cx="4938712" cy="2936218"/>
          </a:xfrm>
        </p:spPr>
      </p:pic>
      <p:pic>
        <p:nvPicPr>
          <p:cNvPr id="11" name="Content Placeholder 10">
            <a:extLst>
              <a:ext uri="{FF2B5EF4-FFF2-40B4-BE49-F238E27FC236}">
                <a16:creationId xmlns:a16="http://schemas.microsoft.com/office/drawing/2014/main" id="{DAD55610-9AD8-9B80-B824-3F86A5DAC75C}"/>
              </a:ext>
            </a:extLst>
          </p:cNvPr>
          <p:cNvPicPr>
            <a:picLocks noGrp="1" noChangeAspect="1"/>
          </p:cNvPicPr>
          <p:nvPr>
            <p:ph sz="half" idx="2"/>
          </p:nvPr>
        </p:nvPicPr>
        <p:blipFill>
          <a:blip r:embed="rId3"/>
          <a:stretch>
            <a:fillRect/>
          </a:stretch>
        </p:blipFill>
        <p:spPr>
          <a:xfrm>
            <a:off x="6218238" y="2389988"/>
            <a:ext cx="4937125" cy="2935275"/>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TotalTime>
  <Words>679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Retrospect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Jagadish M</dc:creator>
  <cp:lastModifiedBy>Jagadish M</cp:lastModifiedBy>
  <cp:revision>4</cp:revision>
  <dcterms:created xsi:type="dcterms:W3CDTF">2024-04-05T05:03:17Z</dcterms:created>
  <dcterms:modified xsi:type="dcterms:W3CDTF">2024-04-05T05:31:00Z</dcterms:modified>
</cp:coreProperties>
</file>