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:RAJAGANAPATHY RK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312214427/BAE1EE2C3E72B039C6C4D9719F4B1593</a:t>
            </a: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597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92</cp:revision>
  <dcterms:created xsi:type="dcterms:W3CDTF">2024-03-29T15:07:22Z</dcterms:created>
  <dcterms:modified xsi:type="dcterms:W3CDTF">2024-09-02T09:51:13Z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