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0000"/>
    <a:srgbClr val="FF33CC"/>
    <a:srgbClr val="CCECFF"/>
    <a:srgbClr val="AFA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4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2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5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12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0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5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5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4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5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9C970AC-3B24-4EDE-AA28-CABF4E0DC131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F986DC9-A10C-43F9-A32F-4543E52F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8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232117"/>
            <a:ext cx="9966960" cy="554970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6"/>
                </a:solidFill>
              </a:rPr>
              <a:t>Audisankara</a:t>
            </a:r>
            <a:r>
              <a:rPr lang="en-US" sz="5400" dirty="0" smtClean="0">
                <a:solidFill>
                  <a:schemeClr val="accent6"/>
                </a:solidFill>
              </a:rPr>
              <a:t> institute of technology</a:t>
            </a:r>
            <a:br>
              <a:rPr lang="en-US" sz="5400" dirty="0" smtClean="0">
                <a:solidFill>
                  <a:schemeClr val="accent6"/>
                </a:solidFill>
              </a:rPr>
            </a:br>
            <a:r>
              <a:rPr lang="en-US" sz="6000" dirty="0" smtClean="0">
                <a:solidFill>
                  <a:schemeClr val="accent6"/>
                </a:solidFill>
              </a:rPr>
              <a:t/>
            </a:r>
            <a:br>
              <a:rPr lang="en-US" sz="6000" dirty="0" smtClean="0">
                <a:solidFill>
                  <a:schemeClr val="accent6"/>
                </a:solidFill>
              </a:rPr>
            </a:br>
            <a:r>
              <a:rPr lang="en-US" sz="6000" dirty="0" smtClean="0">
                <a:solidFill>
                  <a:schemeClr val="accent6"/>
                </a:solidFill>
              </a:rPr>
              <a:t>COMMUNITY </a:t>
            </a:r>
            <a:r>
              <a:rPr lang="en-US" sz="6000" dirty="0">
                <a:solidFill>
                  <a:schemeClr val="accent6"/>
                </a:solidFill>
              </a:rPr>
              <a:t>INTERSHIP </a:t>
            </a:r>
            <a:r>
              <a:rPr lang="en-US" sz="6000" dirty="0" smtClean="0">
                <a:solidFill>
                  <a:schemeClr val="accent6"/>
                </a:solidFill>
              </a:rPr>
              <a:t>PROJECT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>
                <a:solidFill>
                  <a:schemeClr val="accent4"/>
                </a:solidFill>
              </a:rPr>
              <a:t>BAN PLASTICS</a:t>
            </a:r>
            <a:endParaRPr lang="en-IN" sz="6000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76" y="4835769"/>
            <a:ext cx="11957540" cy="189210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Submited</a:t>
            </a:r>
            <a:r>
              <a:rPr lang="en-US" dirty="0" smtClean="0">
                <a:solidFill>
                  <a:schemeClr val="accent2"/>
                </a:solidFill>
              </a:rPr>
              <a:t> By…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RAJA GOKULAKRISHNAN   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                                                             </a:t>
            </a:r>
            <a:r>
              <a:rPr lang="en-US" dirty="0" err="1">
                <a:solidFill>
                  <a:srgbClr val="BA0000"/>
                </a:solidFill>
              </a:rPr>
              <a:t>Mrs.G</a:t>
            </a:r>
            <a:r>
              <a:rPr lang="en-US" dirty="0">
                <a:solidFill>
                  <a:srgbClr val="BA0000"/>
                </a:solidFill>
              </a:rPr>
              <a:t> SWATHI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                                                                                                                                                                       </a:t>
            </a:r>
            <a:r>
              <a:rPr lang="en-US" dirty="0" err="1" smtClean="0">
                <a:solidFill>
                  <a:srgbClr val="BA0000"/>
                </a:solidFill>
              </a:rPr>
              <a:t>Assoc</a:t>
            </a:r>
            <a:r>
              <a:rPr lang="en-US" dirty="0" smtClean="0">
                <a:solidFill>
                  <a:srgbClr val="BA0000"/>
                </a:solidFill>
              </a:rPr>
              <a:t> </a:t>
            </a:r>
            <a:r>
              <a:rPr lang="en-US" dirty="0">
                <a:solidFill>
                  <a:srgbClr val="BA0000"/>
                </a:solidFill>
              </a:rPr>
              <a:t>Professor </a:t>
            </a:r>
            <a:r>
              <a:rPr lang="en-US" dirty="0" smtClean="0">
                <a:solidFill>
                  <a:srgbClr val="BA0000"/>
                </a:solidFill>
              </a:rPr>
              <a:t>CSE</a:t>
            </a:r>
            <a:endParaRPr lang="en-IN" dirty="0" smtClean="0">
              <a:solidFill>
                <a:srgbClr val="BA000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212H1A3055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ARTIFICIAL INTELLIGENCE &amp; DATA </a:t>
            </a:r>
            <a:r>
              <a:rPr lang="en-US" dirty="0" smtClean="0">
                <a:solidFill>
                  <a:schemeClr val="accent2"/>
                </a:solidFill>
              </a:rPr>
              <a:t>SCIENCE                            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 FOR BAN PLASTICS…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963" y="1284018"/>
            <a:ext cx="10515600" cy="5391101"/>
          </a:xfrm>
        </p:spPr>
        <p:txBody>
          <a:bodyPr/>
          <a:lstStyle/>
          <a:p>
            <a:r>
              <a:rPr lang="en-US" dirty="0"/>
              <a:t>The adverse environmental impacts of plastic pollution have become a global concern, necessitating urgent and collaborative efforts at the community level. </a:t>
            </a:r>
          </a:p>
          <a:p>
            <a:r>
              <a:rPr lang="en-US" dirty="0"/>
              <a:t>"Project Green Horizon" aims to address this critical issue by implementing a comprehensive strategy to ban plastics within our community. </a:t>
            </a:r>
          </a:p>
          <a:p>
            <a:r>
              <a:rPr lang="en-US" dirty="0"/>
              <a:t>The project involves a multifaceted approach encompassing awareness campaigns, alternative solutions, policy advocacy, and community engagement.</a:t>
            </a:r>
          </a:p>
          <a:p>
            <a:r>
              <a:rPr lang="en-US" dirty="0"/>
              <a:t>Raise awareness, promote alternatives, community </a:t>
            </a:r>
            <a:r>
              <a:rPr lang="en-US" dirty="0" err="1"/>
              <a:t>engangement</a:t>
            </a:r>
            <a:r>
              <a:rPr lang="en-US" dirty="0"/>
              <a:t>, policy advocacy, monitoring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32928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INTRODUCTION… 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009"/>
            <a:ext cx="10515600" cy="5135954"/>
          </a:xfrm>
        </p:spPr>
        <p:txBody>
          <a:bodyPr/>
          <a:lstStyle/>
          <a:p>
            <a:r>
              <a:rPr lang="en-US" dirty="0"/>
              <a:t>In the wake of accelerating environmental degradation, one of the most pervasive and urgent challenges confronting communities worldwide is the ubiquitous presence of plastic pollution. </a:t>
            </a:r>
          </a:p>
          <a:p>
            <a:r>
              <a:rPr lang="en-US" dirty="0"/>
              <a:t>From clogging our waterways to infiltrating our soil and harming wildlife, the detrimental effects of single-use plastics have reached an alarming magnitude. </a:t>
            </a:r>
          </a:p>
          <a:p>
            <a:r>
              <a:rPr lang="en-US" dirty="0"/>
              <a:t>In response to this crisis, the imperative to ban plastics has emerged not only as a moral duty but as an essential stride toward safeguarding our planet's ecological balance,</a:t>
            </a:r>
          </a:p>
          <a:p>
            <a:r>
              <a:rPr lang="en-US" dirty="0"/>
              <a:t>As we embark on this endeavor to ban plastics, we acknowledge the challenges ahead and the need for a multifaceted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5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2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PROBLEMS IDENTIFIED IN COMMUNITY…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652"/>
            <a:ext cx="10515600" cy="5002311"/>
          </a:xfrm>
        </p:spPr>
        <p:txBody>
          <a:bodyPr/>
          <a:lstStyle/>
          <a:p>
            <a:r>
              <a:rPr lang="en-US" dirty="0"/>
              <a:t>Identifying problems associated with banning plastics requires a comprehensive understanding of the various challenges.</a:t>
            </a:r>
          </a:p>
          <a:p>
            <a:r>
              <a:rPr lang="en-US" dirty="0"/>
              <a:t>That may arise during the transition. Here are some key issues commonly associated with the initiative to ban plastics.</a:t>
            </a:r>
          </a:p>
          <a:p>
            <a:r>
              <a:rPr lang="en-US" dirty="0"/>
              <a:t>I mostly identified in </a:t>
            </a:r>
            <a:r>
              <a:rPr lang="en-US" dirty="0" err="1"/>
              <a:t>Gudur</a:t>
            </a:r>
            <a:r>
              <a:rPr lang="en-US" dirty="0"/>
              <a:t> district but not only here in every state can facing this problems against plastics.</a:t>
            </a:r>
          </a:p>
          <a:p>
            <a:r>
              <a:rPr lang="en-US" dirty="0"/>
              <a:t>Resistance from individuals and businesses may arise due to a lack of awareness regarding the environmental impact of plastics or alternative solutions.</a:t>
            </a:r>
          </a:p>
          <a:p>
            <a:r>
              <a:rPr lang="en-US" dirty="0"/>
              <a:t>Consumers may resist the ban due to concerns about convenience, habit, or perceived inconvenience of alternatives.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4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17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SOLUTION PROVIDED IN EACH WEEK…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686"/>
            <a:ext cx="10515600" cy="4995277"/>
          </a:xfrm>
        </p:spPr>
        <p:txBody>
          <a:bodyPr/>
          <a:lstStyle/>
          <a:p>
            <a:r>
              <a:rPr lang="en-US" dirty="0"/>
              <a:t>Encourage the development and availability of sustainable alternatives, support innovation in packaging and materials, and collaborate with businesses to promote and adopt eco-friendly options.</a:t>
            </a:r>
          </a:p>
          <a:p>
            <a:r>
              <a:rPr lang="en-US" dirty="0"/>
              <a:t>Collaborate with international stakeholders, industry associations, and regulatory bodies to establish global standards and encourage responsible sourcing and production.</a:t>
            </a:r>
          </a:p>
          <a:p>
            <a:r>
              <a:rPr lang="en-US" dirty="0"/>
              <a:t>Promote the ease and convenience of eco-friendly alternatives, conduct educational campaigns to shift consumer behavior, and collaborate with businesses to make sustainable options more accessible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7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02108" y="198250"/>
            <a:ext cx="6148337" cy="6092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3868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IMAGE &amp; SOLUTION…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26943"/>
            <a:ext cx="3932237" cy="484204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tx1"/>
                </a:solidFill>
              </a:rPr>
              <a:t>Conduct thorough environmental impact assessments, promote the use of truly sustainable alternatives, and continuously monitor and adapt policies based on new information.</a:t>
            </a:r>
          </a:p>
          <a:p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tx1"/>
                </a:solidFill>
              </a:rPr>
              <a:t>Identifying and addressing these challenges proactively is essential for the successful implementation of plastic bans, ensuring a more sustainable and effective transition away from single-use plastics.</a:t>
            </a:r>
          </a:p>
          <a:p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The only way to stay free from plastics pollution and other environmental causes to avoid usages of plastics.</a:t>
            </a:r>
          </a:p>
          <a:p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Each and every person take serious on a society to avoid usage of plastics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0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CONCLUSION…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111"/>
            <a:ext cx="10515600" cy="5114852"/>
          </a:xfrm>
        </p:spPr>
        <p:txBody>
          <a:bodyPr>
            <a:normAutofit/>
          </a:bodyPr>
          <a:lstStyle/>
          <a:p>
            <a:r>
              <a:rPr lang="en-US" dirty="0"/>
              <a:t>In the pursuit of banning plastics, we stand at the forefront of a pivotal movement that transcends individual actions to embody a collective commitment to environmental stewardship.</a:t>
            </a:r>
          </a:p>
          <a:p>
            <a:r>
              <a:rPr lang="en-US" dirty="0"/>
              <a:t> The imperative to eliminate single-use plastics is not merely a response to an ecological crisis but a transformative journey towards redefining our relationship with the planet we call home.</a:t>
            </a:r>
          </a:p>
          <a:p>
            <a:r>
              <a:rPr lang="en-US" dirty="0"/>
              <a:t>As we reflect on the challenges and opportunities presented by this endeavor, it is evident that the journey to ban plastics is a multifaceted one, requiring a harmonious blend of innovation, education, and policy. </a:t>
            </a:r>
          </a:p>
          <a:p>
            <a:r>
              <a:rPr lang="en-US" dirty="0"/>
              <a:t>The future promises a landscape where technological advancements, sustainable alternatives, and circular economy principles converge to usher in a new era of responsible consumption and production.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0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FUTURE ENHANCEMENT…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dirty="0"/>
              <a:t>Enhancing and sustaining efforts to ban plastics involves continuous improvement, innovation, and adaptation to emerging challenges. </a:t>
            </a:r>
          </a:p>
          <a:p>
            <a:r>
              <a:rPr lang="en-US" dirty="0"/>
              <a:t>Here are potential future enhancements to strengthen and extend the impact of plastic ban initiatives.</a:t>
            </a:r>
          </a:p>
          <a:p>
            <a:r>
              <a:rPr lang="en-IN" b="1" dirty="0"/>
              <a:t>Technological Innovation:</a:t>
            </a:r>
            <a:r>
              <a:rPr lang="en-US" dirty="0"/>
              <a:t>Support research and development in materials science to create innovative packaging solutions with minimal environmental impact.</a:t>
            </a:r>
          </a:p>
          <a:p>
            <a:r>
              <a:rPr lang="en-IN" b="1" dirty="0"/>
              <a:t>Cross-Sector Collaboration:</a:t>
            </a:r>
            <a:r>
              <a:rPr lang="en-US" dirty="0"/>
              <a:t>Engage in multi-stakeholder partnerships to address challenges comprehensively and holistically.</a:t>
            </a:r>
          </a:p>
          <a:p>
            <a:r>
              <a:rPr lang="en-IN" b="1" dirty="0"/>
              <a:t>Global Collaboration and Standards:</a:t>
            </a:r>
            <a:r>
              <a:rPr lang="en-US" dirty="0"/>
              <a:t>Advocate for international collaboration to establish global standards for sustainable packaging materials and practices.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2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654" y="1260465"/>
            <a:ext cx="9281160" cy="352044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THANKING YOU…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618" y="4923691"/>
            <a:ext cx="3791244" cy="1807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DESIGNED </a:t>
            </a:r>
            <a:r>
              <a:rPr lang="en-US" dirty="0" smtClean="0">
                <a:solidFill>
                  <a:schemeClr val="accent2"/>
                </a:solidFill>
              </a:rPr>
              <a:t>BY…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RAJA GOKULAKRISHNAN</a:t>
            </a:r>
          </a:p>
          <a:p>
            <a:r>
              <a:rPr lang="en-US" dirty="0">
                <a:solidFill>
                  <a:schemeClr val="accent2"/>
                </a:solidFill>
              </a:rPr>
              <a:t>212H1A3055</a:t>
            </a:r>
          </a:p>
          <a:p>
            <a:r>
              <a:rPr lang="en-US" dirty="0">
                <a:solidFill>
                  <a:schemeClr val="accent2"/>
                </a:solidFill>
              </a:rPr>
              <a:t>AI/DS – ‘A’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55</TotalTime>
  <Words>727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Audisankara institute of technology  COMMUNITY INTERSHIP PROJECT BAN PLASTICS</vt:lpstr>
      <vt:lpstr>ABSTRACT FOR BAN PLASTICS…</vt:lpstr>
      <vt:lpstr>INTRODUCTION… </vt:lpstr>
      <vt:lpstr>PROBLEMS IDENTIFIED IN COMMUNITY…</vt:lpstr>
      <vt:lpstr>SOLUTION PROVIDED IN EACH WEEK…</vt:lpstr>
      <vt:lpstr>IMAGE &amp; SOLUTION…</vt:lpstr>
      <vt:lpstr>CONCLUSION…</vt:lpstr>
      <vt:lpstr>FUTURE ENHANCEMENT…</vt:lpstr>
      <vt:lpstr>THANKING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INTERSHIP PROJECT BAN PLASTICS</dc:title>
  <dc:creator>user</dc:creator>
  <cp:lastModifiedBy>user</cp:lastModifiedBy>
  <cp:revision>13</cp:revision>
  <dcterms:created xsi:type="dcterms:W3CDTF">2023-12-16T17:19:08Z</dcterms:created>
  <dcterms:modified xsi:type="dcterms:W3CDTF">2023-12-17T09:08:48Z</dcterms:modified>
</cp:coreProperties>
</file>