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F52E-F522-4943-AE0A-5075422D0222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BE8-D088-4E1C-A54A-62F2E93E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66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F52E-F522-4943-AE0A-5075422D0222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BE8-D088-4E1C-A54A-62F2E93E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79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F52E-F522-4943-AE0A-5075422D0222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BE8-D088-4E1C-A54A-62F2E93E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09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F52E-F522-4943-AE0A-5075422D0222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BE8-D088-4E1C-A54A-62F2E93E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24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F52E-F522-4943-AE0A-5075422D0222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BE8-D088-4E1C-A54A-62F2E93E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90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F52E-F522-4943-AE0A-5075422D0222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BE8-D088-4E1C-A54A-62F2E93E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43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F52E-F522-4943-AE0A-5075422D0222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BE8-D088-4E1C-A54A-62F2E93E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55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F52E-F522-4943-AE0A-5075422D0222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BE8-D088-4E1C-A54A-62F2E93E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70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F52E-F522-4943-AE0A-5075422D0222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BE8-D088-4E1C-A54A-62F2E93E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61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F52E-F522-4943-AE0A-5075422D0222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BE8-D088-4E1C-A54A-62F2E93E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24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F52E-F522-4943-AE0A-5075422D0222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BE8-D088-4E1C-A54A-62F2E93E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F52E-F522-4943-AE0A-5075422D0222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63BE8-D088-4E1C-A54A-62F2E93E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52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MATERIAL SYNTHESIS SQUID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                                                                                          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65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92207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SQUID(Superconducting Quantum Interference Device</a:t>
            </a:r>
            <a:endParaRPr lang="en-IN" sz="3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566"/>
            <a:ext cx="10515600" cy="481239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sz="3200" dirty="0" smtClean="0"/>
              <a:t>A SQUID (superconducting quantum interference device) is a very sensitive magnetometer used to measure extremely weak magnetic fields, based on superconducting loops containing Josephson junctions.</a:t>
            </a:r>
          </a:p>
          <a:p>
            <a:pPr marL="0" indent="0">
              <a:buNone/>
            </a:pPr>
            <a:r>
              <a:rPr lang="en-US" sz="3200" dirty="0" smtClean="0">
                <a:sym typeface="Wingdings" panose="05000000000000000000" pitchFamily="2" charset="2"/>
              </a:rPr>
              <a:t></a:t>
            </a:r>
            <a:r>
              <a:rPr lang="en-US" sz="3200" dirty="0" smtClean="0"/>
              <a:t>SQUIDs are sensitive enough to measure fields as low as 5×10−14 T.</a:t>
            </a:r>
          </a:p>
          <a:p>
            <a:pPr marL="0" indent="0">
              <a:buNone/>
            </a:pPr>
            <a:r>
              <a:rPr lang="en-US" sz="3200" dirty="0" smtClean="0">
                <a:sym typeface="Wingdings" panose="05000000000000000000" pitchFamily="2" charset="2"/>
              </a:rPr>
              <a:t>There are two main types of SQUID they are:</a:t>
            </a:r>
          </a:p>
          <a:p>
            <a:pPr marL="0" indent="0">
              <a:buNone/>
            </a:pPr>
            <a:r>
              <a:rPr lang="en-US" sz="3200" dirty="0" smtClean="0">
                <a:sym typeface="Wingdings" panose="05000000000000000000" pitchFamily="2" charset="2"/>
              </a:rPr>
              <a:t>                        direct current (DC) ,&amp;                </a:t>
            </a:r>
          </a:p>
          <a:p>
            <a:pPr marL="0" indent="0">
              <a:buNone/>
            </a:pPr>
            <a:r>
              <a:rPr lang="en-US" sz="3200" dirty="0" smtClean="0">
                <a:sym typeface="Wingdings" panose="05000000000000000000" pitchFamily="2" charset="2"/>
              </a:rPr>
              <a:t>                        radio frequency (RF).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8481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47209" cy="63304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Josephson Junctions</a:t>
            </a:r>
            <a:endParaRPr lang="en-IN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315" r="13315"/>
          <a:stretch>
            <a:fillRect/>
          </a:stretch>
        </p:blipFill>
        <p:spPr>
          <a:xfrm>
            <a:off x="4881489" y="457200"/>
            <a:ext cx="6963508" cy="541178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146517"/>
            <a:ext cx="3932237" cy="472247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A SQUID consists of a loop with two Josephson junctions interrupting the loop.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SQUID is a mechanism for measuring extremely weak signals in </a:t>
            </a:r>
            <a:r>
              <a:rPr lang="en-US" sz="2400" dirty="0">
                <a:sym typeface="Wingdings" panose="05000000000000000000" pitchFamily="2" charset="2"/>
              </a:rPr>
              <a:t>J</a:t>
            </a:r>
            <a:r>
              <a:rPr lang="en-US" sz="2400" dirty="0" smtClean="0">
                <a:sym typeface="Wingdings" panose="05000000000000000000" pitchFamily="2" charset="2"/>
              </a:rPr>
              <a:t>osephson junction.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The operation of a SQUID magnetometer is based on two effects flux quantization and the Josephson effect.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89" y="358726"/>
            <a:ext cx="7072972" cy="535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7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893298" y="225084"/>
            <a:ext cx="45719" cy="984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1982" r="11982"/>
          <a:stretch>
            <a:fillRect/>
          </a:stretch>
        </p:blipFill>
        <p:spPr>
          <a:xfrm>
            <a:off x="5183188" y="457200"/>
            <a:ext cx="6172200" cy="54038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57201"/>
            <a:ext cx="3932237" cy="54117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ym typeface="Wingdings" panose="05000000000000000000" pitchFamily="2" charset="2"/>
              </a:rPr>
              <a:t>The classical Josephson junction consists of an insulating barrier between two superconductors thin enough to couple “weakly.”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There are two types of SQUID, the radio frequency (RF) SQUID consisting of only one Josephson junction, and the direct current (DC) SQUID with two or more junctions.  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The RF is cheaper in construction but less sensitive compared to the DC.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5403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6841"/>
            <a:ext cx="3932237" cy="52560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Direct Current (DC)</a:t>
            </a:r>
            <a:endParaRPr lang="en-IN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7680" y="529469"/>
            <a:ext cx="6886891" cy="5339520"/>
          </a:xfrm>
        </p:spPr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679" y="529469"/>
            <a:ext cx="6886891" cy="533952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301263"/>
            <a:ext cx="3932237" cy="4567726"/>
          </a:xfrm>
        </p:spPr>
        <p:txBody>
          <a:bodyPr>
            <a:normAutofit/>
          </a:bodyPr>
          <a:lstStyle/>
          <a:p>
            <a:r>
              <a:rPr lang="en-US" sz="2400" dirty="0"/>
              <a:t>we pass a constant current, known as a bias current, through the SQUID. If the SQUID is symmetrical and the junctions are identical, the bias current will split equally, half on each side.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678" y="529469"/>
            <a:ext cx="6886892" cy="533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4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52" y="548640"/>
            <a:ext cx="4283613" cy="59787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Radio Frequency (RF)</a:t>
            </a:r>
            <a:endParaRPr lang="en-IN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2990" t="12750" r="14508" b="-12750"/>
          <a:stretch/>
        </p:blipFill>
        <p:spPr>
          <a:xfrm>
            <a:off x="5183200" y="738194"/>
            <a:ext cx="6223940" cy="581500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195755"/>
            <a:ext cx="3932237" cy="4673234"/>
          </a:xfrm>
        </p:spPr>
        <p:txBody>
          <a:bodyPr>
            <a:normAutofit/>
          </a:bodyPr>
          <a:lstStyle/>
          <a:p>
            <a:r>
              <a:rPr lang="en-US" sz="2400" dirty="0"/>
              <a:t>The RF (Radio Frequency) SQUID is a one-junction SQUID loop that can be used as a magnetic field detector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200" y="617220"/>
            <a:ext cx="6483020" cy="5654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673" y="617221"/>
            <a:ext cx="6435969" cy="56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0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Application</a:t>
            </a:r>
            <a:endParaRPr lang="en-IN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4991"/>
            <a:ext cx="10515600" cy="4931972"/>
          </a:xfrm>
        </p:spPr>
        <p:txBody>
          <a:bodyPr/>
          <a:lstStyle/>
          <a:p>
            <a:r>
              <a:rPr lang="en-US" dirty="0" smtClean="0"/>
              <a:t>A SQUID  is a very sensitive magnetometer used to measure extremely weak magnetic fields, based on superconducting loops containing Josephson junctions. </a:t>
            </a:r>
          </a:p>
          <a:p>
            <a:r>
              <a:rPr lang="en-US" dirty="0" smtClean="0"/>
              <a:t>SQUIDs are sensitive enough to measure fields as low as 5×10−14 T with a few days of averaged measurements.</a:t>
            </a:r>
          </a:p>
          <a:p>
            <a:r>
              <a:rPr lang="en-US" dirty="0"/>
              <a:t>SQUIDs are used in superparamagnetic </a:t>
            </a:r>
            <a:r>
              <a:rPr lang="en-US" dirty="0" err="1"/>
              <a:t>relaxometry</a:t>
            </a:r>
            <a:r>
              <a:rPr lang="en-US" dirty="0"/>
              <a:t> (SPMR), a technology that utilizes the high magnetic field sensitivity of SQUID sensors and the superparamagnetic properties of magnetite nanoparticles.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98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54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Uses</a:t>
            </a:r>
            <a:endParaRPr lang="en-IN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SQUID  magnetometers are generally used to measure the magnetization of very small samples (e.g., thin films) or systems that are just on the limit of magnetic order.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Therefore</a:t>
            </a:r>
            <a:r>
              <a:rPr lang="en-US" dirty="0"/>
              <a:t>, SQUID magnetometers are mainly applied to scientific investigations.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94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72967"/>
          </a:xfrm>
        </p:spPr>
        <p:txBody>
          <a:bodyPr/>
          <a:lstStyle/>
          <a:p>
            <a:r>
              <a:rPr lang="en-US" smtClean="0">
                <a:latin typeface="Monotype Corsiva" panose="03010101010201010101" pitchFamily="66" charset="0"/>
              </a:rPr>
              <a:t>                      </a:t>
            </a:r>
            <a:r>
              <a:rPr lang="en-US" smtClean="0">
                <a:latin typeface="Monotype Corsiva" panose="03010101010201010101" pitchFamily="66" charset="0"/>
              </a:rPr>
              <a:t> </a:t>
            </a:r>
            <a:r>
              <a:rPr lang="en-US" sz="9600" dirty="0" smtClean="0">
                <a:latin typeface="Monotype Corsiva" panose="03010101010201010101" pitchFamily="66" charset="0"/>
              </a:rPr>
              <a:t>Thankyou…</a:t>
            </a:r>
            <a:endParaRPr lang="en-IN" sz="9600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45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209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Monotype Corsiva</vt:lpstr>
      <vt:lpstr>Wingdings</vt:lpstr>
      <vt:lpstr>Office Theme</vt:lpstr>
      <vt:lpstr>MATERIAL SYNTHESIS SQUID</vt:lpstr>
      <vt:lpstr>SQUID(Superconducting Quantum Interference Device</vt:lpstr>
      <vt:lpstr>Josephson Junctions</vt:lpstr>
      <vt:lpstr>.</vt:lpstr>
      <vt:lpstr>Direct Current (DC)</vt:lpstr>
      <vt:lpstr>Radio Frequency (RF)</vt:lpstr>
      <vt:lpstr>Application</vt:lpstr>
      <vt:lpstr>Uses</vt:lpstr>
      <vt:lpstr>                       Thankyou…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</dc:title>
  <dc:creator>user</dc:creator>
  <cp:lastModifiedBy>user</cp:lastModifiedBy>
  <cp:revision>10</cp:revision>
  <dcterms:created xsi:type="dcterms:W3CDTF">2024-02-06T11:10:02Z</dcterms:created>
  <dcterms:modified xsi:type="dcterms:W3CDTF">2024-02-06T16:00:17Z</dcterms:modified>
</cp:coreProperties>
</file>