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715000" cx="9144000"/>
  <p:notesSz cx="6858000" cy="9144000"/>
  <p:embeddedFontLst>
    <p:embeddedFont>
      <p:font typeface="Roboto"/>
      <p:regular r:id="rId33"/>
      <p:bold r:id="rId34"/>
      <p:italic r:id="rId35"/>
      <p:boldItalic r:id="rId36"/>
    </p:embeddedFont>
    <p:embeddedFont>
      <p:font typeface="Courier Prime"/>
      <p:regular r:id="rId37"/>
      <p:bold r:id="rId38"/>
      <p:italic r:id="rId39"/>
      <p:boldItalic r:id="rId40"/>
    </p:embeddedFont>
    <p:embeddedFont>
      <p:font typeface="Cambria Math"/>
      <p:regular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800">
          <p15:clr>
            <a:srgbClr val="A4A3A4"/>
          </p15:clr>
        </p15:guide>
        <p15:guide id="2" pos="2880">
          <p15:clr>
            <a:srgbClr val="A4A3A4"/>
          </p15:clr>
        </p15:guide>
        <p15:guide id="3" orient="horz" pos="3324">
          <p15:clr>
            <a:srgbClr val="9AA0A6"/>
          </p15:clr>
        </p15:guide>
        <p15:guide id="4" pos="19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800" orient="horz"/>
        <p:guide pos="2880"/>
        <p:guide pos="3324" orient="horz"/>
        <p:guide pos="19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CourierPrime-boldItalic.fntdata"/><Relationship Id="rId20" Type="http://schemas.openxmlformats.org/officeDocument/2006/relationships/slide" Target="slides/slide15.xml"/><Relationship Id="rId41" Type="http://schemas.openxmlformats.org/officeDocument/2006/relationships/font" Target="fonts/CambriaMath-regular.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schemas.openxmlformats.org/officeDocument/2006/relationships/font" Target="fonts/CourierPrime-regular.fnt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39" Type="http://schemas.openxmlformats.org/officeDocument/2006/relationships/font" Target="fonts/CourierPrime-italic.fntdata"/><Relationship Id="rId16" Type="http://schemas.openxmlformats.org/officeDocument/2006/relationships/slide" Target="slides/slide11.xml"/><Relationship Id="rId38" Type="http://schemas.openxmlformats.org/officeDocument/2006/relationships/font" Target="fonts/CourierPrime-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1: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 name="Google Shape;4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3b3ed075aa_2_4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3b3ed075aa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
            </a:r>
            <a:r>
              <a:rPr lang="en"/>
              <a:t>ue to delay in police investigation, non-furnishing of bail by economically weak prisoners, non-appearance of witnesses in courts on the dates of hearing.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3acc74009b_1_5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3acc74009b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3c5913fc86_5_25: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3c5913fc86_5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3c5913fc86_5_34: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3c5913fc86_5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3c5913fc86_5_5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3c5913fc86_5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3c5913fc86_5_6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3c5913fc86_5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3c5913fc86_5_7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3c5913fc86_5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3c5913fc86_5_8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3c5913fc86_5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3c5913fc86_5_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3c5913fc86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3c5913fc86_5_9: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3c5913fc86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11219370e7b_0_9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11219370e7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3acc74009b_1_26: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23acc74009b_1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3c5913fc86_5_18: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23c5913fc86_5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3b3ed075aa_2_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3b3ed075a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3b3ed075aa_2_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3b3ed075aa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3b3ed075aa_2_1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3b3ed075aa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3b3ed075aa_2_24: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23b3ed075aa_2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3b3ed075aa_2_30: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g23b3ed075aa_2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3b3ed075aa_2_36: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g23b3ed075aa_2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e10dabe390_0_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e10dabe39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3b3ed075aa_1_581: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3b3ed075aa_1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l">
              <a:spcBef>
                <a:spcPts val="0"/>
              </a:spcBef>
              <a:spcAft>
                <a:spcPts val="0"/>
              </a:spcAft>
              <a:buClr>
                <a:schemeClr val="dk1"/>
              </a:buClr>
              <a:buSzPts val="1100"/>
              <a:buFont typeface="Cambria"/>
              <a:buChar char="◆"/>
            </a:pPr>
            <a:r>
              <a:rPr lang="en">
                <a:solidFill>
                  <a:schemeClr val="dk1"/>
                </a:solidFill>
                <a:latin typeface="Cambria"/>
                <a:ea typeface="Cambria"/>
                <a:cs typeface="Cambria"/>
                <a:sym typeface="Cambria"/>
              </a:rPr>
              <a:t>Financial Cost: Overcrowding in jails can leads to additional costs, such as the need for additional staff and facilities.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3acc74009b_1_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3acc74009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e10dabe390_0_3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e10dabe39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2cbab5ab00_1_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2cbab5ab00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3acc74009b_1_9: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3acc74009b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3acc74009b_1_1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3acc74009b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Conference" type="title">
  <p:cSld name="TITLE">
    <p:spTree>
      <p:nvGrpSpPr>
        <p:cNvPr id="11" name="Shape 11"/>
        <p:cNvGrpSpPr/>
        <p:nvPr/>
      </p:nvGrpSpPr>
      <p:grpSpPr>
        <a:xfrm>
          <a:off x="0" y="0"/>
          <a:ext cx="0" cy="0"/>
          <a:chOff x="0" y="0"/>
          <a:chExt cx="0" cy="0"/>
        </a:xfrm>
      </p:grpSpPr>
      <p:sp>
        <p:nvSpPr>
          <p:cNvPr id="12" name="Google Shape;12;p2"/>
          <p:cNvSpPr/>
          <p:nvPr/>
        </p:nvSpPr>
        <p:spPr>
          <a:xfrm>
            <a:off x="-8675" y="3975"/>
            <a:ext cx="9143982" cy="3861486"/>
          </a:xfrm>
          <a:prstGeom prst="flowChartDocument">
            <a:avLst/>
          </a:prstGeom>
          <a:solidFill>
            <a:srgbClr val="88888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8325" y="3975"/>
            <a:ext cx="9143982" cy="3720492"/>
          </a:xfrm>
          <a:prstGeom prst="flowChartDocumen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descr="jkdjfkjsdklfjd" id="14" name="Google Shape;14;p2" title="jhjdhfjsdh"/>
          <p:cNvSpPr txBox="1"/>
          <p:nvPr>
            <p:ph type="ctrTitle"/>
          </p:nvPr>
        </p:nvSpPr>
        <p:spPr>
          <a:xfrm>
            <a:off x="1207425" y="2839544"/>
            <a:ext cx="5693400" cy="7950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B22222"/>
              </a:buClr>
              <a:buSzPts val="3600"/>
              <a:buFont typeface="Arial"/>
              <a:buNone/>
              <a:defRPr>
                <a:solidFill>
                  <a:srgbClr val="B22222"/>
                </a:solidFill>
                <a:latin typeface="Arial"/>
                <a:ea typeface="Arial"/>
                <a:cs typeface="Arial"/>
                <a:sym typeface="Arial"/>
              </a:defRPr>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15" name="Google Shape;15;p2"/>
          <p:cNvSpPr txBox="1"/>
          <p:nvPr>
            <p:ph idx="2" type="ctrTitle"/>
          </p:nvPr>
        </p:nvSpPr>
        <p:spPr>
          <a:xfrm>
            <a:off x="311708" y="340134"/>
            <a:ext cx="8520600" cy="2280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B22222"/>
              </a:buClr>
              <a:buSzPts val="5200"/>
              <a:buFont typeface="Arial"/>
              <a:buNone/>
              <a:defRPr sz="5200">
                <a:solidFill>
                  <a:srgbClr val="B22222"/>
                </a:solidFill>
                <a:latin typeface="Arial"/>
                <a:ea typeface="Arial"/>
                <a:cs typeface="Arial"/>
                <a:sym typeface="Arial"/>
              </a:defRPr>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descr="jkdjfkjsdklfjd" id="16" name="Google Shape;16;p2" title="jhjdhfjsdh"/>
          <p:cNvSpPr txBox="1"/>
          <p:nvPr>
            <p:ph idx="3" type="ctrTitle"/>
          </p:nvPr>
        </p:nvSpPr>
        <p:spPr>
          <a:xfrm>
            <a:off x="313526" y="4583667"/>
            <a:ext cx="4967700" cy="7950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000000"/>
              </a:buClr>
              <a:buSzPts val="1800"/>
              <a:buFont typeface="Arial"/>
              <a:buNone/>
              <a:defRPr sz="1800">
                <a:solidFill>
                  <a:srgbClr val="000000"/>
                </a:solidFill>
                <a:latin typeface="Arial"/>
                <a:ea typeface="Arial"/>
                <a:cs typeface="Arial"/>
                <a:sym typeface="Arial"/>
              </a:defRPr>
            </a:lvl1pPr>
            <a:lvl2pPr lvl="1" rtl="0" algn="ctr">
              <a:lnSpc>
                <a:spcPct val="100000"/>
              </a:lnSpc>
              <a:spcBef>
                <a:spcPts val="0"/>
              </a:spcBef>
              <a:spcAft>
                <a:spcPts val="0"/>
              </a:spcAft>
              <a:buSzPts val="5200"/>
              <a:buFont typeface="Cambria"/>
              <a:buNone/>
              <a:defRPr sz="5200">
                <a:latin typeface="Cambria"/>
                <a:ea typeface="Cambria"/>
                <a:cs typeface="Cambria"/>
                <a:sym typeface="Cambria"/>
              </a:defRPr>
            </a:lvl2pPr>
            <a:lvl3pPr lvl="2" rtl="0" algn="ctr">
              <a:lnSpc>
                <a:spcPct val="100000"/>
              </a:lnSpc>
              <a:spcBef>
                <a:spcPts val="0"/>
              </a:spcBef>
              <a:spcAft>
                <a:spcPts val="0"/>
              </a:spcAft>
              <a:buSzPts val="5200"/>
              <a:buFont typeface="Cambria"/>
              <a:buNone/>
              <a:defRPr sz="5200">
                <a:latin typeface="Cambria"/>
                <a:ea typeface="Cambria"/>
                <a:cs typeface="Cambria"/>
                <a:sym typeface="Cambria"/>
              </a:defRPr>
            </a:lvl3pPr>
            <a:lvl4pPr lvl="3" rtl="0" algn="ctr">
              <a:lnSpc>
                <a:spcPct val="100000"/>
              </a:lnSpc>
              <a:spcBef>
                <a:spcPts val="0"/>
              </a:spcBef>
              <a:spcAft>
                <a:spcPts val="0"/>
              </a:spcAft>
              <a:buSzPts val="5200"/>
              <a:buFont typeface="Cambria"/>
              <a:buNone/>
              <a:defRPr sz="5200">
                <a:latin typeface="Cambria"/>
                <a:ea typeface="Cambria"/>
                <a:cs typeface="Cambria"/>
                <a:sym typeface="Cambria"/>
              </a:defRPr>
            </a:lvl4pPr>
            <a:lvl5pPr lvl="4" rtl="0" algn="ctr">
              <a:lnSpc>
                <a:spcPct val="100000"/>
              </a:lnSpc>
              <a:spcBef>
                <a:spcPts val="0"/>
              </a:spcBef>
              <a:spcAft>
                <a:spcPts val="0"/>
              </a:spcAft>
              <a:buSzPts val="5200"/>
              <a:buFont typeface="Cambria"/>
              <a:buNone/>
              <a:defRPr sz="5200">
                <a:latin typeface="Cambria"/>
                <a:ea typeface="Cambria"/>
                <a:cs typeface="Cambria"/>
                <a:sym typeface="Cambria"/>
              </a:defRPr>
            </a:lvl5pPr>
            <a:lvl6pPr lvl="5" rtl="0" algn="ctr">
              <a:lnSpc>
                <a:spcPct val="100000"/>
              </a:lnSpc>
              <a:spcBef>
                <a:spcPts val="0"/>
              </a:spcBef>
              <a:spcAft>
                <a:spcPts val="0"/>
              </a:spcAft>
              <a:buSzPts val="5200"/>
              <a:buFont typeface="Cambria"/>
              <a:buNone/>
              <a:defRPr sz="5200">
                <a:latin typeface="Cambria"/>
                <a:ea typeface="Cambria"/>
                <a:cs typeface="Cambria"/>
                <a:sym typeface="Cambria"/>
              </a:defRPr>
            </a:lvl6pPr>
            <a:lvl7pPr lvl="6" rtl="0" algn="ctr">
              <a:lnSpc>
                <a:spcPct val="100000"/>
              </a:lnSpc>
              <a:spcBef>
                <a:spcPts val="0"/>
              </a:spcBef>
              <a:spcAft>
                <a:spcPts val="0"/>
              </a:spcAft>
              <a:buSzPts val="5200"/>
              <a:buFont typeface="Cambria"/>
              <a:buNone/>
              <a:defRPr sz="5200">
                <a:latin typeface="Cambria"/>
                <a:ea typeface="Cambria"/>
                <a:cs typeface="Cambria"/>
                <a:sym typeface="Cambria"/>
              </a:defRPr>
            </a:lvl7pPr>
            <a:lvl8pPr lvl="7" rtl="0" algn="ctr">
              <a:lnSpc>
                <a:spcPct val="100000"/>
              </a:lnSpc>
              <a:spcBef>
                <a:spcPts val="0"/>
              </a:spcBef>
              <a:spcAft>
                <a:spcPts val="0"/>
              </a:spcAft>
              <a:buSzPts val="5200"/>
              <a:buFont typeface="Cambria"/>
              <a:buNone/>
              <a:defRPr sz="5200">
                <a:latin typeface="Cambria"/>
                <a:ea typeface="Cambria"/>
                <a:cs typeface="Cambria"/>
                <a:sym typeface="Cambria"/>
              </a:defRPr>
            </a:lvl8pPr>
            <a:lvl9pPr lvl="8" rtl="0" algn="ctr">
              <a:lnSpc>
                <a:spcPct val="100000"/>
              </a:lnSpc>
              <a:spcBef>
                <a:spcPts val="0"/>
              </a:spcBef>
              <a:spcAft>
                <a:spcPts val="0"/>
              </a:spcAft>
              <a:buSzPts val="5200"/>
              <a:buFont typeface="Cambria"/>
              <a:buNone/>
              <a:defRPr sz="5200">
                <a:latin typeface="Cambria"/>
                <a:ea typeface="Cambria"/>
                <a:cs typeface="Cambria"/>
                <a:sym typeface="Cambria"/>
              </a:defRPr>
            </a:lvl9pPr>
          </a:lstStyle>
          <a:p/>
        </p:txBody>
      </p:sp>
      <p:sp>
        <p:nvSpPr>
          <p:cNvPr id="17" name="Google Shape;17;p2"/>
          <p:cNvSpPr txBox="1"/>
          <p:nvPr>
            <p:ph idx="1" type="subTitle"/>
          </p:nvPr>
        </p:nvSpPr>
        <p:spPr>
          <a:xfrm>
            <a:off x="6986875" y="2702646"/>
            <a:ext cx="1962300" cy="1021800"/>
          </a:xfrm>
          <a:prstGeom prst="rect">
            <a:avLst/>
          </a:prstGeom>
          <a:noFill/>
          <a:ln>
            <a:noFill/>
          </a:ln>
        </p:spPr>
        <p:txBody>
          <a:bodyPr anchorCtr="0" anchor="b" bIns="91425" lIns="91425" spcFirstLastPara="1" rIns="91425" wrap="square" tIns="91425">
            <a:noAutofit/>
          </a:bodyPr>
          <a:lstStyle>
            <a:lvl1pPr lvl="0" rtl="0" algn="l">
              <a:lnSpc>
                <a:spcPct val="115000"/>
              </a:lnSpc>
              <a:spcBef>
                <a:spcPts val="0"/>
              </a:spcBef>
              <a:spcAft>
                <a:spcPts val="0"/>
              </a:spcAft>
              <a:buSzPts val="3000"/>
              <a:buFont typeface="Arial"/>
              <a:buNone/>
              <a:defRPr sz="1200">
                <a:solidFill>
                  <a:srgbClr val="38761D"/>
                </a:solidFill>
                <a:latin typeface="Arial"/>
                <a:ea typeface="Arial"/>
                <a:cs typeface="Arial"/>
                <a:sym typeface="Arial"/>
              </a:defRPr>
            </a:lvl1pPr>
            <a:lvl2pPr lvl="1" rtl="0" algn="l">
              <a:lnSpc>
                <a:spcPct val="115000"/>
              </a:lnSpc>
              <a:spcBef>
                <a:spcPts val="1600"/>
              </a:spcBef>
              <a:spcAft>
                <a:spcPts val="0"/>
              </a:spcAft>
              <a:buSzPts val="3000"/>
              <a:buNone/>
              <a:defRPr sz="1200"/>
            </a:lvl2pPr>
            <a:lvl3pPr lvl="2" rtl="0" algn="l">
              <a:lnSpc>
                <a:spcPct val="115000"/>
              </a:lnSpc>
              <a:spcBef>
                <a:spcPts val="1600"/>
              </a:spcBef>
              <a:spcAft>
                <a:spcPts val="0"/>
              </a:spcAft>
              <a:buSzPts val="3000"/>
              <a:buNone/>
              <a:defRPr sz="1200"/>
            </a:lvl3pPr>
            <a:lvl4pPr lvl="3" rtl="0" algn="l">
              <a:lnSpc>
                <a:spcPct val="115000"/>
              </a:lnSpc>
              <a:spcBef>
                <a:spcPts val="1600"/>
              </a:spcBef>
              <a:spcAft>
                <a:spcPts val="0"/>
              </a:spcAft>
              <a:buSzPts val="3000"/>
              <a:buNone/>
              <a:defRPr sz="1200"/>
            </a:lvl4pPr>
            <a:lvl5pPr lvl="4" rtl="0" algn="l">
              <a:lnSpc>
                <a:spcPct val="115000"/>
              </a:lnSpc>
              <a:spcBef>
                <a:spcPts val="1600"/>
              </a:spcBef>
              <a:spcAft>
                <a:spcPts val="0"/>
              </a:spcAft>
              <a:buSzPts val="3000"/>
              <a:buNone/>
              <a:defRPr sz="1200"/>
            </a:lvl5pPr>
            <a:lvl6pPr lvl="5" rtl="0" algn="l">
              <a:lnSpc>
                <a:spcPct val="115000"/>
              </a:lnSpc>
              <a:spcBef>
                <a:spcPts val="1600"/>
              </a:spcBef>
              <a:spcAft>
                <a:spcPts val="0"/>
              </a:spcAft>
              <a:buSzPts val="3000"/>
              <a:buNone/>
              <a:defRPr sz="1200"/>
            </a:lvl6pPr>
            <a:lvl7pPr lvl="6" rtl="0" algn="l">
              <a:lnSpc>
                <a:spcPct val="115000"/>
              </a:lnSpc>
              <a:spcBef>
                <a:spcPts val="1600"/>
              </a:spcBef>
              <a:spcAft>
                <a:spcPts val="0"/>
              </a:spcAft>
              <a:buSzPts val="3000"/>
              <a:buNone/>
              <a:defRPr sz="1200"/>
            </a:lvl7pPr>
            <a:lvl8pPr lvl="7" rtl="0" algn="l">
              <a:lnSpc>
                <a:spcPct val="115000"/>
              </a:lnSpc>
              <a:spcBef>
                <a:spcPts val="1600"/>
              </a:spcBef>
              <a:spcAft>
                <a:spcPts val="0"/>
              </a:spcAft>
              <a:buSzPts val="3000"/>
              <a:buNone/>
              <a:defRPr sz="1200"/>
            </a:lvl8pPr>
            <a:lvl9pPr lvl="8" rtl="0" algn="l">
              <a:lnSpc>
                <a:spcPct val="115000"/>
              </a:lnSpc>
              <a:spcBef>
                <a:spcPts val="1600"/>
              </a:spcBef>
              <a:spcAft>
                <a:spcPts val="1600"/>
              </a:spcAft>
              <a:buSzPts val="3000"/>
              <a:buNone/>
              <a:defRPr sz="1200"/>
            </a:lvl9pPr>
          </a:lstStyle>
          <a:p/>
        </p:txBody>
      </p:sp>
      <p:sp>
        <p:nvSpPr>
          <p:cNvPr id="18" name="Google Shape;18;p2"/>
          <p:cNvSpPr txBox="1"/>
          <p:nvPr>
            <p:ph idx="12" type="sldNum"/>
          </p:nvPr>
        </p:nvSpPr>
        <p:spPr>
          <a:xfrm>
            <a:off x="8462728" y="5238667"/>
            <a:ext cx="644100" cy="4374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800"/>
              <a:buFont typeface="Arial"/>
              <a:buNone/>
              <a:defRPr b="0" i="0" sz="1100" u="none" cap="none" strike="noStrike">
                <a:solidFill>
                  <a:srgbClr val="B2222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100" u="none" cap="none" strike="noStrike">
                <a:solidFill>
                  <a:srgbClr val="B2222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100" u="none" cap="none" strike="noStrike">
                <a:solidFill>
                  <a:srgbClr val="B2222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100" u="none" cap="none" strike="noStrike">
                <a:solidFill>
                  <a:srgbClr val="B2222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100" u="none" cap="none" strike="noStrike">
                <a:solidFill>
                  <a:srgbClr val="B2222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100" u="none" cap="none" strike="noStrike">
                <a:solidFill>
                  <a:srgbClr val="B2222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100" u="none" cap="none" strike="noStrike">
                <a:solidFill>
                  <a:srgbClr val="B2222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100" u="none" cap="none" strike="noStrike">
                <a:solidFill>
                  <a:srgbClr val="B2222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100" u="none" cap="none" strike="noStrike">
                <a:solidFill>
                  <a:srgbClr val="B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9" name="Google Shape;19;p2"/>
          <p:cNvPicPr preferRelativeResize="0"/>
          <p:nvPr/>
        </p:nvPicPr>
        <p:blipFill>
          <a:blip r:embed="rId2">
            <a:alphaModFix/>
          </a:blip>
          <a:stretch>
            <a:fillRect/>
          </a:stretch>
        </p:blipFill>
        <p:spPr>
          <a:xfrm>
            <a:off x="7831361" y="128030"/>
            <a:ext cx="1020462" cy="993975"/>
          </a:xfrm>
          <a:prstGeom prst="rect">
            <a:avLst/>
          </a:prstGeom>
          <a:noFill/>
          <a:ln>
            <a:noFill/>
          </a:ln>
        </p:spPr>
      </p:pic>
      <p:sp>
        <p:nvSpPr>
          <p:cNvPr id="20" name="Google Shape;20;p2"/>
          <p:cNvSpPr txBox="1"/>
          <p:nvPr/>
        </p:nvSpPr>
        <p:spPr>
          <a:xfrm>
            <a:off x="-8687" y="5451525"/>
            <a:ext cx="91440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FF0000"/>
                </a:solidFill>
                <a:latin typeface="Cambria"/>
                <a:ea typeface="Cambria"/>
                <a:cs typeface="Cambria"/>
                <a:sym typeface="Cambria"/>
              </a:rPr>
              <a:t>Team- Sifar</a:t>
            </a:r>
            <a:endParaRPr sz="1100">
              <a:solidFill>
                <a:srgbClr val="FF0000"/>
              </a:solidFill>
              <a:latin typeface="Cambria"/>
              <a:ea typeface="Cambria"/>
              <a:cs typeface="Cambria"/>
              <a:sym typeface="Cambria"/>
            </a:endParaRPr>
          </a:p>
        </p:txBody>
      </p:sp>
    </p:spTree>
  </p:cSld>
  <p:clrMapOvr>
    <a:masterClrMapping/>
  </p:clrMapOvr>
  <p:extLst>
    <p:ext uri="{DCECCB84-F9BA-43D5-87BE-67443E8EF086}">
      <p15:sldGuideLst>
        <p15:guide id="1" pos="196">
          <p15:clr>
            <a:srgbClr val="FA7B17"/>
          </p15:clr>
        </p15:guide>
        <p15:guide id="2" pos="565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3"/>
          <p:cNvSpPr/>
          <p:nvPr/>
        </p:nvSpPr>
        <p:spPr>
          <a:xfrm>
            <a:off x="-3900" y="1789925"/>
            <a:ext cx="9144000" cy="2854700"/>
          </a:xfrm>
          <a:prstGeom prst="flowChartPunchedTape">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485691"/>
            <a:ext cx="8520600" cy="6363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B22222"/>
              </a:buClr>
              <a:buSzPts val="3600"/>
              <a:buFont typeface="Arial"/>
              <a:buNone/>
              <a:defRPr>
                <a:solidFill>
                  <a:srgbClr val="B22222"/>
                </a:solidFill>
                <a:latin typeface="Arial"/>
                <a:ea typeface="Arial"/>
                <a:cs typeface="Arial"/>
                <a:sym typeface="Arial"/>
              </a:defRPr>
            </a:lvl1pPr>
            <a:lvl2pPr lvl="1" rtl="0" algn="l">
              <a:lnSpc>
                <a:spcPct val="100000"/>
              </a:lnSpc>
              <a:spcBef>
                <a:spcPts val="0"/>
              </a:spcBef>
              <a:spcAft>
                <a:spcPts val="0"/>
              </a:spcAft>
              <a:buSzPts val="2800"/>
              <a:buFont typeface="Cambria"/>
              <a:buNone/>
              <a:defRPr>
                <a:latin typeface="Cambria"/>
                <a:ea typeface="Cambria"/>
                <a:cs typeface="Cambria"/>
                <a:sym typeface="Cambria"/>
              </a:defRPr>
            </a:lvl2pPr>
            <a:lvl3pPr lvl="2" rtl="0" algn="l">
              <a:lnSpc>
                <a:spcPct val="100000"/>
              </a:lnSpc>
              <a:spcBef>
                <a:spcPts val="0"/>
              </a:spcBef>
              <a:spcAft>
                <a:spcPts val="0"/>
              </a:spcAft>
              <a:buSzPts val="2800"/>
              <a:buFont typeface="Cambria"/>
              <a:buNone/>
              <a:defRPr>
                <a:latin typeface="Cambria"/>
                <a:ea typeface="Cambria"/>
                <a:cs typeface="Cambria"/>
                <a:sym typeface="Cambria"/>
              </a:defRPr>
            </a:lvl3pPr>
            <a:lvl4pPr lvl="3" rtl="0" algn="l">
              <a:lnSpc>
                <a:spcPct val="100000"/>
              </a:lnSpc>
              <a:spcBef>
                <a:spcPts val="0"/>
              </a:spcBef>
              <a:spcAft>
                <a:spcPts val="0"/>
              </a:spcAft>
              <a:buSzPts val="2800"/>
              <a:buFont typeface="Cambria"/>
              <a:buNone/>
              <a:defRPr>
                <a:latin typeface="Cambria"/>
                <a:ea typeface="Cambria"/>
                <a:cs typeface="Cambria"/>
                <a:sym typeface="Cambria"/>
              </a:defRPr>
            </a:lvl4pPr>
            <a:lvl5pPr lvl="4" rtl="0" algn="l">
              <a:lnSpc>
                <a:spcPct val="100000"/>
              </a:lnSpc>
              <a:spcBef>
                <a:spcPts val="0"/>
              </a:spcBef>
              <a:spcAft>
                <a:spcPts val="0"/>
              </a:spcAft>
              <a:buSzPts val="2800"/>
              <a:buFont typeface="Cambria"/>
              <a:buNone/>
              <a:defRPr>
                <a:latin typeface="Cambria"/>
                <a:ea typeface="Cambria"/>
                <a:cs typeface="Cambria"/>
                <a:sym typeface="Cambria"/>
              </a:defRPr>
            </a:lvl5pPr>
            <a:lvl6pPr lvl="5" rtl="0" algn="l">
              <a:lnSpc>
                <a:spcPct val="100000"/>
              </a:lnSpc>
              <a:spcBef>
                <a:spcPts val="0"/>
              </a:spcBef>
              <a:spcAft>
                <a:spcPts val="0"/>
              </a:spcAft>
              <a:buSzPts val="2800"/>
              <a:buFont typeface="Cambria"/>
              <a:buNone/>
              <a:defRPr>
                <a:latin typeface="Cambria"/>
                <a:ea typeface="Cambria"/>
                <a:cs typeface="Cambria"/>
                <a:sym typeface="Cambria"/>
              </a:defRPr>
            </a:lvl6pPr>
            <a:lvl7pPr lvl="6" rtl="0" algn="l">
              <a:lnSpc>
                <a:spcPct val="100000"/>
              </a:lnSpc>
              <a:spcBef>
                <a:spcPts val="0"/>
              </a:spcBef>
              <a:spcAft>
                <a:spcPts val="0"/>
              </a:spcAft>
              <a:buSzPts val="2800"/>
              <a:buFont typeface="Cambria"/>
              <a:buNone/>
              <a:defRPr>
                <a:latin typeface="Cambria"/>
                <a:ea typeface="Cambria"/>
                <a:cs typeface="Cambria"/>
                <a:sym typeface="Cambria"/>
              </a:defRPr>
            </a:lvl7pPr>
            <a:lvl8pPr lvl="7" rtl="0" algn="l">
              <a:lnSpc>
                <a:spcPct val="100000"/>
              </a:lnSpc>
              <a:spcBef>
                <a:spcPts val="0"/>
              </a:spcBef>
              <a:spcAft>
                <a:spcPts val="0"/>
              </a:spcAft>
              <a:buSzPts val="2800"/>
              <a:buFont typeface="Cambria"/>
              <a:buNone/>
              <a:defRPr>
                <a:latin typeface="Cambria"/>
                <a:ea typeface="Cambria"/>
                <a:cs typeface="Cambria"/>
                <a:sym typeface="Cambria"/>
              </a:defRPr>
            </a:lvl8pPr>
            <a:lvl9pPr lvl="8" rtl="0" algn="l">
              <a:lnSpc>
                <a:spcPct val="100000"/>
              </a:lnSpc>
              <a:spcBef>
                <a:spcPts val="0"/>
              </a:spcBef>
              <a:spcAft>
                <a:spcPts val="0"/>
              </a:spcAft>
              <a:buSzPts val="2800"/>
              <a:buFont typeface="Cambria"/>
              <a:buNone/>
              <a:defRPr>
                <a:latin typeface="Cambria"/>
                <a:ea typeface="Cambria"/>
                <a:cs typeface="Cambria"/>
                <a:sym typeface="Cambria"/>
              </a:defRPr>
            </a:lvl9pPr>
          </a:lstStyle>
          <a:p/>
        </p:txBody>
      </p:sp>
      <p:sp>
        <p:nvSpPr>
          <p:cNvPr id="24" name="Google Shape;24;p3"/>
          <p:cNvSpPr txBox="1"/>
          <p:nvPr>
            <p:ph idx="1" type="body"/>
          </p:nvPr>
        </p:nvSpPr>
        <p:spPr>
          <a:xfrm>
            <a:off x="311700" y="1280528"/>
            <a:ext cx="8520600" cy="4167300"/>
          </a:xfrm>
          <a:prstGeom prst="rect">
            <a:avLst/>
          </a:prstGeom>
          <a:noFill/>
          <a:ln>
            <a:noFill/>
          </a:ln>
        </p:spPr>
        <p:txBody>
          <a:bodyPr anchorCtr="0" anchor="t" bIns="91425" lIns="91425" spcFirstLastPara="1" rIns="91425" wrap="square" tIns="91425">
            <a:noAutofit/>
          </a:bodyPr>
          <a:lstStyle>
            <a:lvl1pPr indent="-419100" lvl="0" marL="457200" rtl="0" algn="l">
              <a:lnSpc>
                <a:spcPct val="115000"/>
              </a:lnSpc>
              <a:spcBef>
                <a:spcPts val="0"/>
              </a:spcBef>
              <a:spcAft>
                <a:spcPts val="0"/>
              </a:spcAft>
              <a:buSzPts val="3000"/>
              <a:buFont typeface="Arial"/>
              <a:buChar char="●"/>
              <a:defRPr>
                <a:latin typeface="Arial"/>
                <a:ea typeface="Arial"/>
                <a:cs typeface="Arial"/>
                <a:sym typeface="Arial"/>
              </a:defRPr>
            </a:lvl1pPr>
            <a:lvl2pPr indent="-419100" lvl="1" marL="914400" rtl="0" algn="l">
              <a:lnSpc>
                <a:spcPct val="115000"/>
              </a:lnSpc>
              <a:spcBef>
                <a:spcPts val="1600"/>
              </a:spcBef>
              <a:spcAft>
                <a:spcPts val="0"/>
              </a:spcAft>
              <a:buSzPts val="3000"/>
              <a:buFont typeface="Arial"/>
              <a:buChar char="○"/>
              <a:defRPr>
                <a:latin typeface="Arial"/>
                <a:ea typeface="Arial"/>
                <a:cs typeface="Arial"/>
                <a:sym typeface="Arial"/>
              </a:defRPr>
            </a:lvl2pPr>
            <a:lvl3pPr indent="-419100" lvl="2" marL="1371600" rtl="0" algn="l">
              <a:lnSpc>
                <a:spcPct val="115000"/>
              </a:lnSpc>
              <a:spcBef>
                <a:spcPts val="1600"/>
              </a:spcBef>
              <a:spcAft>
                <a:spcPts val="0"/>
              </a:spcAft>
              <a:buSzPts val="3000"/>
              <a:buFont typeface="Arial"/>
              <a:buChar char="■"/>
              <a:defRPr>
                <a:latin typeface="Arial"/>
                <a:ea typeface="Arial"/>
                <a:cs typeface="Arial"/>
                <a:sym typeface="Arial"/>
              </a:defRPr>
            </a:lvl3pPr>
            <a:lvl4pPr indent="-419100" lvl="3" marL="1828800" rtl="0" algn="l">
              <a:lnSpc>
                <a:spcPct val="115000"/>
              </a:lnSpc>
              <a:spcBef>
                <a:spcPts val="1600"/>
              </a:spcBef>
              <a:spcAft>
                <a:spcPts val="0"/>
              </a:spcAft>
              <a:buSzPts val="3000"/>
              <a:buFont typeface="Arial"/>
              <a:buChar char="●"/>
              <a:defRPr>
                <a:latin typeface="Arial"/>
                <a:ea typeface="Arial"/>
                <a:cs typeface="Arial"/>
                <a:sym typeface="Arial"/>
              </a:defRPr>
            </a:lvl4pPr>
            <a:lvl5pPr indent="-419100" lvl="4" marL="2286000" rtl="0" algn="l">
              <a:lnSpc>
                <a:spcPct val="115000"/>
              </a:lnSpc>
              <a:spcBef>
                <a:spcPts val="1600"/>
              </a:spcBef>
              <a:spcAft>
                <a:spcPts val="0"/>
              </a:spcAft>
              <a:buSzPts val="3000"/>
              <a:buFont typeface="Arial"/>
              <a:buChar char="○"/>
              <a:defRPr>
                <a:latin typeface="Arial"/>
                <a:ea typeface="Arial"/>
                <a:cs typeface="Arial"/>
                <a:sym typeface="Arial"/>
              </a:defRPr>
            </a:lvl5pPr>
            <a:lvl6pPr indent="-419100" lvl="5" marL="2743200" rtl="0" algn="l">
              <a:lnSpc>
                <a:spcPct val="115000"/>
              </a:lnSpc>
              <a:spcBef>
                <a:spcPts val="1600"/>
              </a:spcBef>
              <a:spcAft>
                <a:spcPts val="0"/>
              </a:spcAft>
              <a:buSzPts val="3000"/>
              <a:buFont typeface="Arial"/>
              <a:buChar char="■"/>
              <a:defRPr>
                <a:latin typeface="Arial"/>
                <a:ea typeface="Arial"/>
                <a:cs typeface="Arial"/>
                <a:sym typeface="Arial"/>
              </a:defRPr>
            </a:lvl6pPr>
            <a:lvl7pPr indent="-419100" lvl="6" marL="3200400" rtl="0" algn="l">
              <a:lnSpc>
                <a:spcPct val="115000"/>
              </a:lnSpc>
              <a:spcBef>
                <a:spcPts val="1600"/>
              </a:spcBef>
              <a:spcAft>
                <a:spcPts val="0"/>
              </a:spcAft>
              <a:buSzPts val="3000"/>
              <a:buFont typeface="Arial"/>
              <a:buChar char="●"/>
              <a:defRPr>
                <a:latin typeface="Arial"/>
                <a:ea typeface="Arial"/>
                <a:cs typeface="Arial"/>
                <a:sym typeface="Arial"/>
              </a:defRPr>
            </a:lvl7pPr>
            <a:lvl8pPr indent="-419100" lvl="7" marL="3657600" rtl="0" algn="l">
              <a:lnSpc>
                <a:spcPct val="115000"/>
              </a:lnSpc>
              <a:spcBef>
                <a:spcPts val="1600"/>
              </a:spcBef>
              <a:spcAft>
                <a:spcPts val="0"/>
              </a:spcAft>
              <a:buSzPts val="3000"/>
              <a:buFont typeface="Arial"/>
              <a:buChar char="○"/>
              <a:defRPr>
                <a:latin typeface="Arial"/>
                <a:ea typeface="Arial"/>
                <a:cs typeface="Arial"/>
                <a:sym typeface="Arial"/>
              </a:defRPr>
            </a:lvl8pPr>
            <a:lvl9pPr indent="-419100" lvl="8" marL="4114800" rtl="0" algn="l">
              <a:lnSpc>
                <a:spcPct val="115000"/>
              </a:lnSpc>
              <a:spcBef>
                <a:spcPts val="1600"/>
              </a:spcBef>
              <a:spcAft>
                <a:spcPts val="1600"/>
              </a:spcAft>
              <a:buSzPts val="3000"/>
              <a:buFont typeface="Arial"/>
              <a:buChar char="■"/>
              <a:defRPr>
                <a:latin typeface="Arial"/>
                <a:ea typeface="Arial"/>
                <a:cs typeface="Arial"/>
                <a:sym typeface="Arial"/>
              </a:defRPr>
            </a:lvl9pPr>
          </a:lstStyle>
          <a:p/>
        </p:txBody>
      </p:sp>
      <p:sp>
        <p:nvSpPr>
          <p:cNvPr id="25" name="Google Shape;25;p3"/>
          <p:cNvSpPr txBox="1"/>
          <p:nvPr>
            <p:ph idx="12" type="sldNum"/>
          </p:nvPr>
        </p:nvSpPr>
        <p:spPr>
          <a:xfrm>
            <a:off x="8462728" y="5238667"/>
            <a:ext cx="644100" cy="4374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800"/>
              <a:buFont typeface="Arial"/>
              <a:buNone/>
              <a:defRPr b="0" i="0" sz="1100" u="none" cap="none" strike="noStrike">
                <a:solidFill>
                  <a:srgbClr val="B2222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100" u="none" cap="none" strike="noStrike">
                <a:solidFill>
                  <a:srgbClr val="B2222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100" u="none" cap="none" strike="noStrike">
                <a:solidFill>
                  <a:srgbClr val="B2222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100" u="none" cap="none" strike="noStrike">
                <a:solidFill>
                  <a:srgbClr val="B2222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100" u="none" cap="none" strike="noStrike">
                <a:solidFill>
                  <a:srgbClr val="B2222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100" u="none" cap="none" strike="noStrike">
                <a:solidFill>
                  <a:srgbClr val="B2222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100" u="none" cap="none" strike="noStrike">
                <a:solidFill>
                  <a:srgbClr val="B2222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100" u="none" cap="none" strike="noStrike">
                <a:solidFill>
                  <a:srgbClr val="B2222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100" u="none" cap="none" strike="noStrike">
                <a:solidFill>
                  <a:srgbClr val="B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26" name="Google Shape;26;p3"/>
          <p:cNvCxnSpPr/>
          <p:nvPr/>
        </p:nvCxnSpPr>
        <p:spPr>
          <a:xfrm flipH="1" rot="10800000">
            <a:off x="383286" y="1220828"/>
            <a:ext cx="8594700" cy="1200"/>
          </a:xfrm>
          <a:prstGeom prst="straightConnector1">
            <a:avLst/>
          </a:prstGeom>
          <a:noFill/>
          <a:ln cap="flat" cmpd="sng" w="19050">
            <a:solidFill>
              <a:srgbClr val="B22222"/>
            </a:solidFill>
            <a:prstDash val="solid"/>
            <a:round/>
            <a:headEnd len="sm" w="sm" type="none"/>
            <a:tailEnd len="sm" w="sm" type="none"/>
          </a:ln>
        </p:spPr>
      </p:cxnSp>
      <p:sp>
        <p:nvSpPr>
          <p:cNvPr id="27" name="Google Shape;27;p3"/>
          <p:cNvSpPr txBox="1"/>
          <p:nvPr/>
        </p:nvSpPr>
        <p:spPr>
          <a:xfrm>
            <a:off x="4259825" y="5255639"/>
            <a:ext cx="3627600" cy="42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mbria"/>
              <a:ea typeface="Cambria"/>
              <a:cs typeface="Cambria"/>
              <a:sym typeface="Cambria"/>
            </a:endParaRPr>
          </a:p>
        </p:txBody>
      </p:sp>
      <p:sp>
        <p:nvSpPr>
          <p:cNvPr id="28" name="Google Shape;28;p3"/>
          <p:cNvSpPr txBox="1"/>
          <p:nvPr/>
        </p:nvSpPr>
        <p:spPr>
          <a:xfrm>
            <a:off x="-8687" y="5451525"/>
            <a:ext cx="91440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FF0000"/>
                </a:solidFill>
                <a:latin typeface="Cambria"/>
                <a:ea typeface="Cambria"/>
                <a:cs typeface="Cambria"/>
                <a:sym typeface="Cambria"/>
              </a:rPr>
              <a:t>Team- Sifar</a:t>
            </a:r>
            <a:endParaRPr sz="1100">
              <a:solidFill>
                <a:srgbClr val="FF0000"/>
              </a:solidFill>
              <a:latin typeface="Cambria"/>
              <a:ea typeface="Cambria"/>
              <a:cs typeface="Cambria"/>
              <a:sym typeface="Cambria"/>
            </a:endParaRPr>
          </a:p>
        </p:txBody>
      </p:sp>
    </p:spTree>
  </p:cSld>
  <p:clrMapOvr>
    <a:masterClrMapping/>
  </p:clrMapOvr>
  <p:extLst>
    <p:ext uri="{DCECCB84-F9BA-43D5-87BE-67443E8EF086}">
      <p15:sldGuideLst>
        <p15:guide id="1" pos="5660">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CAOS">
  <p:cSld name="TITLE_2">
    <p:spTree>
      <p:nvGrpSpPr>
        <p:cNvPr id="29" name="Shape 29"/>
        <p:cNvGrpSpPr/>
        <p:nvPr/>
      </p:nvGrpSpPr>
      <p:grpSpPr>
        <a:xfrm>
          <a:off x="0" y="0"/>
          <a:ext cx="0" cy="0"/>
          <a:chOff x="0" y="0"/>
          <a:chExt cx="0" cy="0"/>
        </a:xfrm>
      </p:grpSpPr>
      <p:sp>
        <p:nvSpPr>
          <p:cNvPr id="30" name="Google Shape;30;p4"/>
          <p:cNvSpPr txBox="1"/>
          <p:nvPr>
            <p:ph type="ctrTitle"/>
          </p:nvPr>
        </p:nvSpPr>
        <p:spPr>
          <a:xfrm>
            <a:off x="311700" y="1155413"/>
            <a:ext cx="8520600" cy="1764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B22222"/>
              </a:buClr>
              <a:buSzPts val="5200"/>
              <a:buFont typeface="Arial"/>
              <a:buNone/>
              <a:defRPr sz="5200">
                <a:solidFill>
                  <a:srgbClr val="B22222"/>
                </a:solidFill>
                <a:latin typeface="Arial"/>
                <a:ea typeface="Arial"/>
                <a:cs typeface="Arial"/>
                <a:sym typeface="Arial"/>
              </a:defRPr>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descr="jkdjfkjsdklfjd" id="31" name="Google Shape;31;p4" title="jhjdhfjsdh"/>
          <p:cNvSpPr txBox="1"/>
          <p:nvPr>
            <p:ph idx="2" type="ctrTitle"/>
          </p:nvPr>
        </p:nvSpPr>
        <p:spPr>
          <a:xfrm>
            <a:off x="1645609" y="3185083"/>
            <a:ext cx="6171300" cy="7950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000000"/>
              </a:buClr>
              <a:buSzPts val="3600"/>
              <a:buFont typeface="Arial"/>
              <a:buNone/>
              <a:defRPr>
                <a:solidFill>
                  <a:srgbClr val="000000"/>
                </a:solidFill>
                <a:latin typeface="Arial"/>
                <a:ea typeface="Arial"/>
                <a:cs typeface="Arial"/>
                <a:sym typeface="Arial"/>
              </a:defRPr>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descr="jkdjfkjsdklfjd" id="32" name="Google Shape;32;p4" title="jhjdhfjsdh"/>
          <p:cNvSpPr txBox="1"/>
          <p:nvPr>
            <p:ph idx="3" type="ctrTitle"/>
          </p:nvPr>
        </p:nvSpPr>
        <p:spPr>
          <a:xfrm>
            <a:off x="320125" y="5072831"/>
            <a:ext cx="3137400" cy="4911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000000"/>
              </a:buClr>
              <a:buSzPts val="1800"/>
              <a:buFont typeface="Arial"/>
              <a:buNone/>
              <a:defRPr sz="1800">
                <a:solidFill>
                  <a:srgbClr val="000000"/>
                </a:solidFill>
                <a:latin typeface="Arial"/>
                <a:ea typeface="Arial"/>
                <a:cs typeface="Arial"/>
                <a:sym typeface="Arial"/>
              </a:defRPr>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33" name="Google Shape;33;p4"/>
          <p:cNvSpPr txBox="1"/>
          <p:nvPr>
            <p:ph idx="12" type="sldNum"/>
          </p:nvPr>
        </p:nvSpPr>
        <p:spPr>
          <a:xfrm>
            <a:off x="8556784" y="5277612"/>
            <a:ext cx="548700" cy="4374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800"/>
              <a:buFont typeface="Arial"/>
              <a:buNone/>
              <a:defRPr b="0" i="0" sz="1300" u="none" cap="none" strike="noStrike">
                <a:solidFill>
                  <a:srgbClr val="000000"/>
                </a:solidFill>
                <a:latin typeface="Cambria"/>
                <a:ea typeface="Cambria"/>
                <a:cs typeface="Cambria"/>
                <a:sym typeface="Cambria"/>
              </a:defRPr>
            </a:lvl1pPr>
            <a:lvl2pPr indent="0" lvl="1" marL="0" marR="0" rtl="0" algn="r">
              <a:lnSpc>
                <a:spcPct val="100000"/>
              </a:lnSpc>
              <a:spcBef>
                <a:spcPts val="0"/>
              </a:spcBef>
              <a:spcAft>
                <a:spcPts val="0"/>
              </a:spcAft>
              <a:buClr>
                <a:srgbClr val="000000"/>
              </a:buClr>
              <a:buSzPts val="1800"/>
              <a:buFont typeface="Arial"/>
              <a:buNone/>
              <a:defRPr b="0" i="0" sz="1300" u="none" cap="none" strike="noStrike">
                <a:solidFill>
                  <a:srgbClr val="000000"/>
                </a:solidFill>
                <a:latin typeface="Cambria"/>
                <a:ea typeface="Cambria"/>
                <a:cs typeface="Cambria"/>
                <a:sym typeface="Cambria"/>
              </a:defRPr>
            </a:lvl2pPr>
            <a:lvl3pPr indent="0" lvl="2" marL="0" marR="0" rtl="0" algn="r">
              <a:lnSpc>
                <a:spcPct val="100000"/>
              </a:lnSpc>
              <a:spcBef>
                <a:spcPts val="0"/>
              </a:spcBef>
              <a:spcAft>
                <a:spcPts val="0"/>
              </a:spcAft>
              <a:buClr>
                <a:srgbClr val="000000"/>
              </a:buClr>
              <a:buSzPts val="1800"/>
              <a:buFont typeface="Arial"/>
              <a:buNone/>
              <a:defRPr b="0" i="0" sz="1300" u="none" cap="none" strike="noStrike">
                <a:solidFill>
                  <a:srgbClr val="000000"/>
                </a:solidFill>
                <a:latin typeface="Cambria"/>
                <a:ea typeface="Cambria"/>
                <a:cs typeface="Cambria"/>
                <a:sym typeface="Cambria"/>
              </a:defRPr>
            </a:lvl3pPr>
            <a:lvl4pPr indent="0" lvl="3" marL="0" marR="0" rtl="0" algn="r">
              <a:lnSpc>
                <a:spcPct val="100000"/>
              </a:lnSpc>
              <a:spcBef>
                <a:spcPts val="0"/>
              </a:spcBef>
              <a:spcAft>
                <a:spcPts val="0"/>
              </a:spcAft>
              <a:buClr>
                <a:srgbClr val="000000"/>
              </a:buClr>
              <a:buSzPts val="1800"/>
              <a:buFont typeface="Arial"/>
              <a:buNone/>
              <a:defRPr b="0" i="0" sz="1300" u="none" cap="none" strike="noStrike">
                <a:solidFill>
                  <a:srgbClr val="000000"/>
                </a:solidFill>
                <a:latin typeface="Cambria"/>
                <a:ea typeface="Cambria"/>
                <a:cs typeface="Cambria"/>
                <a:sym typeface="Cambria"/>
              </a:defRPr>
            </a:lvl4pPr>
            <a:lvl5pPr indent="0" lvl="4" marL="0" marR="0" rtl="0" algn="r">
              <a:lnSpc>
                <a:spcPct val="100000"/>
              </a:lnSpc>
              <a:spcBef>
                <a:spcPts val="0"/>
              </a:spcBef>
              <a:spcAft>
                <a:spcPts val="0"/>
              </a:spcAft>
              <a:buClr>
                <a:srgbClr val="000000"/>
              </a:buClr>
              <a:buSzPts val="1800"/>
              <a:buFont typeface="Arial"/>
              <a:buNone/>
              <a:defRPr b="0" i="0" sz="1300" u="none" cap="none" strike="noStrike">
                <a:solidFill>
                  <a:srgbClr val="000000"/>
                </a:solidFill>
                <a:latin typeface="Cambria"/>
                <a:ea typeface="Cambria"/>
                <a:cs typeface="Cambria"/>
                <a:sym typeface="Cambria"/>
              </a:defRPr>
            </a:lvl5pPr>
            <a:lvl6pPr indent="0" lvl="5" marL="0" marR="0" rtl="0" algn="r">
              <a:lnSpc>
                <a:spcPct val="100000"/>
              </a:lnSpc>
              <a:spcBef>
                <a:spcPts val="0"/>
              </a:spcBef>
              <a:spcAft>
                <a:spcPts val="0"/>
              </a:spcAft>
              <a:buClr>
                <a:srgbClr val="000000"/>
              </a:buClr>
              <a:buSzPts val="1800"/>
              <a:buFont typeface="Arial"/>
              <a:buNone/>
              <a:defRPr b="0" i="0" sz="1300" u="none" cap="none" strike="noStrike">
                <a:solidFill>
                  <a:srgbClr val="000000"/>
                </a:solidFill>
                <a:latin typeface="Cambria"/>
                <a:ea typeface="Cambria"/>
                <a:cs typeface="Cambria"/>
                <a:sym typeface="Cambria"/>
              </a:defRPr>
            </a:lvl6pPr>
            <a:lvl7pPr indent="0" lvl="6" marL="0" marR="0" rtl="0" algn="r">
              <a:lnSpc>
                <a:spcPct val="100000"/>
              </a:lnSpc>
              <a:spcBef>
                <a:spcPts val="0"/>
              </a:spcBef>
              <a:spcAft>
                <a:spcPts val="0"/>
              </a:spcAft>
              <a:buClr>
                <a:srgbClr val="000000"/>
              </a:buClr>
              <a:buSzPts val="1800"/>
              <a:buFont typeface="Arial"/>
              <a:buNone/>
              <a:defRPr b="0" i="0" sz="1300" u="none" cap="none" strike="noStrike">
                <a:solidFill>
                  <a:srgbClr val="000000"/>
                </a:solidFill>
                <a:latin typeface="Cambria"/>
                <a:ea typeface="Cambria"/>
                <a:cs typeface="Cambria"/>
                <a:sym typeface="Cambria"/>
              </a:defRPr>
            </a:lvl7pPr>
            <a:lvl8pPr indent="0" lvl="7" marL="0" marR="0" rtl="0" algn="r">
              <a:lnSpc>
                <a:spcPct val="100000"/>
              </a:lnSpc>
              <a:spcBef>
                <a:spcPts val="0"/>
              </a:spcBef>
              <a:spcAft>
                <a:spcPts val="0"/>
              </a:spcAft>
              <a:buClr>
                <a:srgbClr val="000000"/>
              </a:buClr>
              <a:buSzPts val="1800"/>
              <a:buFont typeface="Arial"/>
              <a:buNone/>
              <a:defRPr b="0" i="0" sz="1300" u="none" cap="none" strike="noStrike">
                <a:solidFill>
                  <a:srgbClr val="000000"/>
                </a:solidFill>
                <a:latin typeface="Cambria"/>
                <a:ea typeface="Cambria"/>
                <a:cs typeface="Cambria"/>
                <a:sym typeface="Cambria"/>
              </a:defRPr>
            </a:lvl8pPr>
            <a:lvl9pPr indent="0" lvl="8" marL="0" marR="0" rtl="0" algn="r">
              <a:lnSpc>
                <a:spcPct val="100000"/>
              </a:lnSpc>
              <a:spcBef>
                <a:spcPts val="0"/>
              </a:spcBef>
              <a:spcAft>
                <a:spcPts val="0"/>
              </a:spcAft>
              <a:buClr>
                <a:srgbClr val="000000"/>
              </a:buClr>
              <a:buSzPts val="1800"/>
              <a:buFont typeface="Arial"/>
              <a:buNone/>
              <a:defRPr b="0" i="0" sz="1300" u="none" cap="none" strike="noStrike">
                <a:solidFill>
                  <a:srgbClr val="000000"/>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pic>
        <p:nvPicPr>
          <p:cNvPr id="34" name="Google Shape;34;p4"/>
          <p:cNvPicPr preferRelativeResize="0"/>
          <p:nvPr/>
        </p:nvPicPr>
        <p:blipFill>
          <a:blip r:embed="rId2">
            <a:alphaModFix/>
          </a:blip>
          <a:stretch>
            <a:fillRect/>
          </a:stretch>
        </p:blipFill>
        <p:spPr>
          <a:xfrm>
            <a:off x="320125" y="71056"/>
            <a:ext cx="1216730" cy="1185146"/>
          </a:xfrm>
          <a:prstGeom prst="rect">
            <a:avLst/>
          </a:prstGeom>
          <a:noFill/>
          <a:ln>
            <a:noFill/>
          </a:ln>
        </p:spPr>
      </p:pic>
    </p:spTree>
  </p:cSld>
  <p:clrMapOvr>
    <a:masterClrMapping/>
  </p:clrMapOvr>
  <p:extLst>
    <p:ext uri="{DCECCB84-F9BA-43D5-87BE-67443E8EF086}">
      <p15:sldGuideLst>
        <p15:guide id="1" pos="196">
          <p15:clr>
            <a:srgbClr val="FA7B17"/>
          </p15:clr>
        </p15:guide>
        <p15:guide id="2" orient="horz" pos="45">
          <p15:clr>
            <a:srgbClr val="FA7B17"/>
          </p15:clr>
        </p15:guide>
        <p15:guide id="3" orient="horz" pos="1067">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3">
  <p:cSld name="TITLE_3">
    <p:spTree>
      <p:nvGrpSpPr>
        <p:cNvPr id="35" name="Shape 35"/>
        <p:cNvGrpSpPr/>
        <p:nvPr/>
      </p:nvGrpSpPr>
      <p:grpSpPr>
        <a:xfrm>
          <a:off x="0" y="0"/>
          <a:ext cx="0" cy="0"/>
          <a:chOff x="0" y="0"/>
          <a:chExt cx="0" cy="0"/>
        </a:xfrm>
      </p:grpSpPr>
      <p:sp>
        <p:nvSpPr>
          <p:cNvPr id="36" name="Google Shape;36;p5"/>
          <p:cNvSpPr txBox="1"/>
          <p:nvPr>
            <p:ph type="ctrTitle"/>
          </p:nvPr>
        </p:nvSpPr>
        <p:spPr>
          <a:xfrm>
            <a:off x="311708" y="827306"/>
            <a:ext cx="8520600" cy="2280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Font typeface="Arial"/>
              <a:buNone/>
              <a:defRPr sz="5200">
                <a:latin typeface="Arial"/>
                <a:ea typeface="Arial"/>
                <a:cs typeface="Arial"/>
                <a:sym typeface="Arial"/>
              </a:defRPr>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37" name="Google Shape;37;p5"/>
          <p:cNvSpPr txBox="1"/>
          <p:nvPr>
            <p:ph idx="1" type="subTitle"/>
          </p:nvPr>
        </p:nvSpPr>
        <p:spPr>
          <a:xfrm>
            <a:off x="311700" y="3149028"/>
            <a:ext cx="8520600" cy="880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Font typeface="Arial"/>
              <a:buNone/>
              <a:defRPr sz="2800">
                <a:latin typeface="Arial"/>
                <a:ea typeface="Arial"/>
                <a:cs typeface="Arial"/>
                <a:sym typeface="Arial"/>
              </a:defRPr>
            </a:lvl1pPr>
            <a:lvl2pPr lvl="1" rtl="0" algn="ctr">
              <a:lnSpc>
                <a:spcPct val="100000"/>
              </a:lnSpc>
              <a:spcBef>
                <a:spcPts val="1600"/>
              </a:spcBef>
              <a:spcAft>
                <a:spcPts val="0"/>
              </a:spcAft>
              <a:buSzPts val="2800"/>
              <a:buNone/>
              <a:defRPr sz="2800"/>
            </a:lvl2pPr>
            <a:lvl3pPr lvl="2" rtl="0" algn="ctr">
              <a:lnSpc>
                <a:spcPct val="100000"/>
              </a:lnSpc>
              <a:spcBef>
                <a:spcPts val="1600"/>
              </a:spcBef>
              <a:spcAft>
                <a:spcPts val="0"/>
              </a:spcAft>
              <a:buSzPts val="2800"/>
              <a:buNone/>
              <a:defRPr sz="2800"/>
            </a:lvl3pPr>
            <a:lvl4pPr lvl="3" rtl="0" algn="ctr">
              <a:lnSpc>
                <a:spcPct val="100000"/>
              </a:lnSpc>
              <a:spcBef>
                <a:spcPts val="1600"/>
              </a:spcBef>
              <a:spcAft>
                <a:spcPts val="0"/>
              </a:spcAft>
              <a:buSzPts val="2800"/>
              <a:buNone/>
              <a:defRPr sz="2800"/>
            </a:lvl4pPr>
            <a:lvl5pPr lvl="4" rtl="0" algn="ctr">
              <a:lnSpc>
                <a:spcPct val="100000"/>
              </a:lnSpc>
              <a:spcBef>
                <a:spcPts val="1600"/>
              </a:spcBef>
              <a:spcAft>
                <a:spcPts val="0"/>
              </a:spcAft>
              <a:buSzPts val="2800"/>
              <a:buNone/>
              <a:defRPr sz="2800"/>
            </a:lvl5pPr>
            <a:lvl6pPr lvl="5" rtl="0" algn="ctr">
              <a:lnSpc>
                <a:spcPct val="100000"/>
              </a:lnSpc>
              <a:spcBef>
                <a:spcPts val="1600"/>
              </a:spcBef>
              <a:spcAft>
                <a:spcPts val="0"/>
              </a:spcAft>
              <a:buSzPts val="2800"/>
              <a:buNone/>
              <a:defRPr sz="2800"/>
            </a:lvl6pPr>
            <a:lvl7pPr lvl="6" rtl="0" algn="ctr">
              <a:lnSpc>
                <a:spcPct val="100000"/>
              </a:lnSpc>
              <a:spcBef>
                <a:spcPts val="1600"/>
              </a:spcBef>
              <a:spcAft>
                <a:spcPts val="0"/>
              </a:spcAft>
              <a:buSzPts val="2800"/>
              <a:buNone/>
              <a:defRPr sz="2800"/>
            </a:lvl7pPr>
            <a:lvl8pPr lvl="7" rtl="0" algn="ctr">
              <a:lnSpc>
                <a:spcPct val="100000"/>
              </a:lnSpc>
              <a:spcBef>
                <a:spcPts val="1600"/>
              </a:spcBef>
              <a:spcAft>
                <a:spcPts val="0"/>
              </a:spcAft>
              <a:buSzPts val="2800"/>
              <a:buNone/>
              <a:defRPr sz="2800"/>
            </a:lvl8pPr>
            <a:lvl9pPr lvl="8" rtl="0" algn="ctr">
              <a:lnSpc>
                <a:spcPct val="100000"/>
              </a:lnSpc>
              <a:spcBef>
                <a:spcPts val="1600"/>
              </a:spcBef>
              <a:spcAft>
                <a:spcPts val="0"/>
              </a:spcAft>
              <a:buSzPts val="2800"/>
              <a:buNone/>
              <a:defRPr sz="2800"/>
            </a:lvl9pPr>
          </a:lstStyle>
          <a:p/>
        </p:txBody>
      </p:sp>
      <p:sp>
        <p:nvSpPr>
          <p:cNvPr id="38" name="Google Shape;38;p5"/>
          <p:cNvSpPr txBox="1"/>
          <p:nvPr>
            <p:ph idx="12" type="sldNum"/>
          </p:nvPr>
        </p:nvSpPr>
        <p:spPr>
          <a:xfrm>
            <a:off x="8472458" y="5181352"/>
            <a:ext cx="548700" cy="4374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800"/>
              <a:buFont typeface="Arial"/>
              <a:buNone/>
              <a:defRPr b="0" i="0" sz="1100" u="none" cap="none" strike="noStrike">
                <a:solidFill>
                  <a:srgbClr val="B2222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100" u="none" cap="none" strike="noStrike">
                <a:solidFill>
                  <a:srgbClr val="B2222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100" u="none" cap="none" strike="noStrike">
                <a:solidFill>
                  <a:srgbClr val="B2222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100" u="none" cap="none" strike="noStrike">
                <a:solidFill>
                  <a:srgbClr val="B2222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100" u="none" cap="none" strike="noStrike">
                <a:solidFill>
                  <a:srgbClr val="B2222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100" u="none" cap="none" strike="noStrike">
                <a:solidFill>
                  <a:srgbClr val="B2222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100" u="none" cap="none" strike="noStrike">
                <a:solidFill>
                  <a:srgbClr val="B2222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100" u="none" cap="none" strike="noStrike">
                <a:solidFill>
                  <a:srgbClr val="B2222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100" u="none" cap="none" strike="noStrike">
                <a:solidFill>
                  <a:srgbClr val="B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6"/>
          <p:cNvSpPr txBox="1"/>
          <p:nvPr>
            <p:ph type="title"/>
          </p:nvPr>
        </p:nvSpPr>
        <p:spPr>
          <a:xfrm>
            <a:off x="381000" y="127001"/>
            <a:ext cx="8382000" cy="6351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4700"/>
              <a:buFont typeface="Arial"/>
              <a:buNone/>
              <a:defRPr b="1" sz="4700">
                <a:latin typeface="Arial"/>
                <a:ea typeface="Arial"/>
                <a:cs typeface="Arial"/>
                <a:sym typeface="Aria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1" name="Google Shape;41;p6"/>
          <p:cNvSpPr txBox="1"/>
          <p:nvPr>
            <p:ph idx="1" type="body"/>
          </p:nvPr>
        </p:nvSpPr>
        <p:spPr>
          <a:xfrm>
            <a:off x="381000" y="889000"/>
            <a:ext cx="8382000" cy="4698900"/>
          </a:xfrm>
          <a:prstGeom prst="rect">
            <a:avLst/>
          </a:prstGeom>
          <a:noFill/>
          <a:ln>
            <a:noFill/>
          </a:ln>
        </p:spPr>
        <p:txBody>
          <a:bodyPr anchorCtr="0" anchor="t" bIns="45700" lIns="91425" spcFirstLastPara="1" rIns="91425" wrap="square" tIns="45700">
            <a:noAutofit/>
          </a:bodyPr>
          <a:lstStyle>
            <a:lvl1pPr indent="-457200" lvl="0" marL="457200" rtl="0" algn="l">
              <a:lnSpc>
                <a:spcPct val="90000"/>
              </a:lnSpc>
              <a:spcBef>
                <a:spcPts val="1000"/>
              </a:spcBef>
              <a:spcAft>
                <a:spcPts val="0"/>
              </a:spcAft>
              <a:buClr>
                <a:schemeClr val="dk1"/>
              </a:buClr>
              <a:buSzPts val="3600"/>
              <a:buFont typeface="Arial"/>
              <a:buChar char="●"/>
              <a:defRPr sz="3600">
                <a:latin typeface="Arial"/>
                <a:ea typeface="Arial"/>
                <a:cs typeface="Arial"/>
                <a:sym typeface="Arial"/>
              </a:defRPr>
            </a:lvl1pPr>
            <a:lvl2pPr indent="-431800" lvl="1" marL="914400" rtl="0" algn="l">
              <a:lnSpc>
                <a:spcPct val="90000"/>
              </a:lnSpc>
              <a:spcBef>
                <a:spcPts val="500"/>
              </a:spcBef>
              <a:spcAft>
                <a:spcPts val="0"/>
              </a:spcAft>
              <a:buClr>
                <a:schemeClr val="dk1"/>
              </a:buClr>
              <a:buSzPts val="3200"/>
              <a:buFont typeface="Arial"/>
              <a:buChar char="–"/>
              <a:defRPr sz="3200">
                <a:latin typeface="Arial"/>
                <a:ea typeface="Arial"/>
                <a:cs typeface="Arial"/>
                <a:sym typeface="Arial"/>
              </a:defRPr>
            </a:lvl2pPr>
            <a:lvl3pPr indent="-406400" lvl="2" marL="1371600" rtl="0" algn="l">
              <a:lnSpc>
                <a:spcPct val="90000"/>
              </a:lnSpc>
              <a:spcBef>
                <a:spcPts val="500"/>
              </a:spcBef>
              <a:spcAft>
                <a:spcPts val="0"/>
              </a:spcAft>
              <a:buClr>
                <a:schemeClr val="dk1"/>
              </a:buClr>
              <a:buSzPts val="2800"/>
              <a:buFont typeface="Arial"/>
              <a:buChar char="■"/>
              <a:defRPr sz="2800">
                <a:latin typeface="Arial"/>
                <a:ea typeface="Arial"/>
                <a:cs typeface="Arial"/>
                <a:sym typeface="Arial"/>
              </a:defRPr>
            </a:lvl3pPr>
            <a:lvl4pPr indent="-381000" lvl="3" marL="1828800" rtl="0" algn="l">
              <a:lnSpc>
                <a:spcPct val="90000"/>
              </a:lnSpc>
              <a:spcBef>
                <a:spcPts val="500"/>
              </a:spcBef>
              <a:spcAft>
                <a:spcPts val="0"/>
              </a:spcAft>
              <a:buClr>
                <a:schemeClr val="dk1"/>
              </a:buClr>
              <a:buSzPts val="2400"/>
              <a:buFont typeface="Arial"/>
              <a:buChar char="●"/>
              <a:defRPr sz="2400">
                <a:latin typeface="Arial"/>
                <a:ea typeface="Arial"/>
                <a:cs typeface="Arial"/>
                <a:sym typeface="Arial"/>
              </a:defRPr>
            </a:lvl4pPr>
            <a:lvl5pPr indent="-381000" lvl="4" marL="2286000" rtl="0" algn="l">
              <a:lnSpc>
                <a:spcPct val="90000"/>
              </a:lnSpc>
              <a:spcBef>
                <a:spcPts val="500"/>
              </a:spcBef>
              <a:spcAft>
                <a:spcPts val="0"/>
              </a:spcAft>
              <a:buClr>
                <a:schemeClr val="dk1"/>
              </a:buClr>
              <a:buSzPts val="2400"/>
              <a:buFont typeface="Arial"/>
              <a:buChar char="○"/>
              <a:defRPr sz="2400">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Font typeface="Arial"/>
              <a:buChar char="■"/>
              <a:defRPr>
                <a:latin typeface="Arial"/>
                <a:ea typeface="Arial"/>
                <a:cs typeface="Arial"/>
                <a:sym typeface="Arial"/>
              </a:defRPr>
            </a:lvl6pPr>
            <a:lvl7pPr indent="-342900" lvl="6" marL="3200400" rtl="0" algn="l">
              <a:lnSpc>
                <a:spcPct val="90000"/>
              </a:lnSpc>
              <a:spcBef>
                <a:spcPts val="500"/>
              </a:spcBef>
              <a:spcAft>
                <a:spcPts val="0"/>
              </a:spcAft>
              <a:buClr>
                <a:schemeClr val="dk1"/>
              </a:buClr>
              <a:buSzPts val="1800"/>
              <a:buFont typeface="Arial"/>
              <a:buChar char="●"/>
              <a:defRPr>
                <a:latin typeface="Arial"/>
                <a:ea typeface="Arial"/>
                <a:cs typeface="Arial"/>
                <a:sym typeface="Arial"/>
              </a:defRPr>
            </a:lvl7pPr>
            <a:lvl8pPr indent="-342900" lvl="7" marL="3657600" rtl="0" algn="l">
              <a:lnSpc>
                <a:spcPct val="90000"/>
              </a:lnSpc>
              <a:spcBef>
                <a:spcPts val="500"/>
              </a:spcBef>
              <a:spcAft>
                <a:spcPts val="0"/>
              </a:spcAft>
              <a:buClr>
                <a:schemeClr val="dk1"/>
              </a:buClr>
              <a:buSzPts val="1800"/>
              <a:buFont typeface="Arial"/>
              <a:buChar char="○"/>
              <a:defRPr>
                <a:latin typeface="Arial"/>
                <a:ea typeface="Arial"/>
                <a:cs typeface="Arial"/>
                <a:sym typeface="Arial"/>
              </a:defRPr>
            </a:lvl8pPr>
            <a:lvl9pPr indent="-342900" lvl="8" marL="4114800" rtl="0" algn="l">
              <a:lnSpc>
                <a:spcPct val="90000"/>
              </a:lnSpc>
              <a:spcBef>
                <a:spcPts val="500"/>
              </a:spcBef>
              <a:spcAft>
                <a:spcPts val="1600"/>
              </a:spcAft>
              <a:buClr>
                <a:schemeClr val="dk1"/>
              </a:buClr>
              <a:buSzPts val="1800"/>
              <a:buFont typeface="Arial"/>
              <a:buChar char="■"/>
              <a:defRPr>
                <a:latin typeface="Arial"/>
                <a:ea typeface="Arial"/>
                <a:cs typeface="Arial"/>
                <a:sym typeface="Arial"/>
              </a:defRPr>
            </a:lvl9pPr>
          </a:lstStyle>
          <a:p/>
        </p:txBody>
      </p:sp>
      <p:sp>
        <p:nvSpPr>
          <p:cNvPr id="42" name="Google Shape;42;p6"/>
          <p:cNvSpPr txBox="1"/>
          <p:nvPr>
            <p:ph idx="12" type="sldNum"/>
          </p:nvPr>
        </p:nvSpPr>
        <p:spPr>
          <a:xfrm>
            <a:off x="8077200" y="5283729"/>
            <a:ext cx="685800" cy="3042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2000"/>
              <a:buFont typeface="Cambria Math"/>
              <a:buNone/>
              <a:defRPr b="0" i="0" sz="2000" u="none">
                <a:solidFill>
                  <a:srgbClr val="898989"/>
                </a:solidFill>
                <a:latin typeface="Cambria Math"/>
                <a:ea typeface="Cambria Math"/>
                <a:cs typeface="Cambria Math"/>
                <a:sym typeface="Cambria Math"/>
              </a:defRPr>
            </a:lvl1pPr>
            <a:lvl2pPr indent="0" lvl="1" marL="0" marR="0" rtl="0" algn="r">
              <a:lnSpc>
                <a:spcPct val="100000"/>
              </a:lnSpc>
              <a:spcBef>
                <a:spcPts val="0"/>
              </a:spcBef>
              <a:spcAft>
                <a:spcPts val="0"/>
              </a:spcAft>
              <a:buClr>
                <a:srgbClr val="898989"/>
              </a:buClr>
              <a:buSzPts val="2000"/>
              <a:buFont typeface="Cambria Math"/>
              <a:buNone/>
              <a:defRPr b="0" i="0" sz="2000" u="none">
                <a:solidFill>
                  <a:srgbClr val="898989"/>
                </a:solidFill>
                <a:latin typeface="Cambria Math"/>
                <a:ea typeface="Cambria Math"/>
                <a:cs typeface="Cambria Math"/>
                <a:sym typeface="Cambria Math"/>
              </a:defRPr>
            </a:lvl2pPr>
            <a:lvl3pPr indent="0" lvl="2" marL="0" marR="0" rtl="0" algn="r">
              <a:lnSpc>
                <a:spcPct val="100000"/>
              </a:lnSpc>
              <a:spcBef>
                <a:spcPts val="0"/>
              </a:spcBef>
              <a:spcAft>
                <a:spcPts val="0"/>
              </a:spcAft>
              <a:buClr>
                <a:srgbClr val="898989"/>
              </a:buClr>
              <a:buSzPts val="2000"/>
              <a:buFont typeface="Cambria Math"/>
              <a:buNone/>
              <a:defRPr b="0" i="0" sz="2000" u="none">
                <a:solidFill>
                  <a:srgbClr val="898989"/>
                </a:solidFill>
                <a:latin typeface="Cambria Math"/>
                <a:ea typeface="Cambria Math"/>
                <a:cs typeface="Cambria Math"/>
                <a:sym typeface="Cambria Math"/>
              </a:defRPr>
            </a:lvl3pPr>
            <a:lvl4pPr indent="0" lvl="3" marL="0" marR="0" rtl="0" algn="r">
              <a:lnSpc>
                <a:spcPct val="100000"/>
              </a:lnSpc>
              <a:spcBef>
                <a:spcPts val="0"/>
              </a:spcBef>
              <a:spcAft>
                <a:spcPts val="0"/>
              </a:spcAft>
              <a:buClr>
                <a:srgbClr val="898989"/>
              </a:buClr>
              <a:buSzPts val="2000"/>
              <a:buFont typeface="Cambria Math"/>
              <a:buNone/>
              <a:defRPr b="0" i="0" sz="2000" u="none">
                <a:solidFill>
                  <a:srgbClr val="898989"/>
                </a:solidFill>
                <a:latin typeface="Cambria Math"/>
                <a:ea typeface="Cambria Math"/>
                <a:cs typeface="Cambria Math"/>
                <a:sym typeface="Cambria Math"/>
              </a:defRPr>
            </a:lvl4pPr>
            <a:lvl5pPr indent="0" lvl="4" marL="0" marR="0" rtl="0" algn="r">
              <a:lnSpc>
                <a:spcPct val="100000"/>
              </a:lnSpc>
              <a:spcBef>
                <a:spcPts val="0"/>
              </a:spcBef>
              <a:spcAft>
                <a:spcPts val="0"/>
              </a:spcAft>
              <a:buClr>
                <a:srgbClr val="898989"/>
              </a:buClr>
              <a:buSzPts val="2000"/>
              <a:buFont typeface="Cambria Math"/>
              <a:buNone/>
              <a:defRPr b="0" i="0" sz="2000" u="none">
                <a:solidFill>
                  <a:srgbClr val="898989"/>
                </a:solidFill>
                <a:latin typeface="Cambria Math"/>
                <a:ea typeface="Cambria Math"/>
                <a:cs typeface="Cambria Math"/>
                <a:sym typeface="Cambria Math"/>
              </a:defRPr>
            </a:lvl5pPr>
            <a:lvl6pPr indent="0" lvl="5" marL="0" marR="0" rtl="0" algn="r">
              <a:lnSpc>
                <a:spcPct val="100000"/>
              </a:lnSpc>
              <a:spcBef>
                <a:spcPts val="0"/>
              </a:spcBef>
              <a:spcAft>
                <a:spcPts val="0"/>
              </a:spcAft>
              <a:buClr>
                <a:srgbClr val="898989"/>
              </a:buClr>
              <a:buSzPts val="2000"/>
              <a:buFont typeface="Cambria Math"/>
              <a:buNone/>
              <a:defRPr b="0" i="0" sz="2000" u="none">
                <a:solidFill>
                  <a:srgbClr val="898989"/>
                </a:solidFill>
                <a:latin typeface="Cambria Math"/>
                <a:ea typeface="Cambria Math"/>
                <a:cs typeface="Cambria Math"/>
                <a:sym typeface="Cambria Math"/>
              </a:defRPr>
            </a:lvl6pPr>
            <a:lvl7pPr indent="0" lvl="6" marL="0" marR="0" rtl="0" algn="r">
              <a:lnSpc>
                <a:spcPct val="100000"/>
              </a:lnSpc>
              <a:spcBef>
                <a:spcPts val="0"/>
              </a:spcBef>
              <a:spcAft>
                <a:spcPts val="0"/>
              </a:spcAft>
              <a:buClr>
                <a:srgbClr val="898989"/>
              </a:buClr>
              <a:buSzPts val="2000"/>
              <a:buFont typeface="Cambria Math"/>
              <a:buNone/>
              <a:defRPr b="0" i="0" sz="2000" u="none">
                <a:solidFill>
                  <a:srgbClr val="898989"/>
                </a:solidFill>
                <a:latin typeface="Cambria Math"/>
                <a:ea typeface="Cambria Math"/>
                <a:cs typeface="Cambria Math"/>
                <a:sym typeface="Cambria Math"/>
              </a:defRPr>
            </a:lvl7pPr>
            <a:lvl8pPr indent="0" lvl="7" marL="0" marR="0" rtl="0" algn="r">
              <a:lnSpc>
                <a:spcPct val="100000"/>
              </a:lnSpc>
              <a:spcBef>
                <a:spcPts val="0"/>
              </a:spcBef>
              <a:spcAft>
                <a:spcPts val="0"/>
              </a:spcAft>
              <a:buClr>
                <a:srgbClr val="898989"/>
              </a:buClr>
              <a:buSzPts val="2000"/>
              <a:buFont typeface="Cambria Math"/>
              <a:buNone/>
              <a:defRPr b="0" i="0" sz="2000" u="none">
                <a:solidFill>
                  <a:srgbClr val="898989"/>
                </a:solidFill>
                <a:latin typeface="Cambria Math"/>
                <a:ea typeface="Cambria Math"/>
                <a:cs typeface="Cambria Math"/>
                <a:sym typeface="Cambria Math"/>
              </a:defRPr>
            </a:lvl8pPr>
            <a:lvl9pPr indent="0" lvl="8" marL="0" marR="0" rtl="0" algn="r">
              <a:lnSpc>
                <a:spcPct val="100000"/>
              </a:lnSpc>
              <a:spcBef>
                <a:spcPts val="0"/>
              </a:spcBef>
              <a:spcAft>
                <a:spcPts val="0"/>
              </a:spcAft>
              <a:buClr>
                <a:srgbClr val="898989"/>
              </a:buClr>
              <a:buSzPts val="2000"/>
              <a:buFont typeface="Cambria Math"/>
              <a:buNone/>
              <a:defRPr b="0" i="0" sz="2000" u="none">
                <a:solidFill>
                  <a:srgbClr val="898989"/>
                </a:solidFill>
                <a:latin typeface="Cambria Math"/>
                <a:ea typeface="Cambria Math"/>
                <a:cs typeface="Cambria Math"/>
                <a:sym typeface="Cambria Math"/>
              </a:defRPr>
            </a:lvl9pPr>
          </a:lstStyle>
          <a:p>
            <a:pPr indent="0" lvl="0" marL="0" rtl="0" algn="r">
              <a:spcBef>
                <a:spcPts val="0"/>
              </a:spcBef>
              <a:spcAft>
                <a:spcPts val="0"/>
              </a:spcAft>
              <a:buNone/>
            </a:pPr>
            <a:fld id="{00000000-1234-1234-1234-123412341234}" type="slidenum">
              <a:rPr lang="en"/>
              <a:t>‹#›</a:t>
            </a:fld>
            <a:endParaRPr sz="1100">
              <a:solidFill>
                <a:srgbClr val="B22222"/>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EAD1DC"/>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311700" y="1280528"/>
            <a:ext cx="8520600" cy="37959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15000"/>
              </a:lnSpc>
              <a:spcBef>
                <a:spcPts val="0"/>
              </a:spcBef>
              <a:spcAft>
                <a:spcPts val="0"/>
              </a:spcAft>
              <a:buClr>
                <a:srgbClr val="000000"/>
              </a:buClr>
              <a:buSzPts val="3000"/>
              <a:buFont typeface="Cambria"/>
              <a:buChar char="●"/>
              <a:defRPr b="0" i="0" sz="3000" u="none" cap="none" strike="noStrike">
                <a:solidFill>
                  <a:srgbClr val="000000"/>
                </a:solidFill>
                <a:latin typeface="Cambria"/>
                <a:ea typeface="Cambria"/>
                <a:cs typeface="Cambria"/>
                <a:sym typeface="Cambria"/>
              </a:defRPr>
            </a:lvl1pPr>
            <a:lvl2pPr indent="-419100" lvl="1" marL="914400" marR="0" rtl="0" algn="l">
              <a:lnSpc>
                <a:spcPct val="115000"/>
              </a:lnSpc>
              <a:spcBef>
                <a:spcPts val="1600"/>
              </a:spcBef>
              <a:spcAft>
                <a:spcPts val="0"/>
              </a:spcAft>
              <a:buClr>
                <a:schemeClr val="dk2"/>
              </a:buClr>
              <a:buSzPts val="3000"/>
              <a:buFont typeface="Cambria"/>
              <a:buChar char="○"/>
              <a:defRPr b="0" i="0" sz="3000" u="none" cap="none" strike="noStrike">
                <a:solidFill>
                  <a:schemeClr val="dk2"/>
                </a:solidFill>
                <a:latin typeface="Cambria"/>
                <a:ea typeface="Cambria"/>
                <a:cs typeface="Cambria"/>
                <a:sym typeface="Cambria"/>
              </a:defRPr>
            </a:lvl2pPr>
            <a:lvl3pPr indent="-419100" lvl="2" marL="1371600" marR="0" rtl="0" algn="l">
              <a:lnSpc>
                <a:spcPct val="115000"/>
              </a:lnSpc>
              <a:spcBef>
                <a:spcPts val="1600"/>
              </a:spcBef>
              <a:spcAft>
                <a:spcPts val="0"/>
              </a:spcAft>
              <a:buClr>
                <a:schemeClr val="dk2"/>
              </a:buClr>
              <a:buSzPts val="3000"/>
              <a:buFont typeface="Cambria"/>
              <a:buChar char="■"/>
              <a:defRPr b="0" i="0" sz="3000" u="none" cap="none" strike="noStrike">
                <a:solidFill>
                  <a:schemeClr val="dk2"/>
                </a:solidFill>
                <a:latin typeface="Cambria"/>
                <a:ea typeface="Cambria"/>
                <a:cs typeface="Cambria"/>
                <a:sym typeface="Cambria"/>
              </a:defRPr>
            </a:lvl3pPr>
            <a:lvl4pPr indent="-419100" lvl="3" marL="1828800" marR="0" rtl="0" algn="l">
              <a:lnSpc>
                <a:spcPct val="115000"/>
              </a:lnSpc>
              <a:spcBef>
                <a:spcPts val="1600"/>
              </a:spcBef>
              <a:spcAft>
                <a:spcPts val="0"/>
              </a:spcAft>
              <a:buClr>
                <a:schemeClr val="dk2"/>
              </a:buClr>
              <a:buSzPts val="3000"/>
              <a:buFont typeface="Cambria"/>
              <a:buChar char="●"/>
              <a:defRPr b="0" i="0" sz="3000" u="none" cap="none" strike="noStrike">
                <a:solidFill>
                  <a:schemeClr val="dk2"/>
                </a:solidFill>
                <a:latin typeface="Cambria"/>
                <a:ea typeface="Cambria"/>
                <a:cs typeface="Cambria"/>
                <a:sym typeface="Cambria"/>
              </a:defRPr>
            </a:lvl4pPr>
            <a:lvl5pPr indent="-419100" lvl="4" marL="2286000" marR="0" rtl="0" algn="l">
              <a:lnSpc>
                <a:spcPct val="115000"/>
              </a:lnSpc>
              <a:spcBef>
                <a:spcPts val="1600"/>
              </a:spcBef>
              <a:spcAft>
                <a:spcPts val="0"/>
              </a:spcAft>
              <a:buClr>
                <a:schemeClr val="dk2"/>
              </a:buClr>
              <a:buSzPts val="3000"/>
              <a:buFont typeface="Cambria"/>
              <a:buChar char="○"/>
              <a:defRPr b="0" i="0" sz="3000" u="none" cap="none" strike="noStrike">
                <a:solidFill>
                  <a:schemeClr val="dk2"/>
                </a:solidFill>
                <a:latin typeface="Cambria"/>
                <a:ea typeface="Cambria"/>
                <a:cs typeface="Cambria"/>
                <a:sym typeface="Cambria"/>
              </a:defRPr>
            </a:lvl5pPr>
            <a:lvl6pPr indent="-419100" lvl="5" marL="2743200" marR="0" rtl="0" algn="l">
              <a:lnSpc>
                <a:spcPct val="115000"/>
              </a:lnSpc>
              <a:spcBef>
                <a:spcPts val="1600"/>
              </a:spcBef>
              <a:spcAft>
                <a:spcPts val="0"/>
              </a:spcAft>
              <a:buClr>
                <a:schemeClr val="dk2"/>
              </a:buClr>
              <a:buSzPts val="3000"/>
              <a:buFont typeface="Cambria"/>
              <a:buChar char="■"/>
              <a:defRPr b="0" i="0" sz="3000" u="none" cap="none" strike="noStrike">
                <a:solidFill>
                  <a:schemeClr val="dk2"/>
                </a:solidFill>
                <a:latin typeface="Cambria"/>
                <a:ea typeface="Cambria"/>
                <a:cs typeface="Cambria"/>
                <a:sym typeface="Cambria"/>
              </a:defRPr>
            </a:lvl6pPr>
            <a:lvl7pPr indent="-419100" lvl="6" marL="3200400" marR="0" rtl="0" algn="l">
              <a:lnSpc>
                <a:spcPct val="115000"/>
              </a:lnSpc>
              <a:spcBef>
                <a:spcPts val="1600"/>
              </a:spcBef>
              <a:spcAft>
                <a:spcPts val="0"/>
              </a:spcAft>
              <a:buClr>
                <a:schemeClr val="dk2"/>
              </a:buClr>
              <a:buSzPts val="3000"/>
              <a:buFont typeface="Cambria"/>
              <a:buChar char="●"/>
              <a:defRPr b="0" i="0" sz="3000" u="none" cap="none" strike="noStrike">
                <a:solidFill>
                  <a:schemeClr val="dk2"/>
                </a:solidFill>
                <a:latin typeface="Cambria"/>
                <a:ea typeface="Cambria"/>
                <a:cs typeface="Cambria"/>
                <a:sym typeface="Cambria"/>
              </a:defRPr>
            </a:lvl7pPr>
            <a:lvl8pPr indent="-419100" lvl="7" marL="3657600" marR="0" rtl="0" algn="l">
              <a:lnSpc>
                <a:spcPct val="115000"/>
              </a:lnSpc>
              <a:spcBef>
                <a:spcPts val="1600"/>
              </a:spcBef>
              <a:spcAft>
                <a:spcPts val="0"/>
              </a:spcAft>
              <a:buClr>
                <a:schemeClr val="dk2"/>
              </a:buClr>
              <a:buSzPts val="3000"/>
              <a:buFont typeface="Cambria"/>
              <a:buChar char="○"/>
              <a:defRPr b="0" i="0" sz="3000" u="none" cap="none" strike="noStrike">
                <a:solidFill>
                  <a:schemeClr val="dk2"/>
                </a:solidFill>
                <a:latin typeface="Cambria"/>
                <a:ea typeface="Cambria"/>
                <a:cs typeface="Cambria"/>
                <a:sym typeface="Cambria"/>
              </a:defRPr>
            </a:lvl8pPr>
            <a:lvl9pPr indent="-419100" lvl="8" marL="4114800" marR="0" rtl="0" algn="l">
              <a:lnSpc>
                <a:spcPct val="115000"/>
              </a:lnSpc>
              <a:spcBef>
                <a:spcPts val="1600"/>
              </a:spcBef>
              <a:spcAft>
                <a:spcPts val="1600"/>
              </a:spcAft>
              <a:buClr>
                <a:schemeClr val="dk2"/>
              </a:buClr>
              <a:buSzPts val="3000"/>
              <a:buFont typeface="Cambria"/>
              <a:buChar char="■"/>
              <a:defRPr b="0" i="0" sz="3000" u="none" cap="none" strike="noStrike">
                <a:solidFill>
                  <a:schemeClr val="dk2"/>
                </a:solidFill>
                <a:latin typeface="Cambria"/>
                <a:ea typeface="Cambria"/>
                <a:cs typeface="Cambria"/>
                <a:sym typeface="Cambria"/>
              </a:defRPr>
            </a:lvl9pPr>
          </a:lstStyle>
          <a:p/>
        </p:txBody>
      </p:sp>
      <p:sp>
        <p:nvSpPr>
          <p:cNvPr id="7" name="Google Shape;7;p1"/>
          <p:cNvSpPr txBox="1"/>
          <p:nvPr>
            <p:ph idx="12" type="sldNum"/>
          </p:nvPr>
        </p:nvSpPr>
        <p:spPr>
          <a:xfrm>
            <a:off x="8595183" y="5122470"/>
            <a:ext cx="548700" cy="4374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800"/>
              <a:buFont typeface="Arial"/>
              <a:buNone/>
              <a:defRPr b="0" i="0" sz="1100" u="none" cap="none" strike="noStrike">
                <a:solidFill>
                  <a:srgbClr val="B2222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100" u="none" cap="none" strike="noStrike">
                <a:solidFill>
                  <a:srgbClr val="B2222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100" u="none" cap="none" strike="noStrike">
                <a:solidFill>
                  <a:srgbClr val="B2222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100" u="none" cap="none" strike="noStrike">
                <a:solidFill>
                  <a:srgbClr val="B2222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100" u="none" cap="none" strike="noStrike">
                <a:solidFill>
                  <a:srgbClr val="B2222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100" u="none" cap="none" strike="noStrike">
                <a:solidFill>
                  <a:srgbClr val="B2222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100" u="none" cap="none" strike="noStrike">
                <a:solidFill>
                  <a:srgbClr val="B2222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100" u="none" cap="none" strike="noStrike">
                <a:solidFill>
                  <a:srgbClr val="B2222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100" u="none" cap="none" strike="noStrike">
                <a:solidFill>
                  <a:srgbClr val="B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8" name="Google Shape;8;p1"/>
          <p:cNvPicPr preferRelativeResize="0"/>
          <p:nvPr/>
        </p:nvPicPr>
        <p:blipFill>
          <a:blip r:embed="rId1">
            <a:alphaModFix/>
          </a:blip>
          <a:stretch>
            <a:fillRect/>
          </a:stretch>
        </p:blipFill>
        <p:spPr>
          <a:xfrm>
            <a:off x="7831361" y="128030"/>
            <a:ext cx="1020462" cy="993975"/>
          </a:xfrm>
          <a:prstGeom prst="rect">
            <a:avLst/>
          </a:prstGeom>
          <a:noFill/>
          <a:ln>
            <a:noFill/>
          </a:ln>
        </p:spPr>
      </p:pic>
      <p:sp>
        <p:nvSpPr>
          <p:cNvPr id="9" name="Google Shape;9;p1"/>
          <p:cNvSpPr/>
          <p:nvPr/>
        </p:nvSpPr>
        <p:spPr>
          <a:xfrm>
            <a:off x="-27975" y="3975"/>
            <a:ext cx="9171900" cy="5715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txBox="1"/>
          <p:nvPr>
            <p:ph type="title"/>
          </p:nvPr>
        </p:nvSpPr>
        <p:spPr>
          <a:xfrm>
            <a:off x="311700" y="485691"/>
            <a:ext cx="8520600" cy="6363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800">
          <p15:clr>
            <a:srgbClr val="EA4335"/>
          </p15:clr>
        </p15:guide>
        <p15:guide id="2" orient="horz" pos="1907">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bora.uib.no/bora-xmlui/bitstream/handle/1956/4355/72003844.pdf" TargetMode="External"/><Relationship Id="rId4" Type="http://schemas.openxmlformats.org/officeDocument/2006/relationships/hyperlink" Target="https://thedocs.worldbank.org/en/doc/988591611674066944-0090022021/original/JusticeSystem.pdf" TargetMode="External"/><Relationship Id="rId9" Type="http://schemas.openxmlformats.org/officeDocument/2006/relationships/hyperlink" Target="https://www.ijrar.org/papers/IJRAR1AXP012.pdf" TargetMode="External"/><Relationship Id="rId5" Type="http://schemas.openxmlformats.org/officeDocument/2006/relationships/hyperlink" Target="https://theleaflet.in/why-are-indias-jails-so-overcrowded/" TargetMode="External"/><Relationship Id="rId6" Type="http://schemas.openxmlformats.org/officeDocument/2006/relationships/hyperlink" Target="https://www.penalreform.org/issues/prison-conditions/key-facts/overcrowding/" TargetMode="External"/><Relationship Id="rId7" Type="http://schemas.openxmlformats.org/officeDocument/2006/relationships/hyperlink" Target="https://www.jetir.org/papers/JETIR2110283.pdf" TargetMode="External"/><Relationship Id="rId8" Type="http://schemas.openxmlformats.org/officeDocument/2006/relationships/hyperlink" Target="https://www.drishtiias.com/daily-updates/daily-news-analysis/overcrowding-of-pris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7"/>
          <p:cNvSpPr txBox="1"/>
          <p:nvPr>
            <p:ph idx="2" type="ctrTitle"/>
          </p:nvPr>
        </p:nvSpPr>
        <p:spPr>
          <a:xfrm>
            <a:off x="311708" y="340134"/>
            <a:ext cx="8520600" cy="2280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b="1" lang="en" sz="4100"/>
              <a:t>Justice System and Jail Overflow</a:t>
            </a:r>
            <a:endParaRPr sz="3500"/>
          </a:p>
          <a:p>
            <a:pPr indent="0" lvl="0" marL="0" rtl="0" algn="ctr">
              <a:lnSpc>
                <a:spcPct val="100000"/>
              </a:lnSpc>
              <a:spcBef>
                <a:spcPts val="0"/>
              </a:spcBef>
              <a:spcAft>
                <a:spcPts val="0"/>
              </a:spcAft>
              <a:buSzPts val="1100"/>
              <a:buNone/>
            </a:pPr>
            <a:r>
              <a:rPr lang="en" sz="3400"/>
              <a:t>(CS 752-Spring 2023)</a:t>
            </a:r>
            <a:endParaRPr sz="3400"/>
          </a:p>
        </p:txBody>
      </p:sp>
      <p:sp>
        <p:nvSpPr>
          <p:cNvPr id="48" name="Google Shape;48;p7"/>
          <p:cNvSpPr txBox="1"/>
          <p:nvPr/>
        </p:nvSpPr>
        <p:spPr>
          <a:xfrm>
            <a:off x="5772775" y="3795775"/>
            <a:ext cx="3255900" cy="6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1550">
                <a:solidFill>
                  <a:srgbClr val="882222"/>
                </a:solidFill>
                <a:latin typeface="Trebuchet MS"/>
                <a:ea typeface="Trebuchet MS"/>
                <a:cs typeface="Trebuchet MS"/>
                <a:sym typeface="Trebuchet MS"/>
              </a:rPr>
              <a:t>Namrita Varshney</a:t>
            </a:r>
            <a:endParaRPr sz="2200">
              <a:solidFill>
                <a:schemeClr val="dk1"/>
              </a:solidFill>
            </a:endParaRPr>
          </a:p>
          <a:p>
            <a:pPr indent="0" lvl="0" marL="0" rtl="0" algn="ctr">
              <a:spcBef>
                <a:spcPts val="0"/>
              </a:spcBef>
              <a:spcAft>
                <a:spcPts val="0"/>
              </a:spcAft>
              <a:buClr>
                <a:schemeClr val="dk1"/>
              </a:buClr>
              <a:buSzPts val="5200"/>
              <a:buFont typeface="Arial"/>
              <a:buNone/>
            </a:pPr>
            <a:r>
              <a:rPr lang="en" sz="1700">
                <a:solidFill>
                  <a:schemeClr val="dk1"/>
                </a:solidFill>
                <a:latin typeface="Courier Prime"/>
                <a:ea typeface="Courier Prime"/>
                <a:cs typeface="Courier Prime"/>
                <a:sym typeface="Courier Prime"/>
              </a:rPr>
              <a:t>22D0366</a:t>
            </a:r>
            <a:endParaRPr sz="1100">
              <a:latin typeface="Cambria"/>
              <a:ea typeface="Cambria"/>
              <a:cs typeface="Cambria"/>
              <a:sym typeface="Cambria"/>
            </a:endParaRPr>
          </a:p>
        </p:txBody>
      </p:sp>
      <p:sp>
        <p:nvSpPr>
          <p:cNvPr id="49" name="Google Shape;49;p7"/>
          <p:cNvSpPr txBox="1"/>
          <p:nvPr/>
        </p:nvSpPr>
        <p:spPr>
          <a:xfrm>
            <a:off x="452450" y="3795775"/>
            <a:ext cx="3952200" cy="6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1550">
                <a:solidFill>
                  <a:srgbClr val="882222"/>
                </a:solidFill>
                <a:latin typeface="Trebuchet MS"/>
                <a:ea typeface="Trebuchet MS"/>
                <a:cs typeface="Trebuchet MS"/>
                <a:sym typeface="Trebuchet MS"/>
              </a:rPr>
              <a:t>Raja Gond</a:t>
            </a:r>
            <a:endParaRPr sz="2200">
              <a:solidFill>
                <a:schemeClr val="dk1"/>
              </a:solidFill>
            </a:endParaRPr>
          </a:p>
          <a:p>
            <a:pPr indent="0" lvl="0" marL="0" rtl="0" algn="ctr">
              <a:spcBef>
                <a:spcPts val="0"/>
              </a:spcBef>
              <a:spcAft>
                <a:spcPts val="0"/>
              </a:spcAft>
              <a:buNone/>
            </a:pPr>
            <a:r>
              <a:rPr lang="en" sz="1700">
                <a:solidFill>
                  <a:schemeClr val="dk1"/>
                </a:solidFill>
                <a:latin typeface="Courier Prime"/>
                <a:ea typeface="Courier Prime"/>
                <a:cs typeface="Courier Prime"/>
                <a:sym typeface="Courier Prime"/>
              </a:rPr>
              <a:t>190050096</a:t>
            </a:r>
            <a:endParaRPr sz="1100">
              <a:latin typeface="Cambria"/>
              <a:ea typeface="Cambria"/>
              <a:cs typeface="Cambria"/>
              <a:sym typeface="Cambria"/>
            </a:endParaRPr>
          </a:p>
        </p:txBody>
      </p:sp>
      <p:sp>
        <p:nvSpPr>
          <p:cNvPr id="50" name="Google Shape;50;p7"/>
          <p:cNvSpPr txBox="1"/>
          <p:nvPr/>
        </p:nvSpPr>
        <p:spPr>
          <a:xfrm>
            <a:off x="2801150" y="4592700"/>
            <a:ext cx="3952200" cy="6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1550">
                <a:solidFill>
                  <a:srgbClr val="882222"/>
                </a:solidFill>
                <a:latin typeface="Trebuchet MS"/>
                <a:ea typeface="Trebuchet MS"/>
                <a:cs typeface="Trebuchet MS"/>
                <a:sym typeface="Trebuchet MS"/>
              </a:rPr>
              <a:t>Md. Kamran</a:t>
            </a:r>
            <a:endParaRPr sz="2200">
              <a:solidFill>
                <a:schemeClr val="dk1"/>
              </a:solidFill>
            </a:endParaRPr>
          </a:p>
          <a:p>
            <a:pPr indent="0" lvl="0" marL="0" rtl="0" algn="ctr">
              <a:spcBef>
                <a:spcPts val="0"/>
              </a:spcBef>
              <a:spcAft>
                <a:spcPts val="0"/>
              </a:spcAft>
              <a:buNone/>
            </a:pPr>
            <a:r>
              <a:rPr lang="en" sz="1700">
                <a:solidFill>
                  <a:schemeClr val="dk1"/>
                </a:solidFill>
                <a:latin typeface="Courier Prime"/>
                <a:ea typeface="Courier Prime"/>
                <a:cs typeface="Courier Prime"/>
                <a:sym typeface="Courier Prime"/>
              </a:rPr>
              <a:t>190050066</a:t>
            </a:r>
            <a:endParaRPr sz="1100">
              <a:latin typeface="Cambria"/>
              <a:ea typeface="Cambria"/>
              <a:cs typeface="Cambria"/>
              <a:sym typeface="Cambria"/>
            </a:endParaRPr>
          </a:p>
        </p:txBody>
      </p:sp>
      <p:sp>
        <p:nvSpPr>
          <p:cNvPr id="51" name="Google Shape;51;p7"/>
          <p:cNvSpPr txBox="1"/>
          <p:nvPr/>
        </p:nvSpPr>
        <p:spPr>
          <a:xfrm>
            <a:off x="0" y="5361000"/>
            <a:ext cx="1635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0000"/>
                </a:solidFill>
                <a:latin typeface="Cambria"/>
                <a:ea typeface="Cambria"/>
                <a:cs typeface="Cambria"/>
                <a:sym typeface="Cambria"/>
              </a:rPr>
              <a:t>Jail Overflow in India</a:t>
            </a:r>
            <a:endParaRPr sz="1100">
              <a:solidFill>
                <a:srgbClr val="FF0000"/>
              </a:solidFill>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6"/>
          <p:cNvSpPr txBox="1"/>
          <p:nvPr>
            <p:ph type="title"/>
          </p:nvPr>
        </p:nvSpPr>
        <p:spPr>
          <a:xfrm>
            <a:off x="311700" y="485691"/>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Generated Graph</a:t>
            </a:r>
            <a:endParaRPr/>
          </a:p>
        </p:txBody>
      </p:sp>
      <p:sp>
        <p:nvSpPr>
          <p:cNvPr id="131" name="Google Shape;131;p16"/>
          <p:cNvSpPr txBox="1"/>
          <p:nvPr>
            <p:ph idx="12" type="sldNum"/>
          </p:nvPr>
        </p:nvSpPr>
        <p:spPr>
          <a:xfrm>
            <a:off x="8462728" y="5238667"/>
            <a:ext cx="644100" cy="437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800"/>
              <a:buFont typeface="Arial"/>
              <a:buNone/>
            </a:pPr>
            <a:fld id="{00000000-1234-1234-1234-123412341234}" type="slidenum">
              <a:rPr lang="en"/>
              <a:t>‹#›</a:t>
            </a:fld>
            <a:endParaRPr/>
          </a:p>
        </p:txBody>
      </p:sp>
      <p:pic>
        <p:nvPicPr>
          <p:cNvPr id="132" name="Google Shape;132;p16"/>
          <p:cNvPicPr preferRelativeResize="0"/>
          <p:nvPr/>
        </p:nvPicPr>
        <p:blipFill>
          <a:blip r:embed="rId3">
            <a:alphaModFix/>
          </a:blip>
          <a:stretch>
            <a:fillRect/>
          </a:stretch>
        </p:blipFill>
        <p:spPr>
          <a:xfrm>
            <a:off x="370875" y="1297400"/>
            <a:ext cx="8461425" cy="4288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7"/>
          <p:cNvSpPr txBox="1"/>
          <p:nvPr>
            <p:ph type="title"/>
          </p:nvPr>
        </p:nvSpPr>
        <p:spPr>
          <a:xfrm>
            <a:off x="311700" y="485691"/>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mbria"/>
                <a:ea typeface="Cambria"/>
                <a:cs typeface="Cambria"/>
                <a:sym typeface="Cambria"/>
              </a:rPr>
              <a:t>Convicted </a:t>
            </a:r>
            <a:r>
              <a:rPr lang="en" sz="2600">
                <a:latin typeface="Cambria"/>
                <a:ea typeface="Cambria"/>
                <a:cs typeface="Cambria"/>
                <a:sym typeface="Cambria"/>
              </a:rPr>
              <a:t>vs</a:t>
            </a:r>
            <a:r>
              <a:rPr lang="en">
                <a:latin typeface="Cambria"/>
                <a:ea typeface="Cambria"/>
                <a:cs typeface="Cambria"/>
                <a:sym typeface="Cambria"/>
              </a:rPr>
              <a:t> Undertrail Population</a:t>
            </a:r>
            <a:endParaRPr>
              <a:latin typeface="Cambria"/>
              <a:ea typeface="Cambria"/>
              <a:cs typeface="Cambria"/>
              <a:sym typeface="Cambria"/>
            </a:endParaRPr>
          </a:p>
        </p:txBody>
      </p:sp>
      <p:sp>
        <p:nvSpPr>
          <p:cNvPr id="138" name="Google Shape;138;p17"/>
          <p:cNvSpPr txBox="1"/>
          <p:nvPr>
            <p:ph idx="12" type="sldNum"/>
          </p:nvPr>
        </p:nvSpPr>
        <p:spPr>
          <a:xfrm>
            <a:off x="8462725" y="5513400"/>
            <a:ext cx="644100" cy="16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800"/>
              <a:buFont typeface="Arial"/>
              <a:buNone/>
            </a:pPr>
            <a:fld id="{00000000-1234-1234-1234-123412341234}" type="slidenum">
              <a:rPr lang="en"/>
              <a:t>‹#›</a:t>
            </a:fld>
            <a:endParaRPr/>
          </a:p>
        </p:txBody>
      </p:sp>
      <p:sp>
        <p:nvSpPr>
          <p:cNvPr id="139" name="Google Shape;139;p17"/>
          <p:cNvSpPr txBox="1"/>
          <p:nvPr/>
        </p:nvSpPr>
        <p:spPr>
          <a:xfrm>
            <a:off x="350775" y="1411650"/>
            <a:ext cx="1060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700">
              <a:latin typeface="Cambria"/>
              <a:ea typeface="Cambria"/>
              <a:cs typeface="Cambria"/>
              <a:sym typeface="Cambria"/>
            </a:endParaRPr>
          </a:p>
        </p:txBody>
      </p:sp>
      <p:pic>
        <p:nvPicPr>
          <p:cNvPr id="140" name="Google Shape;140;p17"/>
          <p:cNvPicPr preferRelativeResize="0"/>
          <p:nvPr/>
        </p:nvPicPr>
        <p:blipFill>
          <a:blip r:embed="rId3">
            <a:alphaModFix/>
          </a:blip>
          <a:stretch>
            <a:fillRect/>
          </a:stretch>
        </p:blipFill>
        <p:spPr>
          <a:xfrm>
            <a:off x="4098925" y="1535200"/>
            <a:ext cx="4789150" cy="3978201"/>
          </a:xfrm>
          <a:prstGeom prst="rect">
            <a:avLst/>
          </a:prstGeom>
          <a:noFill/>
          <a:ln>
            <a:noFill/>
          </a:ln>
        </p:spPr>
      </p:pic>
      <p:sp>
        <p:nvSpPr>
          <p:cNvPr id="141" name="Google Shape;141;p17"/>
          <p:cNvSpPr txBox="1"/>
          <p:nvPr/>
        </p:nvSpPr>
        <p:spPr>
          <a:xfrm>
            <a:off x="168100" y="1535200"/>
            <a:ext cx="3819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mbria"/>
                <a:ea typeface="Cambria"/>
                <a:cs typeface="Cambria"/>
                <a:sym typeface="Cambria"/>
              </a:rPr>
              <a:t>According to the Prison Statistics India Report, 70% of Prison population is UnderTrial. </a:t>
            </a:r>
            <a:endParaRPr>
              <a:latin typeface="Cambria"/>
              <a:ea typeface="Cambria"/>
              <a:cs typeface="Cambria"/>
              <a:sym typeface="Cambria"/>
            </a:endParaRPr>
          </a:p>
        </p:txBody>
      </p:sp>
      <p:sp>
        <p:nvSpPr>
          <p:cNvPr id="142" name="Google Shape;142;p17"/>
          <p:cNvSpPr txBox="1"/>
          <p:nvPr/>
        </p:nvSpPr>
        <p:spPr>
          <a:xfrm>
            <a:off x="0" y="5361000"/>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0000"/>
                </a:solidFill>
                <a:latin typeface="Cambria"/>
                <a:ea typeface="Cambria"/>
                <a:cs typeface="Cambria"/>
                <a:sym typeface="Cambria"/>
              </a:rPr>
              <a:t>Jail Overflow in India</a:t>
            </a:r>
            <a:endParaRPr sz="1100">
              <a:solidFill>
                <a:srgbClr val="FF0000"/>
              </a:solidFill>
              <a:latin typeface="Cambria"/>
              <a:ea typeface="Cambria"/>
              <a:cs typeface="Cambria"/>
              <a:sym typeface="Cambr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8"/>
          <p:cNvSpPr txBox="1"/>
          <p:nvPr>
            <p:ph type="title"/>
          </p:nvPr>
        </p:nvSpPr>
        <p:spPr>
          <a:xfrm>
            <a:off x="311700" y="485691"/>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latin typeface="Cambria"/>
                <a:ea typeface="Cambria"/>
                <a:cs typeface="Cambria"/>
                <a:sym typeface="Cambria"/>
              </a:rPr>
              <a:t>Undertrail Bail granted vs Convicted Release</a:t>
            </a:r>
            <a:endParaRPr sz="3100">
              <a:latin typeface="Cambria"/>
              <a:ea typeface="Cambria"/>
              <a:cs typeface="Cambria"/>
              <a:sym typeface="Cambria"/>
            </a:endParaRPr>
          </a:p>
        </p:txBody>
      </p:sp>
      <p:sp>
        <p:nvSpPr>
          <p:cNvPr id="148" name="Google Shape;148;p18"/>
          <p:cNvSpPr txBox="1"/>
          <p:nvPr>
            <p:ph idx="12" type="sldNum"/>
          </p:nvPr>
        </p:nvSpPr>
        <p:spPr>
          <a:xfrm>
            <a:off x="8462725" y="5513400"/>
            <a:ext cx="644100" cy="16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800"/>
              <a:buFont typeface="Arial"/>
              <a:buNone/>
            </a:pPr>
            <a:fld id="{00000000-1234-1234-1234-123412341234}" type="slidenum">
              <a:rPr lang="en"/>
              <a:t>‹#›</a:t>
            </a:fld>
            <a:endParaRPr/>
          </a:p>
        </p:txBody>
      </p:sp>
      <p:sp>
        <p:nvSpPr>
          <p:cNvPr id="149" name="Google Shape;149;p18"/>
          <p:cNvSpPr txBox="1"/>
          <p:nvPr/>
        </p:nvSpPr>
        <p:spPr>
          <a:xfrm>
            <a:off x="350775" y="1411650"/>
            <a:ext cx="1060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700">
              <a:latin typeface="Cambria"/>
              <a:ea typeface="Cambria"/>
              <a:cs typeface="Cambria"/>
              <a:sym typeface="Cambria"/>
            </a:endParaRPr>
          </a:p>
        </p:txBody>
      </p:sp>
      <p:sp>
        <p:nvSpPr>
          <p:cNvPr id="150" name="Google Shape;150;p18"/>
          <p:cNvSpPr txBox="1"/>
          <p:nvPr/>
        </p:nvSpPr>
        <p:spPr>
          <a:xfrm>
            <a:off x="0" y="5361000"/>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0000"/>
                </a:solidFill>
                <a:latin typeface="Cambria"/>
                <a:ea typeface="Cambria"/>
                <a:cs typeface="Cambria"/>
                <a:sym typeface="Cambria"/>
              </a:rPr>
              <a:t>Jail Overflow in India</a:t>
            </a:r>
            <a:endParaRPr sz="1100">
              <a:solidFill>
                <a:srgbClr val="FF0000"/>
              </a:solidFill>
              <a:latin typeface="Cambria"/>
              <a:ea typeface="Cambria"/>
              <a:cs typeface="Cambria"/>
              <a:sym typeface="Cambria"/>
            </a:endParaRPr>
          </a:p>
        </p:txBody>
      </p:sp>
      <p:pic>
        <p:nvPicPr>
          <p:cNvPr id="151" name="Google Shape;151;p18"/>
          <p:cNvPicPr preferRelativeResize="0"/>
          <p:nvPr/>
        </p:nvPicPr>
        <p:blipFill>
          <a:blip r:embed="rId3">
            <a:alphaModFix/>
          </a:blip>
          <a:stretch>
            <a:fillRect/>
          </a:stretch>
        </p:blipFill>
        <p:spPr>
          <a:xfrm>
            <a:off x="3714559" y="1359475"/>
            <a:ext cx="5305866" cy="4153925"/>
          </a:xfrm>
          <a:prstGeom prst="rect">
            <a:avLst/>
          </a:prstGeom>
          <a:noFill/>
          <a:ln>
            <a:noFill/>
          </a:ln>
        </p:spPr>
      </p:pic>
      <p:sp>
        <p:nvSpPr>
          <p:cNvPr id="152" name="Google Shape;152;p18"/>
          <p:cNvSpPr txBox="1"/>
          <p:nvPr/>
        </p:nvSpPr>
        <p:spPr>
          <a:xfrm>
            <a:off x="311700" y="2195525"/>
            <a:ext cx="3272700" cy="8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Cambria"/>
                <a:ea typeface="Cambria"/>
                <a:cs typeface="Cambria"/>
                <a:sym typeface="Cambria"/>
              </a:rPr>
              <a:t>According to the News Report , 68% of undertrial prisoners were not aware of Section 436A of C.R.P.C</a:t>
            </a:r>
            <a:r>
              <a:rPr b="1" lang="en" sz="1450">
                <a:solidFill>
                  <a:srgbClr val="474747"/>
                </a:solidFill>
                <a:latin typeface="Roboto"/>
                <a:ea typeface="Roboto"/>
                <a:cs typeface="Roboto"/>
                <a:sym typeface="Roboto"/>
              </a:rPr>
              <a:t>.</a:t>
            </a:r>
            <a:endParaRPr>
              <a:solidFill>
                <a:schemeClr val="dk1"/>
              </a:solidFill>
              <a:latin typeface="Cambria"/>
              <a:ea typeface="Cambria"/>
              <a:cs typeface="Cambria"/>
              <a:sym typeface="Cambr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9"/>
          <p:cNvSpPr txBox="1"/>
          <p:nvPr>
            <p:ph type="title"/>
          </p:nvPr>
        </p:nvSpPr>
        <p:spPr>
          <a:xfrm>
            <a:off x="311700" y="485691"/>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mbria"/>
                <a:ea typeface="Cambria"/>
                <a:cs typeface="Cambria"/>
                <a:sym typeface="Cambria"/>
              </a:rPr>
              <a:t>Total Registered Cases and Crime Rate</a:t>
            </a:r>
            <a:endParaRPr>
              <a:latin typeface="Cambria"/>
              <a:ea typeface="Cambria"/>
              <a:cs typeface="Cambria"/>
              <a:sym typeface="Cambria"/>
            </a:endParaRPr>
          </a:p>
        </p:txBody>
      </p:sp>
      <p:sp>
        <p:nvSpPr>
          <p:cNvPr id="158" name="Google Shape;158;p19"/>
          <p:cNvSpPr txBox="1"/>
          <p:nvPr>
            <p:ph idx="12" type="sldNum"/>
          </p:nvPr>
        </p:nvSpPr>
        <p:spPr>
          <a:xfrm>
            <a:off x="8462725" y="5513400"/>
            <a:ext cx="644100" cy="16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800"/>
              <a:buFont typeface="Arial"/>
              <a:buNone/>
            </a:pPr>
            <a:fld id="{00000000-1234-1234-1234-123412341234}" type="slidenum">
              <a:rPr lang="en"/>
              <a:t>‹#›</a:t>
            </a:fld>
            <a:endParaRPr/>
          </a:p>
        </p:txBody>
      </p:sp>
      <p:sp>
        <p:nvSpPr>
          <p:cNvPr id="159" name="Google Shape;159;p19"/>
          <p:cNvSpPr txBox="1"/>
          <p:nvPr/>
        </p:nvSpPr>
        <p:spPr>
          <a:xfrm>
            <a:off x="350775" y="1411650"/>
            <a:ext cx="1060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700">
              <a:latin typeface="Cambria"/>
              <a:ea typeface="Cambria"/>
              <a:cs typeface="Cambria"/>
              <a:sym typeface="Cambria"/>
            </a:endParaRPr>
          </a:p>
        </p:txBody>
      </p:sp>
      <p:sp>
        <p:nvSpPr>
          <p:cNvPr id="160" name="Google Shape;160;p19"/>
          <p:cNvSpPr txBox="1"/>
          <p:nvPr/>
        </p:nvSpPr>
        <p:spPr>
          <a:xfrm>
            <a:off x="0" y="5361000"/>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0000"/>
                </a:solidFill>
                <a:latin typeface="Cambria"/>
                <a:ea typeface="Cambria"/>
                <a:cs typeface="Cambria"/>
                <a:sym typeface="Cambria"/>
              </a:rPr>
              <a:t>Jail Overflow in India</a:t>
            </a:r>
            <a:endParaRPr sz="1100">
              <a:solidFill>
                <a:srgbClr val="FF0000"/>
              </a:solidFill>
              <a:latin typeface="Cambria"/>
              <a:ea typeface="Cambria"/>
              <a:cs typeface="Cambria"/>
              <a:sym typeface="Cambria"/>
            </a:endParaRPr>
          </a:p>
        </p:txBody>
      </p:sp>
      <p:pic>
        <p:nvPicPr>
          <p:cNvPr id="161" name="Google Shape;161;p19"/>
          <p:cNvPicPr preferRelativeResize="0"/>
          <p:nvPr/>
        </p:nvPicPr>
        <p:blipFill>
          <a:blip r:embed="rId3">
            <a:alphaModFix/>
          </a:blip>
          <a:stretch>
            <a:fillRect/>
          </a:stretch>
        </p:blipFill>
        <p:spPr>
          <a:xfrm>
            <a:off x="4168261" y="1239575"/>
            <a:ext cx="4804289" cy="3465375"/>
          </a:xfrm>
          <a:prstGeom prst="rect">
            <a:avLst/>
          </a:prstGeom>
          <a:noFill/>
          <a:ln>
            <a:noFill/>
          </a:ln>
        </p:spPr>
      </p:pic>
      <p:sp>
        <p:nvSpPr>
          <p:cNvPr id="162" name="Google Shape;162;p19"/>
          <p:cNvSpPr txBox="1"/>
          <p:nvPr/>
        </p:nvSpPr>
        <p:spPr>
          <a:xfrm>
            <a:off x="350775" y="1310627"/>
            <a:ext cx="38175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Cambria"/>
                <a:ea typeface="Cambria"/>
                <a:cs typeface="Cambria"/>
                <a:sym typeface="Cambria"/>
              </a:rPr>
              <a:t>According to the Prison Statistics India Report and National Crime Records Bureau Report(Crime In India), </a:t>
            </a:r>
            <a:endParaRPr>
              <a:solidFill>
                <a:schemeClr val="dk1"/>
              </a:solidFill>
              <a:latin typeface="Cambria"/>
              <a:ea typeface="Cambria"/>
              <a:cs typeface="Cambria"/>
              <a:sym typeface="Cambria"/>
            </a:endParaRPr>
          </a:p>
          <a:p>
            <a:pPr indent="0" lvl="0" marL="0" rtl="0" algn="l">
              <a:spcBef>
                <a:spcPts val="0"/>
              </a:spcBef>
              <a:spcAft>
                <a:spcPts val="0"/>
              </a:spcAft>
              <a:buNone/>
            </a:pPr>
            <a:r>
              <a:t/>
            </a:r>
            <a:endParaRPr>
              <a:solidFill>
                <a:schemeClr val="dk1"/>
              </a:solidFill>
              <a:latin typeface="Cambria"/>
              <a:ea typeface="Cambria"/>
              <a:cs typeface="Cambria"/>
              <a:sym typeface="Cambria"/>
            </a:endParaRPr>
          </a:p>
          <a:p>
            <a:pPr indent="-317500" lvl="0" marL="457200" rtl="0" algn="l">
              <a:spcBef>
                <a:spcPts val="0"/>
              </a:spcBef>
              <a:spcAft>
                <a:spcPts val="0"/>
              </a:spcAft>
              <a:buClr>
                <a:schemeClr val="dk1"/>
              </a:buClr>
              <a:buSzPts val="1400"/>
              <a:buFont typeface="Cambria"/>
              <a:buChar char="●"/>
            </a:pPr>
            <a:r>
              <a:rPr lang="en">
                <a:solidFill>
                  <a:schemeClr val="dk1"/>
                </a:solidFill>
                <a:latin typeface="Cambria"/>
                <a:ea typeface="Cambria"/>
                <a:cs typeface="Cambria"/>
                <a:sym typeface="Cambria"/>
              </a:rPr>
              <a:t>Registered Cases are increasing every year by 3%. </a:t>
            </a:r>
            <a:endParaRPr>
              <a:solidFill>
                <a:schemeClr val="dk1"/>
              </a:solidFill>
              <a:latin typeface="Cambria"/>
              <a:ea typeface="Cambria"/>
              <a:cs typeface="Cambria"/>
              <a:sym typeface="Cambria"/>
            </a:endParaRPr>
          </a:p>
          <a:p>
            <a:pPr indent="-317500" lvl="0" marL="457200" rtl="0" algn="l">
              <a:spcBef>
                <a:spcPts val="0"/>
              </a:spcBef>
              <a:spcAft>
                <a:spcPts val="0"/>
              </a:spcAft>
              <a:buClr>
                <a:schemeClr val="dk1"/>
              </a:buClr>
              <a:buSzPts val="1400"/>
              <a:buFont typeface="Cambria"/>
              <a:buChar char="●"/>
            </a:pPr>
            <a:r>
              <a:rPr lang="en">
                <a:solidFill>
                  <a:schemeClr val="dk1"/>
                </a:solidFill>
                <a:latin typeface="Cambria"/>
                <a:ea typeface="Cambria"/>
                <a:cs typeface="Cambria"/>
                <a:sym typeface="Cambria"/>
              </a:rPr>
              <a:t> Crime rate is increasing by 3.6%.</a:t>
            </a:r>
            <a:endParaRPr>
              <a:solidFill>
                <a:schemeClr val="dk1"/>
              </a:solidFill>
              <a:latin typeface="Cambria"/>
              <a:ea typeface="Cambria"/>
              <a:cs typeface="Cambria"/>
              <a:sym typeface="Cambria"/>
            </a:endParaRPr>
          </a:p>
          <a:p>
            <a:pPr indent="0" lvl="0" marL="0" rtl="0" algn="l">
              <a:spcBef>
                <a:spcPts val="0"/>
              </a:spcBef>
              <a:spcAft>
                <a:spcPts val="0"/>
              </a:spcAft>
              <a:buNone/>
            </a:pPr>
            <a:r>
              <a:t/>
            </a:r>
            <a:endParaRPr>
              <a:solidFill>
                <a:schemeClr val="dk1"/>
              </a:solidFill>
              <a:latin typeface="Cambria"/>
              <a:ea typeface="Cambria"/>
              <a:cs typeface="Cambria"/>
              <a:sym typeface="Cambria"/>
            </a:endParaRPr>
          </a:p>
          <a:p>
            <a:pPr indent="0" lvl="0" marL="0" rtl="0" algn="l">
              <a:spcBef>
                <a:spcPts val="0"/>
              </a:spcBef>
              <a:spcAft>
                <a:spcPts val="0"/>
              </a:spcAft>
              <a:buNone/>
            </a:pPr>
            <a:r>
              <a:rPr lang="en">
                <a:solidFill>
                  <a:schemeClr val="dk1"/>
                </a:solidFill>
                <a:latin typeface="Cambria"/>
                <a:ea typeface="Cambria"/>
                <a:cs typeface="Cambria"/>
                <a:sym typeface="Cambria"/>
              </a:rPr>
              <a:t>Formula For Crime Rate is :</a:t>
            </a:r>
            <a:endParaRPr>
              <a:solidFill>
                <a:schemeClr val="dk1"/>
              </a:solidFill>
              <a:latin typeface="Cambria"/>
              <a:ea typeface="Cambria"/>
              <a:cs typeface="Cambria"/>
              <a:sym typeface="Cambria"/>
            </a:endParaRPr>
          </a:p>
        </p:txBody>
      </p:sp>
      <p:pic>
        <p:nvPicPr>
          <p:cNvPr id="163" name="Google Shape;163;p19"/>
          <p:cNvPicPr preferRelativeResize="0"/>
          <p:nvPr/>
        </p:nvPicPr>
        <p:blipFill rotWithShape="1">
          <a:blip r:embed="rId4">
            <a:alphaModFix/>
          </a:blip>
          <a:srcRect b="0" l="3372" r="0" t="0"/>
          <a:stretch/>
        </p:blipFill>
        <p:spPr>
          <a:xfrm>
            <a:off x="350775" y="3518077"/>
            <a:ext cx="3817583" cy="675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0"/>
          <p:cNvSpPr txBox="1"/>
          <p:nvPr>
            <p:ph type="title"/>
          </p:nvPr>
        </p:nvSpPr>
        <p:spPr>
          <a:xfrm>
            <a:off x="311700" y="485691"/>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mbria"/>
                <a:ea typeface="Cambria"/>
                <a:cs typeface="Cambria"/>
                <a:sym typeface="Cambria"/>
              </a:rPr>
              <a:t>Prison Capacity Utilization</a:t>
            </a:r>
            <a:endParaRPr>
              <a:latin typeface="Cambria"/>
              <a:ea typeface="Cambria"/>
              <a:cs typeface="Cambria"/>
              <a:sym typeface="Cambria"/>
            </a:endParaRPr>
          </a:p>
        </p:txBody>
      </p:sp>
      <p:sp>
        <p:nvSpPr>
          <p:cNvPr id="169" name="Google Shape;169;p20"/>
          <p:cNvSpPr txBox="1"/>
          <p:nvPr>
            <p:ph idx="12" type="sldNum"/>
          </p:nvPr>
        </p:nvSpPr>
        <p:spPr>
          <a:xfrm>
            <a:off x="8462725" y="5513400"/>
            <a:ext cx="644100" cy="16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800"/>
              <a:buFont typeface="Arial"/>
              <a:buNone/>
            </a:pPr>
            <a:fld id="{00000000-1234-1234-1234-123412341234}" type="slidenum">
              <a:rPr lang="en"/>
              <a:t>‹#›</a:t>
            </a:fld>
            <a:endParaRPr/>
          </a:p>
        </p:txBody>
      </p:sp>
      <p:sp>
        <p:nvSpPr>
          <p:cNvPr id="170" name="Google Shape;170;p20"/>
          <p:cNvSpPr txBox="1"/>
          <p:nvPr/>
        </p:nvSpPr>
        <p:spPr>
          <a:xfrm>
            <a:off x="350775" y="1411650"/>
            <a:ext cx="1060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700">
              <a:latin typeface="Cambria"/>
              <a:ea typeface="Cambria"/>
              <a:cs typeface="Cambria"/>
              <a:sym typeface="Cambria"/>
            </a:endParaRPr>
          </a:p>
        </p:txBody>
      </p:sp>
      <p:sp>
        <p:nvSpPr>
          <p:cNvPr id="171" name="Google Shape;171;p20"/>
          <p:cNvSpPr txBox="1"/>
          <p:nvPr/>
        </p:nvSpPr>
        <p:spPr>
          <a:xfrm>
            <a:off x="0" y="5361000"/>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0000"/>
                </a:solidFill>
                <a:latin typeface="Cambria"/>
                <a:ea typeface="Cambria"/>
                <a:cs typeface="Cambria"/>
                <a:sym typeface="Cambria"/>
              </a:rPr>
              <a:t>Jail Overflow in India</a:t>
            </a:r>
            <a:endParaRPr sz="1100">
              <a:solidFill>
                <a:srgbClr val="FF0000"/>
              </a:solidFill>
              <a:latin typeface="Cambria"/>
              <a:ea typeface="Cambria"/>
              <a:cs typeface="Cambria"/>
              <a:sym typeface="Cambria"/>
            </a:endParaRPr>
          </a:p>
        </p:txBody>
      </p:sp>
      <p:pic>
        <p:nvPicPr>
          <p:cNvPr id="172" name="Google Shape;172;p20"/>
          <p:cNvPicPr preferRelativeResize="0"/>
          <p:nvPr/>
        </p:nvPicPr>
        <p:blipFill>
          <a:blip r:embed="rId3">
            <a:alphaModFix/>
          </a:blip>
          <a:stretch>
            <a:fillRect/>
          </a:stretch>
        </p:blipFill>
        <p:spPr>
          <a:xfrm>
            <a:off x="4100948" y="1372475"/>
            <a:ext cx="4884301" cy="3637525"/>
          </a:xfrm>
          <a:prstGeom prst="rect">
            <a:avLst/>
          </a:prstGeom>
          <a:noFill/>
          <a:ln>
            <a:noFill/>
          </a:ln>
        </p:spPr>
      </p:pic>
      <p:sp>
        <p:nvSpPr>
          <p:cNvPr id="173" name="Google Shape;173;p20"/>
          <p:cNvSpPr txBox="1"/>
          <p:nvPr/>
        </p:nvSpPr>
        <p:spPr>
          <a:xfrm>
            <a:off x="311700" y="1625550"/>
            <a:ext cx="3789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Cambria"/>
                <a:ea typeface="Cambria"/>
                <a:cs typeface="Cambria"/>
                <a:sym typeface="Cambria"/>
              </a:rPr>
              <a:t>According to the Prison Statistics India Report , Capacity utilization in Prison has been Greater than 100% for many Years.</a:t>
            </a:r>
            <a:endParaRPr>
              <a:solidFill>
                <a:schemeClr val="dk1"/>
              </a:solidFill>
              <a:latin typeface="Cambria"/>
              <a:ea typeface="Cambria"/>
              <a:cs typeface="Cambria"/>
              <a:sym typeface="Cambria"/>
            </a:endParaRPr>
          </a:p>
          <a:p>
            <a:pPr indent="0" lvl="0" marL="0" rtl="0" algn="l">
              <a:spcBef>
                <a:spcPts val="0"/>
              </a:spcBef>
              <a:spcAft>
                <a:spcPts val="0"/>
              </a:spcAft>
              <a:buNone/>
            </a:pPr>
            <a:r>
              <a:rPr lang="en">
                <a:solidFill>
                  <a:schemeClr val="dk1"/>
                </a:solidFill>
                <a:latin typeface="Cambria"/>
                <a:ea typeface="Cambria"/>
                <a:cs typeface="Cambria"/>
                <a:sym typeface="Cambria"/>
              </a:rPr>
              <a:t>Capacity utilization is observed approximately 150% for some Years.</a:t>
            </a:r>
            <a:endParaRPr>
              <a:solidFill>
                <a:schemeClr val="dk1"/>
              </a:solidFill>
              <a:latin typeface="Cambria"/>
              <a:ea typeface="Cambria"/>
              <a:cs typeface="Cambria"/>
              <a:sym typeface="Cambr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311700" y="485691"/>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mbria"/>
                <a:ea typeface="Cambria"/>
                <a:cs typeface="Cambria"/>
                <a:sym typeface="Cambria"/>
              </a:rPr>
              <a:t>Data Used</a:t>
            </a:r>
            <a:endParaRPr>
              <a:latin typeface="Cambria"/>
              <a:ea typeface="Cambria"/>
              <a:cs typeface="Cambria"/>
              <a:sym typeface="Cambria"/>
            </a:endParaRPr>
          </a:p>
        </p:txBody>
      </p:sp>
      <p:sp>
        <p:nvSpPr>
          <p:cNvPr id="179" name="Google Shape;179;p21"/>
          <p:cNvSpPr txBox="1"/>
          <p:nvPr>
            <p:ph idx="12" type="sldNum"/>
          </p:nvPr>
        </p:nvSpPr>
        <p:spPr>
          <a:xfrm>
            <a:off x="8462725" y="5513400"/>
            <a:ext cx="644100" cy="16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800"/>
              <a:buFont typeface="Arial"/>
              <a:buNone/>
            </a:pPr>
            <a:fld id="{00000000-1234-1234-1234-123412341234}" type="slidenum">
              <a:rPr lang="en"/>
              <a:t>‹#›</a:t>
            </a:fld>
            <a:endParaRPr/>
          </a:p>
        </p:txBody>
      </p:sp>
      <p:sp>
        <p:nvSpPr>
          <p:cNvPr id="180" name="Google Shape;180;p21"/>
          <p:cNvSpPr txBox="1"/>
          <p:nvPr/>
        </p:nvSpPr>
        <p:spPr>
          <a:xfrm>
            <a:off x="350775" y="1411650"/>
            <a:ext cx="1060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700">
              <a:latin typeface="Cambria"/>
              <a:ea typeface="Cambria"/>
              <a:cs typeface="Cambria"/>
              <a:sym typeface="Cambria"/>
            </a:endParaRPr>
          </a:p>
        </p:txBody>
      </p:sp>
      <p:sp>
        <p:nvSpPr>
          <p:cNvPr id="181" name="Google Shape;181;p21"/>
          <p:cNvSpPr txBox="1"/>
          <p:nvPr/>
        </p:nvSpPr>
        <p:spPr>
          <a:xfrm>
            <a:off x="0" y="5361000"/>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0000"/>
                </a:solidFill>
                <a:latin typeface="Cambria"/>
                <a:ea typeface="Cambria"/>
                <a:cs typeface="Cambria"/>
                <a:sym typeface="Cambria"/>
              </a:rPr>
              <a:t>Jail Overflow in India</a:t>
            </a:r>
            <a:endParaRPr sz="1100">
              <a:solidFill>
                <a:srgbClr val="FF0000"/>
              </a:solidFill>
              <a:latin typeface="Cambria"/>
              <a:ea typeface="Cambria"/>
              <a:cs typeface="Cambria"/>
              <a:sym typeface="Cambria"/>
            </a:endParaRPr>
          </a:p>
        </p:txBody>
      </p:sp>
      <p:pic>
        <p:nvPicPr>
          <p:cNvPr id="182" name="Google Shape;182;p21"/>
          <p:cNvPicPr preferRelativeResize="0"/>
          <p:nvPr/>
        </p:nvPicPr>
        <p:blipFill>
          <a:blip r:embed="rId3">
            <a:alphaModFix/>
          </a:blip>
          <a:stretch>
            <a:fillRect/>
          </a:stretch>
        </p:blipFill>
        <p:spPr>
          <a:xfrm>
            <a:off x="350775" y="1300641"/>
            <a:ext cx="8010525" cy="2257425"/>
          </a:xfrm>
          <a:prstGeom prst="rect">
            <a:avLst/>
          </a:prstGeom>
          <a:noFill/>
          <a:ln>
            <a:noFill/>
          </a:ln>
        </p:spPr>
      </p:pic>
      <p:pic>
        <p:nvPicPr>
          <p:cNvPr id="183" name="Google Shape;183;p21"/>
          <p:cNvPicPr preferRelativeResize="0"/>
          <p:nvPr/>
        </p:nvPicPr>
        <p:blipFill>
          <a:blip r:embed="rId4">
            <a:alphaModFix/>
          </a:blip>
          <a:stretch>
            <a:fillRect/>
          </a:stretch>
        </p:blipFill>
        <p:spPr>
          <a:xfrm>
            <a:off x="350775" y="3693356"/>
            <a:ext cx="8048806" cy="176114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311700" y="485691"/>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mbria"/>
                <a:ea typeface="Cambria"/>
                <a:cs typeface="Cambria"/>
                <a:sym typeface="Cambria"/>
              </a:rPr>
              <a:t>Observations</a:t>
            </a:r>
            <a:endParaRPr>
              <a:latin typeface="Cambria"/>
              <a:ea typeface="Cambria"/>
              <a:cs typeface="Cambria"/>
              <a:sym typeface="Cambria"/>
            </a:endParaRPr>
          </a:p>
        </p:txBody>
      </p:sp>
      <p:sp>
        <p:nvSpPr>
          <p:cNvPr id="189" name="Google Shape;189;p22"/>
          <p:cNvSpPr txBox="1"/>
          <p:nvPr>
            <p:ph idx="12" type="sldNum"/>
          </p:nvPr>
        </p:nvSpPr>
        <p:spPr>
          <a:xfrm>
            <a:off x="8462725" y="5513400"/>
            <a:ext cx="644100" cy="16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800"/>
              <a:buFont typeface="Arial"/>
              <a:buNone/>
            </a:pPr>
            <a:fld id="{00000000-1234-1234-1234-123412341234}" type="slidenum">
              <a:rPr lang="en"/>
              <a:t>‹#›</a:t>
            </a:fld>
            <a:endParaRPr/>
          </a:p>
        </p:txBody>
      </p:sp>
      <p:sp>
        <p:nvSpPr>
          <p:cNvPr id="190" name="Google Shape;190;p22"/>
          <p:cNvSpPr txBox="1"/>
          <p:nvPr/>
        </p:nvSpPr>
        <p:spPr>
          <a:xfrm>
            <a:off x="350775" y="1411650"/>
            <a:ext cx="1060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700">
              <a:latin typeface="Cambria"/>
              <a:ea typeface="Cambria"/>
              <a:cs typeface="Cambria"/>
              <a:sym typeface="Cambria"/>
            </a:endParaRPr>
          </a:p>
        </p:txBody>
      </p:sp>
      <p:sp>
        <p:nvSpPr>
          <p:cNvPr id="191" name="Google Shape;191;p22"/>
          <p:cNvSpPr txBox="1"/>
          <p:nvPr/>
        </p:nvSpPr>
        <p:spPr>
          <a:xfrm>
            <a:off x="0" y="5361000"/>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0000"/>
                </a:solidFill>
                <a:latin typeface="Cambria"/>
                <a:ea typeface="Cambria"/>
                <a:cs typeface="Cambria"/>
                <a:sym typeface="Cambria"/>
              </a:rPr>
              <a:t>Jail Overflow in India</a:t>
            </a:r>
            <a:endParaRPr sz="1100">
              <a:solidFill>
                <a:srgbClr val="FF0000"/>
              </a:solidFill>
              <a:latin typeface="Cambria"/>
              <a:ea typeface="Cambria"/>
              <a:cs typeface="Cambria"/>
              <a:sym typeface="Cambria"/>
            </a:endParaRPr>
          </a:p>
        </p:txBody>
      </p:sp>
      <p:pic>
        <p:nvPicPr>
          <p:cNvPr id="192" name="Google Shape;192;p22"/>
          <p:cNvPicPr preferRelativeResize="0"/>
          <p:nvPr/>
        </p:nvPicPr>
        <p:blipFill>
          <a:blip r:embed="rId3">
            <a:alphaModFix/>
          </a:blip>
          <a:stretch>
            <a:fillRect/>
          </a:stretch>
        </p:blipFill>
        <p:spPr>
          <a:xfrm>
            <a:off x="350775" y="1334650"/>
            <a:ext cx="8481525" cy="4178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311700" y="485691"/>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mbria"/>
                <a:ea typeface="Cambria"/>
                <a:cs typeface="Cambria"/>
                <a:sym typeface="Cambria"/>
              </a:rPr>
              <a:t>Challenges Faced</a:t>
            </a:r>
            <a:endParaRPr>
              <a:latin typeface="Cambria"/>
              <a:ea typeface="Cambria"/>
              <a:cs typeface="Cambria"/>
              <a:sym typeface="Cambria"/>
            </a:endParaRPr>
          </a:p>
        </p:txBody>
      </p:sp>
      <p:sp>
        <p:nvSpPr>
          <p:cNvPr id="198" name="Google Shape;198;p23"/>
          <p:cNvSpPr txBox="1"/>
          <p:nvPr>
            <p:ph idx="12" type="sldNum"/>
          </p:nvPr>
        </p:nvSpPr>
        <p:spPr>
          <a:xfrm>
            <a:off x="8462725" y="5513400"/>
            <a:ext cx="644100" cy="16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800"/>
              <a:buFont typeface="Arial"/>
              <a:buNone/>
            </a:pPr>
            <a:fld id="{00000000-1234-1234-1234-123412341234}" type="slidenum">
              <a:rPr lang="en"/>
              <a:t>‹#›</a:t>
            </a:fld>
            <a:endParaRPr/>
          </a:p>
        </p:txBody>
      </p:sp>
      <p:sp>
        <p:nvSpPr>
          <p:cNvPr id="199" name="Google Shape;199;p23"/>
          <p:cNvSpPr txBox="1"/>
          <p:nvPr/>
        </p:nvSpPr>
        <p:spPr>
          <a:xfrm>
            <a:off x="350775" y="1411650"/>
            <a:ext cx="1060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700">
              <a:latin typeface="Cambria"/>
              <a:ea typeface="Cambria"/>
              <a:cs typeface="Cambria"/>
              <a:sym typeface="Cambria"/>
            </a:endParaRPr>
          </a:p>
        </p:txBody>
      </p:sp>
      <p:sp>
        <p:nvSpPr>
          <p:cNvPr id="200" name="Google Shape;200;p23"/>
          <p:cNvSpPr txBox="1"/>
          <p:nvPr/>
        </p:nvSpPr>
        <p:spPr>
          <a:xfrm>
            <a:off x="0" y="5361000"/>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0000"/>
                </a:solidFill>
                <a:latin typeface="Cambria"/>
                <a:ea typeface="Cambria"/>
                <a:cs typeface="Cambria"/>
                <a:sym typeface="Cambria"/>
              </a:rPr>
              <a:t>Jail Overflow in India</a:t>
            </a:r>
            <a:endParaRPr sz="1100">
              <a:solidFill>
                <a:srgbClr val="FF0000"/>
              </a:solidFill>
              <a:latin typeface="Cambria"/>
              <a:ea typeface="Cambria"/>
              <a:cs typeface="Cambria"/>
              <a:sym typeface="Cambria"/>
            </a:endParaRPr>
          </a:p>
        </p:txBody>
      </p:sp>
      <p:sp>
        <p:nvSpPr>
          <p:cNvPr id="201" name="Google Shape;201;p23"/>
          <p:cNvSpPr txBox="1"/>
          <p:nvPr/>
        </p:nvSpPr>
        <p:spPr>
          <a:xfrm>
            <a:off x="311700" y="1220400"/>
            <a:ext cx="8692200" cy="4494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Cambria"/>
              <a:buChar char="➔"/>
            </a:pPr>
            <a:r>
              <a:rPr lang="en">
                <a:solidFill>
                  <a:schemeClr val="dk1"/>
                </a:solidFill>
                <a:latin typeface="Cambria"/>
                <a:ea typeface="Cambria"/>
                <a:cs typeface="Cambria"/>
                <a:sym typeface="Cambria"/>
              </a:rPr>
              <a:t>Resources</a:t>
            </a:r>
            <a:endParaRPr>
              <a:solidFill>
                <a:schemeClr val="dk1"/>
              </a:solidFill>
              <a:latin typeface="Cambria"/>
              <a:ea typeface="Cambria"/>
              <a:cs typeface="Cambria"/>
              <a:sym typeface="Cambria"/>
            </a:endParaRPr>
          </a:p>
          <a:p>
            <a:pPr indent="-317500" lvl="1" marL="914400" rtl="0" algn="l">
              <a:spcBef>
                <a:spcPts val="0"/>
              </a:spcBef>
              <a:spcAft>
                <a:spcPts val="0"/>
              </a:spcAft>
              <a:buClr>
                <a:schemeClr val="dk1"/>
              </a:buClr>
              <a:buSzPts val="1400"/>
              <a:buFont typeface="Cambria"/>
              <a:buChar char="◆"/>
            </a:pPr>
            <a:r>
              <a:rPr lang="en">
                <a:solidFill>
                  <a:schemeClr val="dk1"/>
                </a:solidFill>
                <a:latin typeface="Cambria"/>
                <a:ea typeface="Cambria"/>
                <a:cs typeface="Cambria"/>
                <a:sym typeface="Cambria"/>
              </a:rPr>
              <a:t>Lack of Research Paper Targeting Prison Overcrowding problem with respect to India</a:t>
            </a:r>
            <a:endParaRPr>
              <a:solidFill>
                <a:schemeClr val="dk1"/>
              </a:solidFill>
              <a:latin typeface="Cambria"/>
              <a:ea typeface="Cambria"/>
              <a:cs typeface="Cambria"/>
              <a:sym typeface="Cambria"/>
            </a:endParaRPr>
          </a:p>
          <a:p>
            <a:pPr indent="-317500" lvl="0" marL="457200" rtl="0" algn="l">
              <a:spcBef>
                <a:spcPts val="0"/>
              </a:spcBef>
              <a:spcAft>
                <a:spcPts val="0"/>
              </a:spcAft>
              <a:buClr>
                <a:schemeClr val="dk1"/>
              </a:buClr>
              <a:buSzPts val="1400"/>
              <a:buFont typeface="Cambria"/>
              <a:buChar char="➔"/>
            </a:pPr>
            <a:r>
              <a:rPr lang="en">
                <a:solidFill>
                  <a:schemeClr val="dk1"/>
                </a:solidFill>
                <a:latin typeface="Cambria"/>
                <a:ea typeface="Cambria"/>
                <a:cs typeface="Cambria"/>
                <a:sym typeface="Cambria"/>
              </a:rPr>
              <a:t>Complex Nature of the Problem</a:t>
            </a:r>
            <a:endParaRPr>
              <a:solidFill>
                <a:schemeClr val="dk1"/>
              </a:solidFill>
              <a:latin typeface="Cambria"/>
              <a:ea typeface="Cambria"/>
              <a:cs typeface="Cambria"/>
              <a:sym typeface="Cambria"/>
            </a:endParaRPr>
          </a:p>
          <a:p>
            <a:pPr indent="-317500" lvl="1" marL="914400" rtl="0" algn="l">
              <a:spcBef>
                <a:spcPts val="0"/>
              </a:spcBef>
              <a:spcAft>
                <a:spcPts val="0"/>
              </a:spcAft>
              <a:buClr>
                <a:schemeClr val="dk1"/>
              </a:buClr>
              <a:buSzPts val="1400"/>
              <a:buFont typeface="Cambria"/>
              <a:buChar char="◆"/>
            </a:pPr>
            <a:r>
              <a:rPr lang="en">
                <a:solidFill>
                  <a:schemeClr val="dk1"/>
                </a:solidFill>
                <a:latin typeface="Cambria"/>
                <a:ea typeface="Cambria"/>
                <a:cs typeface="Cambria"/>
                <a:sym typeface="Cambria"/>
              </a:rPr>
              <a:t>Solution depends on sufficiently large number of factors such as government policies, Judiciary and awareness among citizen </a:t>
            </a:r>
            <a:endParaRPr>
              <a:solidFill>
                <a:schemeClr val="dk1"/>
              </a:solidFill>
              <a:latin typeface="Cambria"/>
              <a:ea typeface="Cambria"/>
              <a:cs typeface="Cambria"/>
              <a:sym typeface="Cambria"/>
            </a:endParaRPr>
          </a:p>
          <a:p>
            <a:pPr indent="-317500" lvl="0" marL="457200" rtl="0" algn="l">
              <a:spcBef>
                <a:spcPts val="0"/>
              </a:spcBef>
              <a:spcAft>
                <a:spcPts val="0"/>
              </a:spcAft>
              <a:buClr>
                <a:schemeClr val="dk1"/>
              </a:buClr>
              <a:buSzPts val="1400"/>
              <a:buFont typeface="Cambria"/>
              <a:buChar char="➔"/>
            </a:pPr>
            <a:r>
              <a:rPr lang="en">
                <a:solidFill>
                  <a:schemeClr val="dk1"/>
                </a:solidFill>
                <a:latin typeface="Cambria"/>
                <a:ea typeface="Cambria"/>
                <a:cs typeface="Cambria"/>
                <a:sym typeface="Cambria"/>
              </a:rPr>
              <a:t>Difficulte to compute some variable.</a:t>
            </a:r>
            <a:endParaRPr>
              <a:solidFill>
                <a:schemeClr val="dk1"/>
              </a:solidFill>
              <a:latin typeface="Cambria"/>
              <a:ea typeface="Cambria"/>
              <a:cs typeface="Cambria"/>
              <a:sym typeface="Cambria"/>
            </a:endParaRPr>
          </a:p>
          <a:p>
            <a:pPr indent="-317500" lvl="1" marL="914400" rtl="0" algn="l">
              <a:spcBef>
                <a:spcPts val="0"/>
              </a:spcBef>
              <a:spcAft>
                <a:spcPts val="0"/>
              </a:spcAft>
              <a:buClr>
                <a:schemeClr val="dk1"/>
              </a:buClr>
              <a:buSzPts val="1400"/>
              <a:buFont typeface="Cambria"/>
              <a:buChar char="◆"/>
            </a:pPr>
            <a:r>
              <a:rPr lang="en">
                <a:solidFill>
                  <a:schemeClr val="dk1"/>
                </a:solidFill>
                <a:latin typeface="Cambria"/>
                <a:ea typeface="Cambria"/>
                <a:cs typeface="Cambria"/>
                <a:sym typeface="Cambria"/>
              </a:rPr>
              <a:t>Variable like “Perception of Punitiveness, Justice Punitiveness, demand for Punitiveness, Impunity, Political and power Influence” are very difficult to Compute.</a:t>
            </a:r>
            <a:endParaRPr>
              <a:solidFill>
                <a:schemeClr val="dk1"/>
              </a:solidFill>
              <a:latin typeface="Cambria"/>
              <a:ea typeface="Cambria"/>
              <a:cs typeface="Cambria"/>
              <a:sym typeface="Cambria"/>
            </a:endParaRPr>
          </a:p>
          <a:p>
            <a:pPr indent="0" lvl="0" marL="457200" rtl="0" algn="l">
              <a:spcBef>
                <a:spcPts val="0"/>
              </a:spcBef>
              <a:spcAft>
                <a:spcPts val="0"/>
              </a:spcAft>
              <a:buNone/>
            </a:pPr>
            <a:r>
              <a:t/>
            </a:r>
            <a:endParaRPr>
              <a:solidFill>
                <a:schemeClr val="dk1"/>
              </a:solidFill>
              <a:latin typeface="Cambria"/>
              <a:ea typeface="Cambria"/>
              <a:cs typeface="Cambria"/>
              <a:sym typeface="Cambria"/>
            </a:endParaRPr>
          </a:p>
          <a:p>
            <a:pPr indent="0" lvl="0" marL="457200" rtl="0" algn="l">
              <a:spcBef>
                <a:spcPts val="0"/>
              </a:spcBef>
              <a:spcAft>
                <a:spcPts val="0"/>
              </a:spcAft>
              <a:buNone/>
            </a:pPr>
            <a:r>
              <a:t/>
            </a:r>
            <a:endParaRPr>
              <a:solidFill>
                <a:schemeClr val="dk1"/>
              </a:solidFill>
              <a:latin typeface="Cambria"/>
              <a:ea typeface="Cambria"/>
              <a:cs typeface="Cambria"/>
              <a:sym typeface="Cambria"/>
            </a:endParaRPr>
          </a:p>
          <a:p>
            <a:pPr indent="0" lvl="0" marL="457200" rtl="0" algn="l">
              <a:spcBef>
                <a:spcPts val="0"/>
              </a:spcBef>
              <a:spcAft>
                <a:spcPts val="0"/>
              </a:spcAft>
              <a:buNone/>
            </a:pPr>
            <a:r>
              <a:t/>
            </a:r>
            <a:endParaRPr>
              <a:solidFill>
                <a:schemeClr val="dk1"/>
              </a:solidFill>
              <a:latin typeface="Cambria"/>
              <a:ea typeface="Cambria"/>
              <a:cs typeface="Cambria"/>
              <a:sym typeface="Cambria"/>
            </a:endParaRPr>
          </a:p>
          <a:p>
            <a:pPr indent="0" lvl="0" marL="457200" rtl="0" algn="l">
              <a:spcBef>
                <a:spcPts val="0"/>
              </a:spcBef>
              <a:spcAft>
                <a:spcPts val="0"/>
              </a:spcAft>
              <a:buNone/>
            </a:pPr>
            <a:r>
              <a:t/>
            </a:r>
            <a:endParaRPr>
              <a:solidFill>
                <a:schemeClr val="dk1"/>
              </a:solidFill>
              <a:latin typeface="Cambria"/>
              <a:ea typeface="Cambria"/>
              <a:cs typeface="Cambria"/>
              <a:sym typeface="Cambria"/>
            </a:endParaRPr>
          </a:p>
          <a:p>
            <a:pPr indent="-317500" lvl="0" marL="457200" rtl="0" algn="l">
              <a:spcBef>
                <a:spcPts val="0"/>
              </a:spcBef>
              <a:spcAft>
                <a:spcPts val="0"/>
              </a:spcAft>
              <a:buClr>
                <a:schemeClr val="dk1"/>
              </a:buClr>
              <a:buSzPts val="1400"/>
              <a:buFont typeface="Cambria"/>
              <a:buChar char="➔"/>
            </a:pPr>
            <a:r>
              <a:rPr lang="en">
                <a:solidFill>
                  <a:schemeClr val="dk1"/>
                </a:solidFill>
                <a:latin typeface="Cambria"/>
                <a:ea typeface="Cambria"/>
                <a:cs typeface="Cambria"/>
                <a:sym typeface="Cambria"/>
              </a:rPr>
              <a:t>Complexity of Model</a:t>
            </a:r>
            <a:endParaRPr>
              <a:solidFill>
                <a:schemeClr val="dk1"/>
              </a:solidFill>
              <a:latin typeface="Cambria"/>
              <a:ea typeface="Cambria"/>
              <a:cs typeface="Cambria"/>
              <a:sym typeface="Cambria"/>
            </a:endParaRPr>
          </a:p>
          <a:p>
            <a:pPr indent="-317500" lvl="1" marL="914400" rtl="0" algn="l">
              <a:spcBef>
                <a:spcPts val="0"/>
              </a:spcBef>
              <a:spcAft>
                <a:spcPts val="0"/>
              </a:spcAft>
              <a:buClr>
                <a:schemeClr val="dk1"/>
              </a:buClr>
              <a:buSzPts val="1400"/>
              <a:buFont typeface="Cambria"/>
              <a:buChar char="◆"/>
            </a:pPr>
            <a:r>
              <a:rPr lang="en">
                <a:solidFill>
                  <a:schemeClr val="dk1"/>
                </a:solidFill>
                <a:latin typeface="Cambria"/>
                <a:ea typeface="Cambria"/>
                <a:cs typeface="Cambria"/>
                <a:sym typeface="Cambria"/>
              </a:rPr>
              <a:t>Model became very complex to simulate on  large factors. Computing all formulae became a road blocker. </a:t>
            </a:r>
            <a:endParaRPr>
              <a:solidFill>
                <a:schemeClr val="dk1"/>
              </a:solidFill>
              <a:latin typeface="Cambria"/>
              <a:ea typeface="Cambria"/>
              <a:cs typeface="Cambria"/>
              <a:sym typeface="Cambria"/>
            </a:endParaRPr>
          </a:p>
          <a:p>
            <a:pPr indent="-317500" lvl="0" marL="457200" rtl="0" algn="l">
              <a:spcBef>
                <a:spcPts val="0"/>
              </a:spcBef>
              <a:spcAft>
                <a:spcPts val="0"/>
              </a:spcAft>
              <a:buClr>
                <a:schemeClr val="dk1"/>
              </a:buClr>
              <a:buSzPts val="1400"/>
              <a:buFont typeface="Cambria"/>
              <a:buChar char="➔"/>
            </a:pPr>
            <a:r>
              <a:rPr lang="en">
                <a:solidFill>
                  <a:schemeClr val="dk1"/>
                </a:solidFill>
                <a:latin typeface="Cambria"/>
                <a:ea typeface="Cambria"/>
                <a:cs typeface="Cambria"/>
                <a:sym typeface="Cambria"/>
              </a:rPr>
              <a:t>Couldn’t  load Data in Vensim.</a:t>
            </a:r>
            <a:endParaRPr>
              <a:solidFill>
                <a:schemeClr val="dk1"/>
              </a:solidFill>
              <a:latin typeface="Cambria"/>
              <a:ea typeface="Cambria"/>
              <a:cs typeface="Cambria"/>
              <a:sym typeface="Cambria"/>
            </a:endParaRPr>
          </a:p>
          <a:p>
            <a:pPr indent="-317500" lvl="1" marL="914400" rtl="0" algn="l">
              <a:spcBef>
                <a:spcPts val="0"/>
              </a:spcBef>
              <a:spcAft>
                <a:spcPts val="0"/>
              </a:spcAft>
              <a:buClr>
                <a:schemeClr val="dk1"/>
              </a:buClr>
              <a:buSzPts val="1400"/>
              <a:buFont typeface="Cambria"/>
              <a:buChar char="◆"/>
            </a:pPr>
            <a:r>
              <a:rPr lang="en">
                <a:solidFill>
                  <a:schemeClr val="dk1"/>
                </a:solidFill>
                <a:latin typeface="Cambria"/>
                <a:ea typeface="Cambria"/>
                <a:cs typeface="Cambria"/>
                <a:sym typeface="Cambria"/>
              </a:rPr>
              <a:t>Although, We Collected all the the data from 1998 to 2021 but later we found that we can’t load data in Vensim PLE which was the biggest set back of this project.</a:t>
            </a:r>
            <a:endParaRPr>
              <a:solidFill>
                <a:schemeClr val="dk1"/>
              </a:solidFill>
              <a:latin typeface="Cambria"/>
              <a:ea typeface="Cambria"/>
              <a:cs typeface="Cambria"/>
              <a:sym typeface="Cambria"/>
            </a:endParaRPr>
          </a:p>
          <a:p>
            <a:pPr indent="0" lvl="0" marL="457200" rtl="0" algn="l">
              <a:spcBef>
                <a:spcPts val="0"/>
              </a:spcBef>
              <a:spcAft>
                <a:spcPts val="0"/>
              </a:spcAft>
              <a:buNone/>
            </a:pPr>
            <a:r>
              <a:t/>
            </a:r>
            <a:endParaRPr>
              <a:solidFill>
                <a:schemeClr val="dk1"/>
              </a:solidFill>
              <a:latin typeface="Cambria"/>
              <a:ea typeface="Cambria"/>
              <a:cs typeface="Cambria"/>
              <a:sym typeface="Cambria"/>
            </a:endParaRPr>
          </a:p>
          <a:p>
            <a:pPr indent="0" lvl="0" marL="0" rtl="0" algn="l">
              <a:spcBef>
                <a:spcPts val="0"/>
              </a:spcBef>
              <a:spcAft>
                <a:spcPts val="0"/>
              </a:spcAft>
              <a:buNone/>
            </a:pPr>
            <a:r>
              <a:t/>
            </a:r>
            <a:endParaRPr>
              <a:solidFill>
                <a:schemeClr val="dk1"/>
              </a:solidFill>
              <a:latin typeface="Cambria"/>
              <a:ea typeface="Cambria"/>
              <a:cs typeface="Cambria"/>
              <a:sym typeface="Cambr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311700" y="485691"/>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mbria"/>
                <a:ea typeface="Cambria"/>
                <a:cs typeface="Cambria"/>
                <a:sym typeface="Cambria"/>
              </a:rPr>
              <a:t>Conclusion</a:t>
            </a:r>
            <a:endParaRPr>
              <a:latin typeface="Cambria"/>
              <a:ea typeface="Cambria"/>
              <a:cs typeface="Cambria"/>
              <a:sym typeface="Cambria"/>
            </a:endParaRPr>
          </a:p>
        </p:txBody>
      </p:sp>
      <p:sp>
        <p:nvSpPr>
          <p:cNvPr id="207" name="Google Shape;207;p24"/>
          <p:cNvSpPr txBox="1"/>
          <p:nvPr>
            <p:ph idx="12" type="sldNum"/>
          </p:nvPr>
        </p:nvSpPr>
        <p:spPr>
          <a:xfrm>
            <a:off x="8462725" y="5513400"/>
            <a:ext cx="644100" cy="16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800"/>
              <a:buFont typeface="Arial"/>
              <a:buNone/>
            </a:pPr>
            <a:fld id="{00000000-1234-1234-1234-123412341234}" type="slidenum">
              <a:rPr lang="en"/>
              <a:t>‹#›</a:t>
            </a:fld>
            <a:endParaRPr/>
          </a:p>
        </p:txBody>
      </p:sp>
      <p:sp>
        <p:nvSpPr>
          <p:cNvPr id="208" name="Google Shape;208;p24"/>
          <p:cNvSpPr txBox="1"/>
          <p:nvPr/>
        </p:nvSpPr>
        <p:spPr>
          <a:xfrm>
            <a:off x="0" y="5361000"/>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0000"/>
                </a:solidFill>
                <a:latin typeface="Cambria"/>
                <a:ea typeface="Cambria"/>
                <a:cs typeface="Cambria"/>
                <a:sym typeface="Cambria"/>
              </a:rPr>
              <a:t>Jail Overflow in India</a:t>
            </a:r>
            <a:endParaRPr sz="1100">
              <a:solidFill>
                <a:srgbClr val="FF0000"/>
              </a:solidFill>
              <a:latin typeface="Cambria"/>
              <a:ea typeface="Cambria"/>
              <a:cs typeface="Cambria"/>
              <a:sym typeface="Cambria"/>
            </a:endParaRPr>
          </a:p>
        </p:txBody>
      </p:sp>
      <p:sp>
        <p:nvSpPr>
          <p:cNvPr id="209" name="Google Shape;209;p24"/>
          <p:cNvSpPr txBox="1"/>
          <p:nvPr/>
        </p:nvSpPr>
        <p:spPr>
          <a:xfrm>
            <a:off x="311700" y="1251525"/>
            <a:ext cx="8442300" cy="240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Cambria"/>
              <a:buChar char="●"/>
            </a:pPr>
            <a:r>
              <a:rPr lang="en" sz="1800">
                <a:solidFill>
                  <a:schemeClr val="dk1"/>
                </a:solidFill>
                <a:latin typeface="Cambria"/>
                <a:ea typeface="Cambria"/>
                <a:cs typeface="Cambria"/>
                <a:sym typeface="Cambria"/>
              </a:rPr>
              <a:t>Prison Overflow is a major problem in India and its important to understand dynamics of the criminal justice system and the impact of prison overcrowding on the overall justice system.</a:t>
            </a:r>
            <a:endParaRPr sz="1800">
              <a:solidFill>
                <a:schemeClr val="dk1"/>
              </a:solidFill>
              <a:latin typeface="Cambria"/>
              <a:ea typeface="Cambria"/>
              <a:cs typeface="Cambria"/>
              <a:sym typeface="Cambria"/>
            </a:endParaRPr>
          </a:p>
          <a:p>
            <a:pPr indent="-342900" lvl="0" marL="457200" rtl="0" algn="l">
              <a:spcBef>
                <a:spcPts val="0"/>
              </a:spcBef>
              <a:spcAft>
                <a:spcPts val="0"/>
              </a:spcAft>
              <a:buClr>
                <a:schemeClr val="dk1"/>
              </a:buClr>
              <a:buSzPts val="1800"/>
              <a:buFont typeface="Cambria"/>
              <a:buChar char="●"/>
            </a:pPr>
            <a:r>
              <a:rPr lang="en" sz="1800">
                <a:solidFill>
                  <a:schemeClr val="dk1"/>
                </a:solidFill>
                <a:latin typeface="Cambria"/>
                <a:ea typeface="Cambria"/>
                <a:cs typeface="Cambria"/>
                <a:sym typeface="Cambria"/>
              </a:rPr>
              <a:t>Working on this project</a:t>
            </a:r>
            <a:r>
              <a:rPr lang="en" sz="1800">
                <a:solidFill>
                  <a:schemeClr val="dk1"/>
                </a:solidFill>
                <a:latin typeface="Cambria"/>
                <a:ea typeface="Cambria"/>
                <a:cs typeface="Cambria"/>
                <a:sym typeface="Cambria"/>
              </a:rPr>
              <a:t> provides us a valuable framework for understanding and addressing the complex challenges facing our justice system today. By modelling the prison overflow problem using techniques such as Stock Flow Diagram we have learned the complexity of problem and how modelling a real life problem is challenge in itself. </a:t>
            </a:r>
            <a:endParaRPr sz="1800">
              <a:solidFill>
                <a:schemeClr val="dk1"/>
              </a:solidFill>
              <a:latin typeface="Cambria"/>
              <a:ea typeface="Cambria"/>
              <a:cs typeface="Cambria"/>
              <a:sym typeface="Cambr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5"/>
          <p:cNvSpPr txBox="1"/>
          <p:nvPr>
            <p:ph type="title"/>
          </p:nvPr>
        </p:nvSpPr>
        <p:spPr>
          <a:xfrm>
            <a:off x="311700" y="485691"/>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mbria"/>
                <a:ea typeface="Cambria"/>
                <a:cs typeface="Cambria"/>
                <a:sym typeface="Cambria"/>
              </a:rPr>
              <a:t>References</a:t>
            </a:r>
            <a:endParaRPr>
              <a:latin typeface="Cambria"/>
              <a:ea typeface="Cambria"/>
              <a:cs typeface="Cambria"/>
              <a:sym typeface="Cambria"/>
            </a:endParaRPr>
          </a:p>
        </p:txBody>
      </p:sp>
      <p:sp>
        <p:nvSpPr>
          <p:cNvPr id="215" name="Google Shape;215;p25"/>
          <p:cNvSpPr txBox="1"/>
          <p:nvPr>
            <p:ph idx="12" type="sldNum"/>
          </p:nvPr>
        </p:nvSpPr>
        <p:spPr>
          <a:xfrm>
            <a:off x="8462725" y="5513400"/>
            <a:ext cx="644100" cy="16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800"/>
              <a:buFont typeface="Arial"/>
              <a:buNone/>
            </a:pPr>
            <a:fld id="{00000000-1234-1234-1234-123412341234}" type="slidenum">
              <a:rPr lang="en"/>
              <a:t>‹#›</a:t>
            </a:fld>
            <a:endParaRPr/>
          </a:p>
        </p:txBody>
      </p:sp>
      <p:sp>
        <p:nvSpPr>
          <p:cNvPr id="216" name="Google Shape;216;p25"/>
          <p:cNvSpPr txBox="1"/>
          <p:nvPr/>
        </p:nvSpPr>
        <p:spPr>
          <a:xfrm>
            <a:off x="350775" y="1411650"/>
            <a:ext cx="1060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700">
              <a:latin typeface="Cambria"/>
              <a:ea typeface="Cambria"/>
              <a:cs typeface="Cambria"/>
              <a:sym typeface="Cambria"/>
            </a:endParaRPr>
          </a:p>
        </p:txBody>
      </p:sp>
      <p:sp>
        <p:nvSpPr>
          <p:cNvPr id="217" name="Google Shape;217;p25"/>
          <p:cNvSpPr txBox="1"/>
          <p:nvPr/>
        </p:nvSpPr>
        <p:spPr>
          <a:xfrm>
            <a:off x="0" y="5361000"/>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0000"/>
                </a:solidFill>
                <a:latin typeface="Cambria"/>
                <a:ea typeface="Cambria"/>
                <a:cs typeface="Cambria"/>
                <a:sym typeface="Cambria"/>
              </a:rPr>
              <a:t>Jail Overflow in India</a:t>
            </a:r>
            <a:endParaRPr sz="1100">
              <a:solidFill>
                <a:srgbClr val="FF0000"/>
              </a:solidFill>
              <a:latin typeface="Cambria"/>
              <a:ea typeface="Cambria"/>
              <a:cs typeface="Cambria"/>
              <a:sym typeface="Cambria"/>
            </a:endParaRPr>
          </a:p>
        </p:txBody>
      </p:sp>
      <p:sp>
        <p:nvSpPr>
          <p:cNvPr id="218" name="Google Shape;218;p25"/>
          <p:cNvSpPr txBox="1"/>
          <p:nvPr/>
        </p:nvSpPr>
        <p:spPr>
          <a:xfrm>
            <a:off x="311700" y="1234200"/>
            <a:ext cx="8692200" cy="4279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Cambria"/>
              <a:buChar char="➔"/>
            </a:pPr>
            <a:r>
              <a:rPr b="1" lang="en" u="sng">
                <a:solidFill>
                  <a:schemeClr val="dk1"/>
                </a:solidFill>
                <a:latin typeface="Cambria"/>
                <a:ea typeface="Cambria"/>
                <a:cs typeface="Cambria"/>
                <a:sym typeface="Cambria"/>
                <a:hlinkClick r:id="rId3">
                  <a:extLst>
                    <a:ext uri="{A12FA001-AC4F-418D-AE19-62706E023703}">
                      <ahyp:hlinkClr val="tx"/>
                    </a:ext>
                  </a:extLst>
                </a:hlinkClick>
              </a:rPr>
              <a:t>Prison OverCrowding: Finding Successful Policies to Manage Capacity Utilization</a:t>
            </a:r>
            <a:r>
              <a:rPr lang="en">
                <a:solidFill>
                  <a:schemeClr val="dk1"/>
                </a:solidFill>
                <a:latin typeface="Cambria"/>
                <a:ea typeface="Cambria"/>
                <a:cs typeface="Cambria"/>
                <a:sym typeface="Cambria"/>
              </a:rPr>
              <a:t> : System Dynamics Group Geography Department, University of Bergen, Bergen Norway. </a:t>
            </a:r>
            <a:endParaRPr>
              <a:solidFill>
                <a:schemeClr val="dk1"/>
              </a:solidFill>
              <a:latin typeface="Cambria"/>
              <a:ea typeface="Cambria"/>
              <a:cs typeface="Cambria"/>
              <a:sym typeface="Cambria"/>
            </a:endParaRPr>
          </a:p>
          <a:p>
            <a:pPr indent="0" lvl="0" marL="457200" rtl="0" algn="l">
              <a:spcBef>
                <a:spcPts val="0"/>
              </a:spcBef>
              <a:spcAft>
                <a:spcPts val="0"/>
              </a:spcAft>
              <a:buNone/>
            </a:pPr>
            <a:r>
              <a:t/>
            </a:r>
            <a:endParaRPr>
              <a:solidFill>
                <a:schemeClr val="dk1"/>
              </a:solidFill>
              <a:latin typeface="Cambria"/>
              <a:ea typeface="Cambria"/>
              <a:cs typeface="Cambria"/>
              <a:sym typeface="Cambria"/>
            </a:endParaRPr>
          </a:p>
          <a:p>
            <a:pPr indent="-317500" lvl="0" marL="457200" rtl="0" algn="l">
              <a:spcBef>
                <a:spcPts val="0"/>
              </a:spcBef>
              <a:spcAft>
                <a:spcPts val="0"/>
              </a:spcAft>
              <a:buClr>
                <a:schemeClr val="dk1"/>
              </a:buClr>
              <a:buSzPts val="1400"/>
              <a:buFont typeface="Cambria"/>
              <a:buChar char="➔"/>
            </a:pPr>
            <a:r>
              <a:rPr b="1" lang="en" u="sng">
                <a:solidFill>
                  <a:schemeClr val="dk1"/>
                </a:solidFill>
                <a:latin typeface="Cambria"/>
                <a:ea typeface="Cambria"/>
                <a:cs typeface="Cambria"/>
                <a:sym typeface="Cambria"/>
                <a:hlinkClick r:id="rId4">
                  <a:extLst>
                    <a:ext uri="{A12FA001-AC4F-418D-AE19-62706E023703}">
                      <ahyp:hlinkClr val="tx"/>
                    </a:ext>
                  </a:extLst>
                </a:hlinkClick>
              </a:rPr>
              <a:t>Role Of Institutions In Fighting Corruption</a:t>
            </a:r>
            <a:r>
              <a:rPr b="1" lang="en">
                <a:solidFill>
                  <a:schemeClr val="dk1"/>
                </a:solidFill>
                <a:latin typeface="Cambria"/>
                <a:ea typeface="Cambria"/>
                <a:cs typeface="Cambria"/>
                <a:sym typeface="Cambria"/>
              </a:rPr>
              <a:t>: </a:t>
            </a:r>
            <a:r>
              <a:rPr lang="en">
                <a:solidFill>
                  <a:schemeClr val="dk1"/>
                </a:solidFill>
                <a:latin typeface="Cambria"/>
                <a:ea typeface="Cambria"/>
                <a:cs typeface="Cambria"/>
                <a:sym typeface="Cambria"/>
              </a:rPr>
              <a:t>Part III Chapter 13 JUSTICE SYSTEM</a:t>
            </a:r>
            <a:endParaRPr>
              <a:solidFill>
                <a:schemeClr val="dk1"/>
              </a:solidFill>
              <a:latin typeface="Cambria"/>
              <a:ea typeface="Cambria"/>
              <a:cs typeface="Cambria"/>
              <a:sym typeface="Cambria"/>
            </a:endParaRPr>
          </a:p>
          <a:p>
            <a:pPr indent="0" lvl="0" marL="457200" rtl="0" algn="l">
              <a:spcBef>
                <a:spcPts val="0"/>
              </a:spcBef>
              <a:spcAft>
                <a:spcPts val="0"/>
              </a:spcAft>
              <a:buNone/>
            </a:pPr>
            <a:r>
              <a:t/>
            </a:r>
            <a:endParaRPr b="1">
              <a:solidFill>
                <a:schemeClr val="dk1"/>
              </a:solidFill>
              <a:latin typeface="Cambria"/>
              <a:ea typeface="Cambria"/>
              <a:cs typeface="Cambria"/>
              <a:sym typeface="Cambria"/>
            </a:endParaRPr>
          </a:p>
          <a:p>
            <a:pPr indent="-317500" lvl="0" marL="457200" rtl="0" algn="l">
              <a:spcBef>
                <a:spcPts val="0"/>
              </a:spcBef>
              <a:spcAft>
                <a:spcPts val="0"/>
              </a:spcAft>
              <a:buClr>
                <a:schemeClr val="dk1"/>
              </a:buClr>
              <a:buSzPts val="1400"/>
              <a:buFont typeface="Cambria"/>
              <a:buChar char="➔"/>
            </a:pPr>
            <a:r>
              <a:rPr b="1" lang="en">
                <a:solidFill>
                  <a:schemeClr val="dk1"/>
                </a:solidFill>
                <a:latin typeface="Cambria"/>
                <a:ea typeface="Cambria"/>
                <a:cs typeface="Cambria"/>
                <a:sym typeface="Cambria"/>
              </a:rPr>
              <a:t>News : </a:t>
            </a:r>
            <a:r>
              <a:rPr lang="en" u="sng">
                <a:solidFill>
                  <a:schemeClr val="dk1"/>
                </a:solidFill>
                <a:latin typeface="Cambria"/>
                <a:ea typeface="Cambria"/>
                <a:cs typeface="Cambria"/>
                <a:sym typeface="Cambria"/>
                <a:hlinkClick r:id="rId5">
                  <a:extLst>
                    <a:ext uri="{A12FA001-AC4F-418D-AE19-62706E023703}">
                      <ahyp:hlinkClr val="tx"/>
                    </a:ext>
                  </a:extLst>
                </a:hlinkClick>
              </a:rPr>
              <a:t>Why are India's Jail so Overcrowded?</a:t>
            </a:r>
            <a:endParaRPr>
              <a:solidFill>
                <a:schemeClr val="dk1"/>
              </a:solidFill>
              <a:latin typeface="Cambria"/>
              <a:ea typeface="Cambria"/>
              <a:cs typeface="Cambria"/>
              <a:sym typeface="Cambria"/>
            </a:endParaRPr>
          </a:p>
          <a:p>
            <a:pPr indent="0" lvl="0" marL="457200" rtl="0" algn="l">
              <a:spcBef>
                <a:spcPts val="0"/>
              </a:spcBef>
              <a:spcAft>
                <a:spcPts val="0"/>
              </a:spcAft>
              <a:buNone/>
            </a:pPr>
            <a:r>
              <a:t/>
            </a:r>
            <a:endParaRPr>
              <a:solidFill>
                <a:schemeClr val="dk1"/>
              </a:solidFill>
              <a:latin typeface="Cambria"/>
              <a:ea typeface="Cambria"/>
              <a:cs typeface="Cambria"/>
              <a:sym typeface="Cambria"/>
            </a:endParaRPr>
          </a:p>
          <a:p>
            <a:pPr indent="-317500" lvl="0" marL="457200" rtl="0" algn="l">
              <a:spcBef>
                <a:spcPts val="0"/>
              </a:spcBef>
              <a:spcAft>
                <a:spcPts val="0"/>
              </a:spcAft>
              <a:buClr>
                <a:schemeClr val="dk1"/>
              </a:buClr>
              <a:buSzPts val="1400"/>
              <a:buFont typeface="Cambria"/>
              <a:buChar char="➔"/>
            </a:pPr>
            <a:r>
              <a:rPr b="1" lang="en" u="sng">
                <a:solidFill>
                  <a:schemeClr val="dk1"/>
                </a:solidFill>
                <a:latin typeface="Cambria"/>
                <a:ea typeface="Cambria"/>
                <a:cs typeface="Cambria"/>
                <a:sym typeface="Cambria"/>
                <a:hlinkClick r:id="rId6">
                  <a:extLst>
                    <a:ext uri="{A12FA001-AC4F-418D-AE19-62706E023703}">
                      <ahyp:hlinkClr val="tx"/>
                    </a:ext>
                  </a:extLst>
                </a:hlinkClick>
              </a:rPr>
              <a:t>Panel Reform International: OverCrowded</a:t>
            </a:r>
            <a:endParaRPr b="1">
              <a:solidFill>
                <a:schemeClr val="dk1"/>
              </a:solidFill>
              <a:latin typeface="Cambria"/>
              <a:ea typeface="Cambria"/>
              <a:cs typeface="Cambria"/>
              <a:sym typeface="Cambria"/>
            </a:endParaRPr>
          </a:p>
          <a:p>
            <a:pPr indent="0" lvl="0" marL="457200" rtl="0" algn="l">
              <a:spcBef>
                <a:spcPts val="0"/>
              </a:spcBef>
              <a:spcAft>
                <a:spcPts val="0"/>
              </a:spcAft>
              <a:buNone/>
            </a:pPr>
            <a:r>
              <a:t/>
            </a:r>
            <a:endParaRPr>
              <a:solidFill>
                <a:schemeClr val="dk1"/>
              </a:solidFill>
              <a:latin typeface="Cambria"/>
              <a:ea typeface="Cambria"/>
              <a:cs typeface="Cambria"/>
              <a:sym typeface="Cambria"/>
            </a:endParaRPr>
          </a:p>
          <a:p>
            <a:pPr indent="-317500" lvl="0" marL="457200" rtl="0" algn="l">
              <a:spcBef>
                <a:spcPts val="0"/>
              </a:spcBef>
              <a:spcAft>
                <a:spcPts val="0"/>
              </a:spcAft>
              <a:buClr>
                <a:schemeClr val="dk1"/>
              </a:buClr>
              <a:buSzPts val="1400"/>
              <a:buFont typeface="Cambria"/>
              <a:buChar char="➔"/>
            </a:pPr>
            <a:r>
              <a:rPr lang="en">
                <a:solidFill>
                  <a:schemeClr val="dk1"/>
                </a:solidFill>
                <a:latin typeface="Cambria"/>
                <a:ea typeface="Cambria"/>
                <a:cs typeface="Cambria"/>
                <a:sym typeface="Cambria"/>
              </a:rPr>
              <a:t> </a:t>
            </a:r>
            <a:r>
              <a:rPr b="1" lang="en">
                <a:solidFill>
                  <a:schemeClr val="dk1"/>
                </a:solidFill>
                <a:latin typeface="Cambria"/>
                <a:ea typeface="Cambria"/>
                <a:cs typeface="Cambria"/>
                <a:sym typeface="Cambria"/>
              </a:rPr>
              <a:t>Prison Statistics India Report: </a:t>
            </a:r>
            <a:r>
              <a:rPr lang="en">
                <a:solidFill>
                  <a:schemeClr val="dk1"/>
                </a:solidFill>
                <a:latin typeface="Cambria"/>
                <a:ea typeface="Cambria"/>
                <a:cs typeface="Cambria"/>
                <a:sym typeface="Cambria"/>
              </a:rPr>
              <a:t>From 1998 - 2021</a:t>
            </a:r>
            <a:endParaRPr>
              <a:solidFill>
                <a:schemeClr val="dk1"/>
              </a:solidFill>
              <a:latin typeface="Cambria"/>
              <a:ea typeface="Cambria"/>
              <a:cs typeface="Cambria"/>
              <a:sym typeface="Cambria"/>
            </a:endParaRPr>
          </a:p>
          <a:p>
            <a:pPr indent="0" lvl="0" marL="457200" rtl="0" algn="l">
              <a:spcBef>
                <a:spcPts val="0"/>
              </a:spcBef>
              <a:spcAft>
                <a:spcPts val="0"/>
              </a:spcAft>
              <a:buNone/>
            </a:pPr>
            <a:r>
              <a:t/>
            </a:r>
            <a:endParaRPr b="1">
              <a:solidFill>
                <a:schemeClr val="dk1"/>
              </a:solidFill>
              <a:latin typeface="Cambria"/>
              <a:ea typeface="Cambria"/>
              <a:cs typeface="Cambria"/>
              <a:sym typeface="Cambria"/>
            </a:endParaRPr>
          </a:p>
          <a:p>
            <a:pPr indent="0" lvl="0" marL="457200" rtl="0" algn="l">
              <a:spcBef>
                <a:spcPts val="0"/>
              </a:spcBef>
              <a:spcAft>
                <a:spcPts val="0"/>
              </a:spcAft>
              <a:buNone/>
            </a:pPr>
            <a:r>
              <a:t/>
            </a:r>
            <a:endParaRPr b="1">
              <a:solidFill>
                <a:schemeClr val="dk1"/>
              </a:solidFill>
              <a:latin typeface="Cambria"/>
              <a:ea typeface="Cambria"/>
              <a:cs typeface="Cambria"/>
              <a:sym typeface="Cambria"/>
            </a:endParaRPr>
          </a:p>
          <a:p>
            <a:pPr indent="-317500" lvl="0" marL="457200" rtl="0" algn="l">
              <a:spcBef>
                <a:spcPts val="0"/>
              </a:spcBef>
              <a:spcAft>
                <a:spcPts val="0"/>
              </a:spcAft>
              <a:buClr>
                <a:schemeClr val="dk1"/>
              </a:buClr>
              <a:buSzPts val="1400"/>
              <a:buFont typeface="Cambria"/>
              <a:buChar char="➔"/>
            </a:pPr>
            <a:r>
              <a:rPr b="1" lang="en">
                <a:solidFill>
                  <a:schemeClr val="dk1"/>
                </a:solidFill>
                <a:latin typeface="Cambria"/>
                <a:ea typeface="Cambria"/>
                <a:cs typeface="Cambria"/>
                <a:sym typeface="Cambria"/>
              </a:rPr>
              <a:t>National Crime Records Bureau : </a:t>
            </a:r>
            <a:r>
              <a:rPr lang="en">
                <a:solidFill>
                  <a:schemeClr val="dk1"/>
                </a:solidFill>
                <a:latin typeface="Cambria"/>
                <a:ea typeface="Cambria"/>
                <a:cs typeface="Cambria"/>
                <a:sym typeface="Cambria"/>
              </a:rPr>
              <a:t>From 1998 - 2021</a:t>
            </a:r>
            <a:endParaRPr>
              <a:solidFill>
                <a:schemeClr val="dk1"/>
              </a:solidFill>
              <a:latin typeface="Cambria"/>
              <a:ea typeface="Cambria"/>
              <a:cs typeface="Cambria"/>
              <a:sym typeface="Cambria"/>
            </a:endParaRPr>
          </a:p>
          <a:p>
            <a:pPr indent="0" lvl="0" marL="457200" rtl="0" algn="l">
              <a:spcBef>
                <a:spcPts val="0"/>
              </a:spcBef>
              <a:spcAft>
                <a:spcPts val="0"/>
              </a:spcAft>
              <a:buNone/>
            </a:pPr>
            <a:r>
              <a:t/>
            </a:r>
            <a:endParaRPr>
              <a:solidFill>
                <a:schemeClr val="dk1"/>
              </a:solidFill>
              <a:latin typeface="Cambria"/>
              <a:ea typeface="Cambria"/>
              <a:cs typeface="Cambria"/>
              <a:sym typeface="Cambria"/>
            </a:endParaRPr>
          </a:p>
          <a:p>
            <a:pPr indent="-317500" lvl="0" marL="457200" rtl="0" algn="l">
              <a:spcBef>
                <a:spcPts val="0"/>
              </a:spcBef>
              <a:spcAft>
                <a:spcPts val="0"/>
              </a:spcAft>
              <a:buClr>
                <a:schemeClr val="dk1"/>
              </a:buClr>
              <a:buSzPts val="1400"/>
              <a:buFont typeface="Cambria"/>
              <a:buChar char="➔"/>
            </a:pPr>
            <a:r>
              <a:rPr b="1" lang="en" u="sng">
                <a:solidFill>
                  <a:schemeClr val="dk1"/>
                </a:solidFill>
                <a:latin typeface="Cambria"/>
                <a:ea typeface="Cambria"/>
                <a:cs typeface="Cambria"/>
                <a:sym typeface="Cambria"/>
                <a:hlinkClick r:id="rId7">
                  <a:extLst>
                    <a:ext uri="{A12FA001-AC4F-418D-AE19-62706E023703}">
                      <ahyp:hlinkClr val="tx"/>
                    </a:ext>
                  </a:extLst>
                </a:hlinkClick>
              </a:rPr>
              <a:t>Prison Problems In India : An Overview on the Constitutional and Legal Status</a:t>
            </a:r>
            <a:endParaRPr b="1">
              <a:solidFill>
                <a:schemeClr val="dk1"/>
              </a:solidFill>
              <a:latin typeface="Cambria"/>
              <a:ea typeface="Cambria"/>
              <a:cs typeface="Cambria"/>
              <a:sym typeface="Cambria"/>
            </a:endParaRPr>
          </a:p>
          <a:p>
            <a:pPr indent="0" lvl="0" marL="457200" rtl="0" algn="l">
              <a:spcBef>
                <a:spcPts val="0"/>
              </a:spcBef>
              <a:spcAft>
                <a:spcPts val="0"/>
              </a:spcAft>
              <a:buNone/>
            </a:pPr>
            <a:r>
              <a:t/>
            </a:r>
            <a:endParaRPr>
              <a:solidFill>
                <a:schemeClr val="dk1"/>
              </a:solidFill>
              <a:latin typeface="Cambria"/>
              <a:ea typeface="Cambria"/>
              <a:cs typeface="Cambria"/>
              <a:sym typeface="Cambria"/>
            </a:endParaRPr>
          </a:p>
          <a:p>
            <a:pPr indent="-317500" lvl="0" marL="457200" rtl="0" algn="l">
              <a:spcBef>
                <a:spcPts val="0"/>
              </a:spcBef>
              <a:spcAft>
                <a:spcPts val="0"/>
              </a:spcAft>
              <a:buClr>
                <a:schemeClr val="dk1"/>
              </a:buClr>
              <a:buSzPts val="1400"/>
              <a:buFont typeface="Cambria"/>
              <a:buChar char="➔"/>
            </a:pPr>
            <a:r>
              <a:rPr b="1" lang="en" u="sng">
                <a:solidFill>
                  <a:schemeClr val="dk1"/>
                </a:solidFill>
                <a:latin typeface="Cambria"/>
                <a:ea typeface="Cambria"/>
                <a:cs typeface="Cambria"/>
                <a:sym typeface="Cambria"/>
                <a:hlinkClick r:id="rId8">
                  <a:extLst>
                    <a:ext uri="{A12FA001-AC4F-418D-AE19-62706E023703}">
                      <ahyp:hlinkClr val="tx"/>
                    </a:ext>
                  </a:extLst>
                </a:hlinkClick>
              </a:rPr>
              <a:t>OverCrowding in Prison</a:t>
            </a:r>
            <a:endParaRPr b="1">
              <a:solidFill>
                <a:schemeClr val="dk1"/>
              </a:solidFill>
              <a:latin typeface="Cambria"/>
              <a:ea typeface="Cambria"/>
              <a:cs typeface="Cambria"/>
              <a:sym typeface="Cambria"/>
            </a:endParaRPr>
          </a:p>
          <a:p>
            <a:pPr indent="0" lvl="0" marL="457200" rtl="0" algn="l">
              <a:spcBef>
                <a:spcPts val="0"/>
              </a:spcBef>
              <a:spcAft>
                <a:spcPts val="0"/>
              </a:spcAft>
              <a:buNone/>
            </a:pPr>
            <a:r>
              <a:t/>
            </a:r>
            <a:endParaRPr b="1">
              <a:solidFill>
                <a:schemeClr val="dk1"/>
              </a:solidFill>
              <a:latin typeface="Cambria"/>
              <a:ea typeface="Cambria"/>
              <a:cs typeface="Cambria"/>
              <a:sym typeface="Cambria"/>
            </a:endParaRPr>
          </a:p>
          <a:p>
            <a:pPr indent="-317500" lvl="0" marL="457200" rtl="0" algn="l">
              <a:spcBef>
                <a:spcPts val="0"/>
              </a:spcBef>
              <a:spcAft>
                <a:spcPts val="0"/>
              </a:spcAft>
              <a:buClr>
                <a:schemeClr val="dk1"/>
              </a:buClr>
              <a:buSzPts val="1400"/>
              <a:buFont typeface="Cambria"/>
              <a:buChar char="➔"/>
            </a:pPr>
            <a:r>
              <a:rPr b="1" lang="en" u="sng">
                <a:solidFill>
                  <a:schemeClr val="dk1"/>
                </a:solidFill>
                <a:latin typeface="Cambria"/>
                <a:ea typeface="Cambria"/>
                <a:cs typeface="Cambria"/>
                <a:sym typeface="Cambria"/>
                <a:hlinkClick r:id="rId9">
                  <a:extLst>
                    <a:ext uri="{A12FA001-AC4F-418D-AE19-62706E023703}">
                      <ahyp:hlinkClr val="tx"/>
                    </a:ext>
                  </a:extLst>
                </a:hlinkClick>
              </a:rPr>
              <a:t>The Problem of Prisoners:An Analysis </a:t>
            </a:r>
            <a:endParaRPr b="1">
              <a:solidFill>
                <a:schemeClr val="dk1"/>
              </a:solidFill>
              <a:latin typeface="Cambria"/>
              <a:ea typeface="Cambria"/>
              <a:cs typeface="Cambria"/>
              <a:sym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8"/>
          <p:cNvSpPr txBox="1"/>
          <p:nvPr>
            <p:ph type="title"/>
          </p:nvPr>
        </p:nvSpPr>
        <p:spPr>
          <a:xfrm>
            <a:off x="311700" y="485700"/>
            <a:ext cx="46848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Description</a:t>
            </a:r>
            <a:endParaRPr/>
          </a:p>
        </p:txBody>
      </p:sp>
      <p:sp>
        <p:nvSpPr>
          <p:cNvPr id="57" name="Google Shape;57;p8"/>
          <p:cNvSpPr txBox="1"/>
          <p:nvPr>
            <p:ph idx="12" type="sldNum"/>
          </p:nvPr>
        </p:nvSpPr>
        <p:spPr>
          <a:xfrm>
            <a:off x="8462725" y="5428696"/>
            <a:ext cx="644100" cy="247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800"/>
              <a:buFont typeface="Arial"/>
              <a:buNone/>
            </a:pPr>
            <a:fld id="{00000000-1234-1234-1234-123412341234}" type="slidenum">
              <a:rPr lang="en"/>
              <a:t>‹#›</a:t>
            </a:fld>
            <a:endParaRPr/>
          </a:p>
        </p:txBody>
      </p:sp>
      <p:sp>
        <p:nvSpPr>
          <p:cNvPr id="58" name="Google Shape;58;p8"/>
          <p:cNvSpPr/>
          <p:nvPr/>
        </p:nvSpPr>
        <p:spPr>
          <a:xfrm>
            <a:off x="311700" y="1282700"/>
            <a:ext cx="8742900" cy="1635600"/>
          </a:xfrm>
          <a:prstGeom prst="rect">
            <a:avLst/>
          </a:prstGeom>
          <a:noFill/>
          <a:ln cap="flat" cmpd="sng" w="1905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9" name="Google Shape;59;p8"/>
          <p:cNvPicPr preferRelativeResize="0"/>
          <p:nvPr/>
        </p:nvPicPr>
        <p:blipFill>
          <a:blip r:embed="rId3">
            <a:alphaModFix/>
          </a:blip>
          <a:stretch>
            <a:fillRect/>
          </a:stretch>
        </p:blipFill>
        <p:spPr>
          <a:xfrm>
            <a:off x="399275" y="1360600"/>
            <a:ext cx="8585974" cy="1451875"/>
          </a:xfrm>
          <a:prstGeom prst="rect">
            <a:avLst/>
          </a:prstGeom>
          <a:noFill/>
          <a:ln>
            <a:noFill/>
          </a:ln>
        </p:spPr>
      </p:pic>
      <p:sp>
        <p:nvSpPr>
          <p:cNvPr id="60" name="Google Shape;60;p8"/>
          <p:cNvSpPr txBox="1"/>
          <p:nvPr/>
        </p:nvSpPr>
        <p:spPr>
          <a:xfrm>
            <a:off x="0" y="5375450"/>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0000"/>
                </a:solidFill>
                <a:latin typeface="Cambria"/>
                <a:ea typeface="Cambria"/>
                <a:cs typeface="Cambria"/>
                <a:sym typeface="Cambria"/>
              </a:rPr>
              <a:t>Jail Overflow in India</a:t>
            </a:r>
            <a:endParaRPr sz="1100">
              <a:solidFill>
                <a:srgbClr val="FF0000"/>
              </a:solidFill>
              <a:latin typeface="Cambria"/>
              <a:ea typeface="Cambria"/>
              <a:cs typeface="Cambria"/>
              <a:sym typeface="Cambr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6"/>
          <p:cNvSpPr txBox="1"/>
          <p:nvPr>
            <p:ph idx="2" type="ctrTitle"/>
          </p:nvPr>
        </p:nvSpPr>
        <p:spPr>
          <a:xfrm>
            <a:off x="311708" y="340134"/>
            <a:ext cx="8520600" cy="2280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 sz="2200">
                <a:solidFill>
                  <a:srgbClr val="B22222"/>
                </a:solidFill>
                <a:latin typeface="Courier Prime"/>
                <a:ea typeface="Courier Prime"/>
                <a:cs typeface="Courier Prime"/>
                <a:sym typeface="Courier Prime"/>
              </a:rPr>
              <a:t>Thank you for listening!</a:t>
            </a:r>
            <a:endParaRPr sz="2200">
              <a:solidFill>
                <a:srgbClr val="B22222"/>
              </a:solidFill>
              <a:latin typeface="Courier Prime"/>
              <a:ea typeface="Courier Prime"/>
              <a:cs typeface="Courier Prime"/>
              <a:sym typeface="Courier Prime"/>
            </a:endParaRPr>
          </a:p>
          <a:p>
            <a:pPr indent="0" lvl="0" marL="0" rtl="0" algn="ctr">
              <a:lnSpc>
                <a:spcPct val="100000"/>
              </a:lnSpc>
              <a:spcBef>
                <a:spcPts val="0"/>
              </a:spcBef>
              <a:spcAft>
                <a:spcPts val="0"/>
              </a:spcAft>
              <a:buSzPts val="5200"/>
              <a:buNone/>
            </a:pPr>
            <a:r>
              <a:rPr lang="en" sz="2200">
                <a:latin typeface="Courier Prime"/>
                <a:ea typeface="Courier Prime"/>
                <a:cs typeface="Courier Prime"/>
                <a:sym typeface="Courier Prime"/>
              </a:rPr>
              <a:t>Questions?</a:t>
            </a:r>
            <a:endParaRPr sz="2200">
              <a:latin typeface="Courier Prime"/>
              <a:ea typeface="Courier Prime"/>
              <a:cs typeface="Courier Prime"/>
              <a:sym typeface="Courier Prime"/>
            </a:endParaRPr>
          </a:p>
        </p:txBody>
      </p:sp>
      <p:sp>
        <p:nvSpPr>
          <p:cNvPr id="224" name="Google Shape;224;p26"/>
          <p:cNvSpPr txBox="1"/>
          <p:nvPr/>
        </p:nvSpPr>
        <p:spPr>
          <a:xfrm>
            <a:off x="-44750" y="5361000"/>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0000"/>
                </a:solidFill>
                <a:latin typeface="Cambria"/>
                <a:ea typeface="Cambria"/>
                <a:cs typeface="Cambria"/>
                <a:sym typeface="Cambria"/>
              </a:rPr>
              <a:t>Jail Overflow in India</a:t>
            </a:r>
            <a:endParaRPr sz="1100">
              <a:solidFill>
                <a:srgbClr val="FF0000"/>
              </a:solidFill>
              <a:latin typeface="Cambria"/>
              <a:ea typeface="Cambria"/>
              <a:cs typeface="Cambria"/>
              <a:sym typeface="Cambr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7"/>
          <p:cNvSpPr txBox="1"/>
          <p:nvPr>
            <p:ph idx="2" type="ctrTitle"/>
          </p:nvPr>
        </p:nvSpPr>
        <p:spPr>
          <a:xfrm>
            <a:off x="311708" y="340134"/>
            <a:ext cx="8520600" cy="2280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 sz="2200">
                <a:latin typeface="Courier Prime"/>
                <a:ea typeface="Courier Prime"/>
                <a:cs typeface="Courier Prime"/>
                <a:sym typeface="Courier Prime"/>
              </a:rPr>
              <a:t>Backup Slide</a:t>
            </a:r>
            <a:endParaRPr sz="2200">
              <a:latin typeface="Courier Prime"/>
              <a:ea typeface="Courier Prime"/>
              <a:cs typeface="Courier Prime"/>
              <a:sym typeface="Courier Prime"/>
            </a:endParaRPr>
          </a:p>
        </p:txBody>
      </p:sp>
      <p:sp>
        <p:nvSpPr>
          <p:cNvPr id="230" name="Google Shape;230;p27"/>
          <p:cNvSpPr txBox="1"/>
          <p:nvPr/>
        </p:nvSpPr>
        <p:spPr>
          <a:xfrm>
            <a:off x="-44750" y="5361000"/>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0000"/>
                </a:solidFill>
                <a:latin typeface="Cambria"/>
                <a:ea typeface="Cambria"/>
                <a:cs typeface="Cambria"/>
                <a:sym typeface="Cambria"/>
              </a:rPr>
              <a:t>Jail Overflow in India</a:t>
            </a:r>
            <a:endParaRPr sz="1100">
              <a:solidFill>
                <a:srgbClr val="FF0000"/>
              </a:solidFill>
              <a:latin typeface="Cambria"/>
              <a:ea typeface="Cambria"/>
              <a:cs typeface="Cambria"/>
              <a:sym typeface="Cambr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4" name="Shape 234"/>
        <p:cNvGrpSpPr/>
        <p:nvPr/>
      </p:nvGrpSpPr>
      <p:grpSpPr>
        <a:xfrm>
          <a:off x="0" y="0"/>
          <a:ext cx="0" cy="0"/>
          <a:chOff x="0" y="0"/>
          <a:chExt cx="0" cy="0"/>
        </a:xfrm>
      </p:grpSpPr>
      <p:sp>
        <p:nvSpPr>
          <p:cNvPr id="235" name="Google Shape;235;p28"/>
          <p:cNvSpPr txBox="1"/>
          <p:nvPr>
            <p:ph type="title"/>
          </p:nvPr>
        </p:nvSpPr>
        <p:spPr>
          <a:xfrm>
            <a:off x="311700" y="485691"/>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Stock flow Diagram</a:t>
            </a:r>
            <a:endParaRPr/>
          </a:p>
        </p:txBody>
      </p:sp>
      <p:sp>
        <p:nvSpPr>
          <p:cNvPr id="236" name="Google Shape;236;p28"/>
          <p:cNvSpPr txBox="1"/>
          <p:nvPr>
            <p:ph idx="12" type="sldNum"/>
          </p:nvPr>
        </p:nvSpPr>
        <p:spPr>
          <a:xfrm>
            <a:off x="8462725" y="5534370"/>
            <a:ext cx="644100" cy="141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800"/>
              <a:buFont typeface="Arial"/>
              <a:buNone/>
            </a:pPr>
            <a:fld id="{00000000-1234-1234-1234-123412341234}" type="slidenum">
              <a:rPr lang="en"/>
              <a:t>‹#›</a:t>
            </a:fld>
            <a:endParaRPr/>
          </a:p>
        </p:txBody>
      </p:sp>
      <p:pic>
        <p:nvPicPr>
          <p:cNvPr id="237" name="Google Shape;237;p28"/>
          <p:cNvPicPr preferRelativeResize="0"/>
          <p:nvPr/>
        </p:nvPicPr>
        <p:blipFill>
          <a:blip r:embed="rId3">
            <a:alphaModFix/>
          </a:blip>
          <a:stretch>
            <a:fillRect/>
          </a:stretch>
        </p:blipFill>
        <p:spPr>
          <a:xfrm>
            <a:off x="311700" y="1262900"/>
            <a:ext cx="8520599" cy="4271475"/>
          </a:xfrm>
          <a:prstGeom prst="rect">
            <a:avLst/>
          </a:prstGeom>
          <a:noFill/>
          <a:ln>
            <a:noFill/>
          </a:ln>
        </p:spPr>
      </p:pic>
      <p:sp>
        <p:nvSpPr>
          <p:cNvPr id="238" name="Google Shape;238;p28"/>
          <p:cNvSpPr txBox="1"/>
          <p:nvPr/>
        </p:nvSpPr>
        <p:spPr>
          <a:xfrm>
            <a:off x="342225" y="1368850"/>
            <a:ext cx="9324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Cambria"/>
                <a:ea typeface="Cambria"/>
                <a:cs typeface="Cambria"/>
                <a:sym typeface="Cambria"/>
              </a:rPr>
              <a:t>View 1</a:t>
            </a:r>
            <a:endParaRPr b="1" sz="1900">
              <a:latin typeface="Cambria"/>
              <a:ea typeface="Cambria"/>
              <a:cs typeface="Cambria"/>
              <a:sym typeface="Cambria"/>
            </a:endParaRPr>
          </a:p>
        </p:txBody>
      </p:sp>
      <p:sp>
        <p:nvSpPr>
          <p:cNvPr id="239" name="Google Shape;239;p28"/>
          <p:cNvSpPr txBox="1"/>
          <p:nvPr/>
        </p:nvSpPr>
        <p:spPr>
          <a:xfrm>
            <a:off x="0" y="5361000"/>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0000"/>
                </a:solidFill>
                <a:latin typeface="Cambria"/>
                <a:ea typeface="Cambria"/>
                <a:cs typeface="Cambria"/>
                <a:sym typeface="Cambria"/>
              </a:rPr>
              <a:t>Jail Overflow in India</a:t>
            </a:r>
            <a:endParaRPr sz="1100">
              <a:solidFill>
                <a:srgbClr val="FF0000"/>
              </a:solidFill>
              <a:latin typeface="Cambria"/>
              <a:ea typeface="Cambria"/>
              <a:cs typeface="Cambria"/>
              <a:sym typeface="Cambr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3" name="Shape 243"/>
        <p:cNvGrpSpPr/>
        <p:nvPr/>
      </p:nvGrpSpPr>
      <p:grpSpPr>
        <a:xfrm>
          <a:off x="0" y="0"/>
          <a:ext cx="0" cy="0"/>
          <a:chOff x="0" y="0"/>
          <a:chExt cx="0" cy="0"/>
        </a:xfrm>
      </p:grpSpPr>
      <p:sp>
        <p:nvSpPr>
          <p:cNvPr id="244" name="Google Shape;244;p29"/>
          <p:cNvSpPr txBox="1"/>
          <p:nvPr>
            <p:ph type="title"/>
          </p:nvPr>
        </p:nvSpPr>
        <p:spPr>
          <a:xfrm>
            <a:off x="311700" y="485691"/>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mbria"/>
                <a:ea typeface="Cambria"/>
                <a:cs typeface="Cambria"/>
                <a:sym typeface="Cambria"/>
              </a:rPr>
              <a:t>Initial Stock flow Diagram</a:t>
            </a:r>
            <a:endParaRPr>
              <a:latin typeface="Cambria"/>
              <a:ea typeface="Cambria"/>
              <a:cs typeface="Cambria"/>
              <a:sym typeface="Cambria"/>
            </a:endParaRPr>
          </a:p>
        </p:txBody>
      </p:sp>
      <p:sp>
        <p:nvSpPr>
          <p:cNvPr id="245" name="Google Shape;245;p29"/>
          <p:cNvSpPr txBox="1"/>
          <p:nvPr>
            <p:ph idx="12" type="sldNum"/>
          </p:nvPr>
        </p:nvSpPr>
        <p:spPr>
          <a:xfrm>
            <a:off x="8462725" y="5534370"/>
            <a:ext cx="644100" cy="141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800"/>
              <a:buFont typeface="Arial"/>
              <a:buNone/>
            </a:pPr>
            <a:fld id="{00000000-1234-1234-1234-123412341234}" type="slidenum">
              <a:rPr lang="en"/>
              <a:t>‹#›</a:t>
            </a:fld>
            <a:endParaRPr/>
          </a:p>
        </p:txBody>
      </p:sp>
      <p:sp>
        <p:nvSpPr>
          <p:cNvPr id="246" name="Google Shape;246;p29"/>
          <p:cNvSpPr txBox="1"/>
          <p:nvPr/>
        </p:nvSpPr>
        <p:spPr>
          <a:xfrm>
            <a:off x="342225" y="1368850"/>
            <a:ext cx="9324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Cambria"/>
                <a:ea typeface="Cambria"/>
                <a:cs typeface="Cambria"/>
                <a:sym typeface="Cambria"/>
              </a:rPr>
              <a:t>View 2</a:t>
            </a:r>
            <a:endParaRPr b="1" sz="1900">
              <a:latin typeface="Cambria"/>
              <a:ea typeface="Cambria"/>
              <a:cs typeface="Cambria"/>
              <a:sym typeface="Cambria"/>
            </a:endParaRPr>
          </a:p>
        </p:txBody>
      </p:sp>
      <p:sp>
        <p:nvSpPr>
          <p:cNvPr id="247" name="Google Shape;247;p29"/>
          <p:cNvSpPr txBox="1"/>
          <p:nvPr/>
        </p:nvSpPr>
        <p:spPr>
          <a:xfrm>
            <a:off x="0" y="5361000"/>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0000"/>
                </a:solidFill>
                <a:latin typeface="Cambria"/>
                <a:ea typeface="Cambria"/>
                <a:cs typeface="Cambria"/>
                <a:sym typeface="Cambria"/>
              </a:rPr>
              <a:t>Jail Overflow in India</a:t>
            </a:r>
            <a:endParaRPr sz="1100">
              <a:solidFill>
                <a:srgbClr val="FF0000"/>
              </a:solidFill>
              <a:latin typeface="Cambria"/>
              <a:ea typeface="Cambria"/>
              <a:cs typeface="Cambria"/>
              <a:sym typeface="Cambria"/>
            </a:endParaRPr>
          </a:p>
        </p:txBody>
      </p:sp>
      <p:pic>
        <p:nvPicPr>
          <p:cNvPr id="248" name="Google Shape;248;p29"/>
          <p:cNvPicPr preferRelativeResize="0"/>
          <p:nvPr/>
        </p:nvPicPr>
        <p:blipFill>
          <a:blip r:embed="rId3">
            <a:alphaModFix/>
          </a:blip>
          <a:stretch>
            <a:fillRect/>
          </a:stretch>
        </p:blipFill>
        <p:spPr>
          <a:xfrm>
            <a:off x="1633525" y="1466775"/>
            <a:ext cx="5876925" cy="3771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2" name="Shape 252"/>
        <p:cNvGrpSpPr/>
        <p:nvPr/>
      </p:nvGrpSpPr>
      <p:grpSpPr>
        <a:xfrm>
          <a:off x="0" y="0"/>
          <a:ext cx="0" cy="0"/>
          <a:chOff x="0" y="0"/>
          <a:chExt cx="0" cy="0"/>
        </a:xfrm>
      </p:grpSpPr>
      <p:sp>
        <p:nvSpPr>
          <p:cNvPr id="253" name="Google Shape;253;p30"/>
          <p:cNvSpPr txBox="1"/>
          <p:nvPr>
            <p:ph type="title"/>
          </p:nvPr>
        </p:nvSpPr>
        <p:spPr>
          <a:xfrm>
            <a:off x="311700" y="485691"/>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mbria"/>
                <a:ea typeface="Cambria"/>
                <a:cs typeface="Cambria"/>
                <a:sym typeface="Cambria"/>
              </a:rPr>
              <a:t>Initial Stock flow Diagram</a:t>
            </a:r>
            <a:endParaRPr>
              <a:latin typeface="Cambria"/>
              <a:ea typeface="Cambria"/>
              <a:cs typeface="Cambria"/>
              <a:sym typeface="Cambria"/>
            </a:endParaRPr>
          </a:p>
        </p:txBody>
      </p:sp>
      <p:sp>
        <p:nvSpPr>
          <p:cNvPr id="254" name="Google Shape;254;p30"/>
          <p:cNvSpPr txBox="1"/>
          <p:nvPr>
            <p:ph idx="12" type="sldNum"/>
          </p:nvPr>
        </p:nvSpPr>
        <p:spPr>
          <a:xfrm>
            <a:off x="8462725" y="5534370"/>
            <a:ext cx="644100" cy="141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800"/>
              <a:buFont typeface="Arial"/>
              <a:buNone/>
            </a:pPr>
            <a:fld id="{00000000-1234-1234-1234-123412341234}" type="slidenum">
              <a:rPr lang="en"/>
              <a:t>‹#›</a:t>
            </a:fld>
            <a:endParaRPr/>
          </a:p>
        </p:txBody>
      </p:sp>
      <p:sp>
        <p:nvSpPr>
          <p:cNvPr id="255" name="Google Shape;255;p30"/>
          <p:cNvSpPr txBox="1"/>
          <p:nvPr/>
        </p:nvSpPr>
        <p:spPr>
          <a:xfrm>
            <a:off x="364600" y="1614925"/>
            <a:ext cx="9324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Cambria"/>
                <a:ea typeface="Cambria"/>
                <a:cs typeface="Cambria"/>
                <a:sym typeface="Cambria"/>
              </a:rPr>
              <a:t>View 3</a:t>
            </a:r>
            <a:endParaRPr b="1" sz="1900">
              <a:latin typeface="Cambria"/>
              <a:ea typeface="Cambria"/>
              <a:cs typeface="Cambria"/>
              <a:sym typeface="Cambria"/>
            </a:endParaRPr>
          </a:p>
        </p:txBody>
      </p:sp>
      <p:sp>
        <p:nvSpPr>
          <p:cNvPr id="256" name="Google Shape;256;p30"/>
          <p:cNvSpPr txBox="1"/>
          <p:nvPr/>
        </p:nvSpPr>
        <p:spPr>
          <a:xfrm>
            <a:off x="0" y="5361000"/>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0000"/>
                </a:solidFill>
                <a:latin typeface="Cambria"/>
                <a:ea typeface="Cambria"/>
                <a:cs typeface="Cambria"/>
                <a:sym typeface="Cambria"/>
              </a:rPr>
              <a:t>Jail Overflow in India</a:t>
            </a:r>
            <a:endParaRPr sz="1100">
              <a:solidFill>
                <a:srgbClr val="FF0000"/>
              </a:solidFill>
              <a:latin typeface="Cambria"/>
              <a:ea typeface="Cambria"/>
              <a:cs typeface="Cambria"/>
              <a:sym typeface="Cambria"/>
            </a:endParaRPr>
          </a:p>
        </p:txBody>
      </p:sp>
      <p:pic>
        <p:nvPicPr>
          <p:cNvPr id="257" name="Google Shape;257;p30"/>
          <p:cNvPicPr preferRelativeResize="0"/>
          <p:nvPr/>
        </p:nvPicPr>
        <p:blipFill>
          <a:blip r:embed="rId3">
            <a:alphaModFix/>
          </a:blip>
          <a:stretch>
            <a:fillRect/>
          </a:stretch>
        </p:blipFill>
        <p:spPr>
          <a:xfrm>
            <a:off x="1562249" y="1697350"/>
            <a:ext cx="7270049" cy="36636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1" name="Shape 261"/>
        <p:cNvGrpSpPr/>
        <p:nvPr/>
      </p:nvGrpSpPr>
      <p:grpSpPr>
        <a:xfrm>
          <a:off x="0" y="0"/>
          <a:ext cx="0" cy="0"/>
          <a:chOff x="0" y="0"/>
          <a:chExt cx="0" cy="0"/>
        </a:xfrm>
      </p:grpSpPr>
      <p:sp>
        <p:nvSpPr>
          <p:cNvPr id="262" name="Google Shape;262;p31"/>
          <p:cNvSpPr txBox="1"/>
          <p:nvPr>
            <p:ph idx="2" type="ctrTitle"/>
          </p:nvPr>
        </p:nvSpPr>
        <p:spPr>
          <a:xfrm>
            <a:off x="311700" y="340131"/>
            <a:ext cx="8520600" cy="872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lang="en" sz="3600">
                <a:latin typeface="Cambria"/>
                <a:ea typeface="Cambria"/>
                <a:cs typeface="Cambria"/>
                <a:sym typeface="Cambria"/>
              </a:rPr>
              <a:t>Simulated Stock Flow Diagram</a:t>
            </a:r>
            <a:endParaRPr sz="3600">
              <a:latin typeface="Cambria"/>
              <a:ea typeface="Cambria"/>
              <a:cs typeface="Cambria"/>
              <a:sym typeface="Cambria"/>
            </a:endParaRPr>
          </a:p>
        </p:txBody>
      </p:sp>
      <p:sp>
        <p:nvSpPr>
          <p:cNvPr id="263" name="Google Shape;263;p31"/>
          <p:cNvSpPr txBox="1"/>
          <p:nvPr/>
        </p:nvSpPr>
        <p:spPr>
          <a:xfrm>
            <a:off x="-44750" y="5361000"/>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0000"/>
                </a:solidFill>
                <a:latin typeface="Cambria"/>
                <a:ea typeface="Cambria"/>
                <a:cs typeface="Cambria"/>
                <a:sym typeface="Cambria"/>
              </a:rPr>
              <a:t>Jail Overflow in India</a:t>
            </a:r>
            <a:endParaRPr sz="1100">
              <a:solidFill>
                <a:srgbClr val="FF0000"/>
              </a:solidFill>
              <a:latin typeface="Cambria"/>
              <a:ea typeface="Cambria"/>
              <a:cs typeface="Cambria"/>
              <a:sym typeface="Cambria"/>
            </a:endParaRPr>
          </a:p>
        </p:txBody>
      </p:sp>
      <p:pic>
        <p:nvPicPr>
          <p:cNvPr id="264" name="Google Shape;264;p31"/>
          <p:cNvPicPr preferRelativeResize="0"/>
          <p:nvPr/>
        </p:nvPicPr>
        <p:blipFill>
          <a:blip r:embed="rId3">
            <a:alphaModFix/>
          </a:blip>
          <a:stretch>
            <a:fillRect/>
          </a:stretch>
        </p:blipFill>
        <p:spPr>
          <a:xfrm>
            <a:off x="264250" y="1212225"/>
            <a:ext cx="8774625" cy="40653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8" name="Shape 268"/>
        <p:cNvGrpSpPr/>
        <p:nvPr/>
      </p:nvGrpSpPr>
      <p:grpSpPr>
        <a:xfrm>
          <a:off x="0" y="0"/>
          <a:ext cx="0" cy="0"/>
          <a:chOff x="0" y="0"/>
          <a:chExt cx="0" cy="0"/>
        </a:xfrm>
      </p:grpSpPr>
      <p:sp>
        <p:nvSpPr>
          <p:cNvPr id="269" name="Google Shape;269;p32"/>
          <p:cNvSpPr txBox="1"/>
          <p:nvPr>
            <p:ph idx="2" type="ctrTitle"/>
          </p:nvPr>
        </p:nvSpPr>
        <p:spPr>
          <a:xfrm>
            <a:off x="311700" y="340131"/>
            <a:ext cx="8520600" cy="872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lang="en" sz="3600">
                <a:latin typeface="Cambria"/>
                <a:ea typeface="Cambria"/>
                <a:cs typeface="Cambria"/>
                <a:sym typeface="Cambria"/>
              </a:rPr>
              <a:t>Simulated Stock Flow Diagram</a:t>
            </a:r>
            <a:endParaRPr sz="3600">
              <a:latin typeface="Cambria"/>
              <a:ea typeface="Cambria"/>
              <a:cs typeface="Cambria"/>
              <a:sym typeface="Cambria"/>
            </a:endParaRPr>
          </a:p>
        </p:txBody>
      </p:sp>
      <p:sp>
        <p:nvSpPr>
          <p:cNvPr id="270" name="Google Shape;270;p32"/>
          <p:cNvSpPr txBox="1"/>
          <p:nvPr/>
        </p:nvSpPr>
        <p:spPr>
          <a:xfrm>
            <a:off x="-44750" y="5361000"/>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0000"/>
                </a:solidFill>
                <a:latin typeface="Cambria"/>
                <a:ea typeface="Cambria"/>
                <a:cs typeface="Cambria"/>
                <a:sym typeface="Cambria"/>
              </a:rPr>
              <a:t>Jail Overflow in India</a:t>
            </a:r>
            <a:endParaRPr sz="1100">
              <a:solidFill>
                <a:srgbClr val="FF0000"/>
              </a:solidFill>
              <a:latin typeface="Cambria"/>
              <a:ea typeface="Cambria"/>
              <a:cs typeface="Cambria"/>
              <a:sym typeface="Cambria"/>
            </a:endParaRPr>
          </a:p>
        </p:txBody>
      </p:sp>
      <p:pic>
        <p:nvPicPr>
          <p:cNvPr id="271" name="Google Shape;271;p32"/>
          <p:cNvPicPr preferRelativeResize="0"/>
          <p:nvPr/>
        </p:nvPicPr>
        <p:blipFill>
          <a:blip r:embed="rId3">
            <a:alphaModFix/>
          </a:blip>
          <a:stretch>
            <a:fillRect/>
          </a:stretch>
        </p:blipFill>
        <p:spPr>
          <a:xfrm>
            <a:off x="0" y="1373569"/>
            <a:ext cx="9144000" cy="296786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5" name="Shape 275"/>
        <p:cNvGrpSpPr/>
        <p:nvPr/>
      </p:nvGrpSpPr>
      <p:grpSpPr>
        <a:xfrm>
          <a:off x="0" y="0"/>
          <a:ext cx="0" cy="0"/>
          <a:chOff x="0" y="0"/>
          <a:chExt cx="0" cy="0"/>
        </a:xfrm>
      </p:grpSpPr>
      <p:sp>
        <p:nvSpPr>
          <p:cNvPr id="276" name="Google Shape;276;p33"/>
          <p:cNvSpPr txBox="1"/>
          <p:nvPr>
            <p:ph idx="2" type="ctrTitle"/>
          </p:nvPr>
        </p:nvSpPr>
        <p:spPr>
          <a:xfrm>
            <a:off x="311700" y="340131"/>
            <a:ext cx="8520600" cy="872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lang="en" sz="3600">
                <a:latin typeface="Cambria"/>
                <a:ea typeface="Cambria"/>
                <a:cs typeface="Cambria"/>
                <a:sym typeface="Cambria"/>
              </a:rPr>
              <a:t>Simulated Stock Flow Diagram</a:t>
            </a:r>
            <a:endParaRPr sz="3600">
              <a:latin typeface="Cambria"/>
              <a:ea typeface="Cambria"/>
              <a:cs typeface="Cambria"/>
              <a:sym typeface="Cambria"/>
            </a:endParaRPr>
          </a:p>
        </p:txBody>
      </p:sp>
      <p:sp>
        <p:nvSpPr>
          <p:cNvPr id="277" name="Google Shape;277;p33"/>
          <p:cNvSpPr txBox="1"/>
          <p:nvPr/>
        </p:nvSpPr>
        <p:spPr>
          <a:xfrm>
            <a:off x="-44750" y="5361000"/>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0000"/>
                </a:solidFill>
                <a:latin typeface="Cambria"/>
                <a:ea typeface="Cambria"/>
                <a:cs typeface="Cambria"/>
                <a:sym typeface="Cambria"/>
              </a:rPr>
              <a:t>Jail Overflow in India</a:t>
            </a:r>
            <a:endParaRPr sz="1100">
              <a:solidFill>
                <a:srgbClr val="FF0000"/>
              </a:solidFill>
              <a:latin typeface="Cambria"/>
              <a:ea typeface="Cambria"/>
              <a:cs typeface="Cambria"/>
              <a:sym typeface="Cambria"/>
            </a:endParaRPr>
          </a:p>
        </p:txBody>
      </p:sp>
      <p:pic>
        <p:nvPicPr>
          <p:cNvPr id="278" name="Google Shape;278;p33"/>
          <p:cNvPicPr preferRelativeResize="0"/>
          <p:nvPr/>
        </p:nvPicPr>
        <p:blipFill>
          <a:blip r:embed="rId3">
            <a:alphaModFix/>
          </a:blip>
          <a:stretch>
            <a:fillRect/>
          </a:stretch>
        </p:blipFill>
        <p:spPr>
          <a:xfrm>
            <a:off x="0" y="1364625"/>
            <a:ext cx="9083600" cy="3996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9"/>
          <p:cNvSpPr txBox="1"/>
          <p:nvPr>
            <p:ph type="title"/>
          </p:nvPr>
        </p:nvSpPr>
        <p:spPr>
          <a:xfrm>
            <a:off x="311700" y="485691"/>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mbria"/>
                <a:ea typeface="Cambria"/>
                <a:cs typeface="Cambria"/>
                <a:sym typeface="Cambria"/>
              </a:rPr>
              <a:t>Problem Description</a:t>
            </a:r>
            <a:endParaRPr>
              <a:latin typeface="Cambria"/>
              <a:ea typeface="Cambria"/>
              <a:cs typeface="Cambria"/>
              <a:sym typeface="Cambria"/>
            </a:endParaRPr>
          </a:p>
        </p:txBody>
      </p:sp>
      <p:sp>
        <p:nvSpPr>
          <p:cNvPr id="66" name="Google Shape;66;p9"/>
          <p:cNvSpPr txBox="1"/>
          <p:nvPr>
            <p:ph idx="12" type="sldNum"/>
          </p:nvPr>
        </p:nvSpPr>
        <p:spPr>
          <a:xfrm>
            <a:off x="8462725" y="5428022"/>
            <a:ext cx="644100" cy="248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800"/>
              <a:buFont typeface="Arial"/>
              <a:buNone/>
            </a:pPr>
            <a:fld id="{00000000-1234-1234-1234-123412341234}" type="slidenum">
              <a:rPr lang="en"/>
              <a:t>‹#›</a:t>
            </a:fld>
            <a:endParaRPr/>
          </a:p>
        </p:txBody>
      </p:sp>
      <p:sp>
        <p:nvSpPr>
          <p:cNvPr id="67" name="Google Shape;67;p9"/>
          <p:cNvSpPr/>
          <p:nvPr/>
        </p:nvSpPr>
        <p:spPr>
          <a:xfrm>
            <a:off x="311700" y="1282700"/>
            <a:ext cx="8742900" cy="1635600"/>
          </a:xfrm>
          <a:prstGeom prst="rect">
            <a:avLst/>
          </a:prstGeom>
          <a:noFill/>
          <a:ln cap="flat" cmpd="sng" w="1905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 name="Google Shape;68;p9"/>
          <p:cNvPicPr preferRelativeResize="0"/>
          <p:nvPr/>
        </p:nvPicPr>
        <p:blipFill>
          <a:blip r:embed="rId3">
            <a:alphaModFix/>
          </a:blip>
          <a:stretch>
            <a:fillRect/>
          </a:stretch>
        </p:blipFill>
        <p:spPr>
          <a:xfrm>
            <a:off x="399275" y="1360600"/>
            <a:ext cx="8585974" cy="1451875"/>
          </a:xfrm>
          <a:prstGeom prst="rect">
            <a:avLst/>
          </a:prstGeom>
          <a:noFill/>
          <a:ln>
            <a:noFill/>
          </a:ln>
        </p:spPr>
      </p:pic>
      <p:sp>
        <p:nvSpPr>
          <p:cNvPr id="69" name="Google Shape;69;p9"/>
          <p:cNvSpPr txBox="1"/>
          <p:nvPr/>
        </p:nvSpPr>
        <p:spPr>
          <a:xfrm>
            <a:off x="311700" y="3026825"/>
            <a:ext cx="8742900" cy="2401200"/>
          </a:xfrm>
          <a:prstGeom prst="rect">
            <a:avLst/>
          </a:prstGeom>
          <a:noFill/>
          <a:ln cap="flat" cmpd="sng" w="19050">
            <a:solidFill>
              <a:srgbClr val="38761D"/>
            </a:solidFill>
            <a:prstDash val="solid"/>
            <a:round/>
            <a:headEnd len="sm" w="sm" type="none"/>
            <a:tailEnd len="sm" w="sm" type="none"/>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Calibri"/>
              <a:buChar char="●"/>
            </a:pPr>
            <a:r>
              <a:rPr lang="en" sz="1800">
                <a:latin typeface="Cambria"/>
                <a:ea typeface="Cambria"/>
                <a:cs typeface="Cambria"/>
                <a:sym typeface="Cambria"/>
              </a:rPr>
              <a:t>For developing countries like India, </a:t>
            </a:r>
            <a:r>
              <a:rPr b="1" lang="en" sz="1800">
                <a:latin typeface="Cambria"/>
                <a:ea typeface="Cambria"/>
                <a:cs typeface="Cambria"/>
                <a:sym typeface="Cambria"/>
              </a:rPr>
              <a:t>prison overcrowding</a:t>
            </a:r>
            <a:r>
              <a:rPr lang="en" sz="1800">
                <a:latin typeface="Cambria"/>
                <a:ea typeface="Cambria"/>
                <a:cs typeface="Cambria"/>
                <a:sym typeface="Cambria"/>
              </a:rPr>
              <a:t> has serious implications for the administration of </a:t>
            </a:r>
            <a:r>
              <a:rPr b="1" lang="en" sz="1800">
                <a:latin typeface="Cambria"/>
                <a:ea typeface="Cambria"/>
                <a:cs typeface="Cambria"/>
                <a:sym typeface="Cambria"/>
              </a:rPr>
              <a:t>justice</a:t>
            </a:r>
            <a:r>
              <a:rPr lang="en" sz="1800">
                <a:latin typeface="Cambria"/>
                <a:ea typeface="Cambria"/>
                <a:cs typeface="Cambria"/>
                <a:sym typeface="Cambria"/>
              </a:rPr>
              <a:t>, as well as for the </a:t>
            </a:r>
            <a:r>
              <a:rPr b="1" lang="en" sz="1800">
                <a:latin typeface="Cambria"/>
                <a:ea typeface="Cambria"/>
                <a:cs typeface="Cambria"/>
                <a:sym typeface="Cambria"/>
              </a:rPr>
              <a:t>human rights</a:t>
            </a:r>
            <a:r>
              <a:rPr lang="en" sz="1800">
                <a:latin typeface="Cambria"/>
                <a:ea typeface="Cambria"/>
                <a:cs typeface="Cambria"/>
                <a:sym typeface="Cambria"/>
              </a:rPr>
              <a:t> of prisoners. Despite the well-established justice system, the justice delivery mechanism in India is often slow and plagued by numerous challenges, including an enormous backlog of cases, outdated laws, and a shortage of judges. This has led to a significant prison overcrowding problem in India, with many of its jails operating at more than their sanctioned capacity. A solution is needed to address this issue and prevent its harmful effects on prisoners, prison systems, and society as a whole.</a:t>
            </a:r>
            <a:endParaRPr sz="1800">
              <a:latin typeface="Cambria"/>
              <a:ea typeface="Cambria"/>
              <a:cs typeface="Cambria"/>
              <a:sym typeface="Cambria"/>
            </a:endParaRPr>
          </a:p>
        </p:txBody>
      </p:sp>
      <p:sp>
        <p:nvSpPr>
          <p:cNvPr id="70" name="Google Shape;70;p9"/>
          <p:cNvSpPr txBox="1"/>
          <p:nvPr/>
        </p:nvSpPr>
        <p:spPr>
          <a:xfrm>
            <a:off x="0" y="5361000"/>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0000"/>
                </a:solidFill>
                <a:latin typeface="Cambria"/>
                <a:ea typeface="Cambria"/>
                <a:cs typeface="Cambria"/>
                <a:sym typeface="Cambria"/>
              </a:rPr>
              <a:t>Jail Overflow in India</a:t>
            </a:r>
            <a:endParaRPr sz="1100">
              <a:solidFill>
                <a:srgbClr val="FF0000"/>
              </a:solidFill>
              <a:latin typeface="Cambria"/>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0"/>
          <p:cNvSpPr txBox="1"/>
          <p:nvPr>
            <p:ph type="title"/>
          </p:nvPr>
        </p:nvSpPr>
        <p:spPr>
          <a:xfrm>
            <a:off x="0" y="94286"/>
            <a:ext cx="8520600" cy="145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latin typeface="Cambria"/>
                <a:ea typeface="Cambria"/>
                <a:cs typeface="Cambria"/>
                <a:sym typeface="Cambria"/>
              </a:rPr>
              <a:t>Motivation Why Justice System and Jail Overflow is a relevant and Interesting Topic.</a:t>
            </a:r>
            <a:endParaRPr sz="3400">
              <a:latin typeface="Cambria"/>
              <a:ea typeface="Cambria"/>
              <a:cs typeface="Cambria"/>
              <a:sym typeface="Cambria"/>
            </a:endParaRPr>
          </a:p>
        </p:txBody>
      </p:sp>
      <p:sp>
        <p:nvSpPr>
          <p:cNvPr id="76" name="Google Shape;76;p10"/>
          <p:cNvSpPr txBox="1"/>
          <p:nvPr>
            <p:ph idx="12" type="sldNum"/>
          </p:nvPr>
        </p:nvSpPr>
        <p:spPr>
          <a:xfrm>
            <a:off x="8462725" y="5428696"/>
            <a:ext cx="644100" cy="247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800"/>
              <a:buFont typeface="Arial"/>
              <a:buNone/>
            </a:pPr>
            <a:fld id="{00000000-1234-1234-1234-123412341234}" type="slidenum">
              <a:rPr lang="en"/>
              <a:t>‹#›</a:t>
            </a:fld>
            <a:endParaRPr/>
          </a:p>
        </p:txBody>
      </p:sp>
      <p:sp>
        <p:nvSpPr>
          <p:cNvPr id="77" name="Google Shape;77;p10"/>
          <p:cNvSpPr txBox="1"/>
          <p:nvPr/>
        </p:nvSpPr>
        <p:spPr>
          <a:xfrm>
            <a:off x="0" y="5375450"/>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0000"/>
                </a:solidFill>
                <a:latin typeface="Cambria"/>
                <a:ea typeface="Cambria"/>
                <a:cs typeface="Cambria"/>
                <a:sym typeface="Cambria"/>
              </a:rPr>
              <a:t>Jail Overflow in India</a:t>
            </a:r>
            <a:endParaRPr sz="1100">
              <a:solidFill>
                <a:srgbClr val="FF0000"/>
              </a:solidFill>
              <a:latin typeface="Cambria"/>
              <a:ea typeface="Cambria"/>
              <a:cs typeface="Cambria"/>
              <a:sym typeface="Cambria"/>
            </a:endParaRPr>
          </a:p>
        </p:txBody>
      </p:sp>
      <p:sp>
        <p:nvSpPr>
          <p:cNvPr id="78" name="Google Shape;78;p10"/>
          <p:cNvSpPr txBox="1"/>
          <p:nvPr/>
        </p:nvSpPr>
        <p:spPr>
          <a:xfrm>
            <a:off x="192375" y="1980125"/>
            <a:ext cx="2941500" cy="14160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Cambria"/>
              <a:buChar char="●"/>
            </a:pPr>
            <a:r>
              <a:rPr lang="en" sz="2000">
                <a:latin typeface="Cambria"/>
                <a:ea typeface="Cambria"/>
                <a:cs typeface="Cambria"/>
                <a:sym typeface="Cambria"/>
              </a:rPr>
              <a:t>Human Rights</a:t>
            </a:r>
            <a:endParaRPr sz="2000">
              <a:latin typeface="Cambria"/>
              <a:ea typeface="Cambria"/>
              <a:cs typeface="Cambria"/>
              <a:sym typeface="Cambria"/>
            </a:endParaRPr>
          </a:p>
          <a:p>
            <a:pPr indent="-355600" lvl="0" marL="457200" rtl="0" algn="l">
              <a:spcBef>
                <a:spcPts val="0"/>
              </a:spcBef>
              <a:spcAft>
                <a:spcPts val="0"/>
              </a:spcAft>
              <a:buSzPts val="2000"/>
              <a:buFont typeface="Cambria"/>
              <a:buChar char="●"/>
            </a:pPr>
            <a:r>
              <a:rPr lang="en" sz="2000">
                <a:latin typeface="Cambria"/>
                <a:ea typeface="Cambria"/>
                <a:cs typeface="Cambria"/>
                <a:sym typeface="Cambria"/>
              </a:rPr>
              <a:t>Financial Cost</a:t>
            </a:r>
            <a:endParaRPr sz="2000">
              <a:latin typeface="Cambria"/>
              <a:ea typeface="Cambria"/>
              <a:cs typeface="Cambria"/>
              <a:sym typeface="Cambria"/>
            </a:endParaRPr>
          </a:p>
          <a:p>
            <a:pPr indent="-355600" lvl="0" marL="457200" rtl="0" algn="l">
              <a:spcBef>
                <a:spcPts val="0"/>
              </a:spcBef>
              <a:spcAft>
                <a:spcPts val="0"/>
              </a:spcAft>
              <a:buSzPts val="2000"/>
              <a:buFont typeface="Cambria"/>
              <a:buChar char="●"/>
            </a:pPr>
            <a:r>
              <a:rPr lang="en" sz="2000">
                <a:latin typeface="Cambria"/>
                <a:ea typeface="Cambria"/>
                <a:cs typeface="Cambria"/>
                <a:sym typeface="Cambria"/>
              </a:rPr>
              <a:t>Social Justice</a:t>
            </a:r>
            <a:endParaRPr sz="2000">
              <a:latin typeface="Cambria"/>
              <a:ea typeface="Cambria"/>
              <a:cs typeface="Cambria"/>
              <a:sym typeface="Cambria"/>
            </a:endParaRPr>
          </a:p>
          <a:p>
            <a:pPr indent="-355600" lvl="0" marL="457200" rtl="0" algn="l">
              <a:spcBef>
                <a:spcPts val="0"/>
              </a:spcBef>
              <a:spcAft>
                <a:spcPts val="0"/>
              </a:spcAft>
              <a:buSzPts val="2000"/>
              <a:buFont typeface="Cambria"/>
              <a:buChar char="●"/>
            </a:pPr>
            <a:r>
              <a:rPr lang="en" sz="2000">
                <a:latin typeface="Cambria"/>
                <a:ea typeface="Cambria"/>
                <a:cs typeface="Cambria"/>
                <a:sym typeface="Cambria"/>
              </a:rPr>
              <a:t>Public Safety</a:t>
            </a:r>
            <a:endParaRPr sz="2000">
              <a:latin typeface="Cambria"/>
              <a:ea typeface="Cambria"/>
              <a:cs typeface="Cambria"/>
              <a:sym typeface="Cambria"/>
            </a:endParaRPr>
          </a:p>
        </p:txBody>
      </p:sp>
      <p:pic>
        <p:nvPicPr>
          <p:cNvPr id="79" name="Google Shape;79;p10"/>
          <p:cNvPicPr preferRelativeResize="0"/>
          <p:nvPr/>
        </p:nvPicPr>
        <p:blipFill>
          <a:blip r:embed="rId3">
            <a:alphaModFix/>
          </a:blip>
          <a:stretch>
            <a:fillRect/>
          </a:stretch>
        </p:blipFill>
        <p:spPr>
          <a:xfrm>
            <a:off x="4668125" y="1555525"/>
            <a:ext cx="4043274" cy="3722076"/>
          </a:xfrm>
          <a:prstGeom prst="rect">
            <a:avLst/>
          </a:prstGeom>
          <a:noFill/>
          <a:ln>
            <a:noFill/>
          </a:ln>
        </p:spPr>
      </p:pic>
      <p:sp>
        <p:nvSpPr>
          <p:cNvPr id="80" name="Google Shape;80;p10"/>
          <p:cNvSpPr/>
          <p:nvPr/>
        </p:nvSpPr>
        <p:spPr>
          <a:xfrm>
            <a:off x="4521200" y="1453838"/>
            <a:ext cx="4337100" cy="3937200"/>
          </a:xfrm>
          <a:prstGeom prst="rect">
            <a:avLst/>
          </a:prstGeom>
          <a:noFill/>
          <a:ln cap="flat" cmpd="sng" w="1905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1"/>
          <p:cNvSpPr txBox="1"/>
          <p:nvPr>
            <p:ph type="title"/>
          </p:nvPr>
        </p:nvSpPr>
        <p:spPr>
          <a:xfrm>
            <a:off x="311700" y="485691"/>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mbria"/>
                <a:ea typeface="Cambria"/>
                <a:cs typeface="Cambria"/>
                <a:sym typeface="Cambria"/>
              </a:rPr>
              <a:t>Causal Loop Diagram</a:t>
            </a:r>
            <a:endParaRPr>
              <a:latin typeface="Cambria"/>
              <a:ea typeface="Cambria"/>
              <a:cs typeface="Cambria"/>
              <a:sym typeface="Cambria"/>
            </a:endParaRPr>
          </a:p>
        </p:txBody>
      </p:sp>
      <p:sp>
        <p:nvSpPr>
          <p:cNvPr id="86" name="Google Shape;86;p11"/>
          <p:cNvSpPr txBox="1"/>
          <p:nvPr>
            <p:ph idx="12" type="sldNum"/>
          </p:nvPr>
        </p:nvSpPr>
        <p:spPr>
          <a:xfrm>
            <a:off x="8462725" y="5424221"/>
            <a:ext cx="644100" cy="251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800"/>
              <a:buFont typeface="Arial"/>
              <a:buNone/>
            </a:pPr>
            <a:fld id="{00000000-1234-1234-1234-123412341234}" type="slidenum">
              <a:rPr lang="en"/>
              <a:t>‹#›</a:t>
            </a:fld>
            <a:endParaRPr/>
          </a:p>
        </p:txBody>
      </p:sp>
      <p:sp>
        <p:nvSpPr>
          <p:cNvPr id="87" name="Google Shape;87;p11"/>
          <p:cNvSpPr txBox="1"/>
          <p:nvPr/>
        </p:nvSpPr>
        <p:spPr>
          <a:xfrm>
            <a:off x="350775" y="1411650"/>
            <a:ext cx="1060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700">
              <a:latin typeface="Cambria"/>
              <a:ea typeface="Cambria"/>
              <a:cs typeface="Cambria"/>
              <a:sym typeface="Cambria"/>
            </a:endParaRPr>
          </a:p>
        </p:txBody>
      </p:sp>
      <p:pic>
        <p:nvPicPr>
          <p:cNvPr id="88" name="Google Shape;88;p11"/>
          <p:cNvPicPr preferRelativeResize="0"/>
          <p:nvPr/>
        </p:nvPicPr>
        <p:blipFill>
          <a:blip r:embed="rId3">
            <a:alphaModFix/>
          </a:blip>
          <a:stretch>
            <a:fillRect/>
          </a:stretch>
        </p:blipFill>
        <p:spPr>
          <a:xfrm>
            <a:off x="393550" y="1291325"/>
            <a:ext cx="8520599" cy="4241025"/>
          </a:xfrm>
          <a:prstGeom prst="rect">
            <a:avLst/>
          </a:prstGeom>
          <a:noFill/>
          <a:ln>
            <a:noFill/>
          </a:ln>
        </p:spPr>
      </p:pic>
      <p:sp>
        <p:nvSpPr>
          <p:cNvPr id="89" name="Google Shape;89;p11"/>
          <p:cNvSpPr txBox="1"/>
          <p:nvPr/>
        </p:nvSpPr>
        <p:spPr>
          <a:xfrm>
            <a:off x="0" y="5424225"/>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0000"/>
                </a:solidFill>
                <a:latin typeface="Cambria"/>
                <a:ea typeface="Cambria"/>
                <a:cs typeface="Cambria"/>
                <a:sym typeface="Cambria"/>
              </a:rPr>
              <a:t>Jail Overflow in India</a:t>
            </a:r>
            <a:endParaRPr sz="1100">
              <a:solidFill>
                <a:srgbClr val="FF0000"/>
              </a:solidFill>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2"/>
          <p:cNvSpPr txBox="1"/>
          <p:nvPr>
            <p:ph type="title"/>
          </p:nvPr>
        </p:nvSpPr>
        <p:spPr>
          <a:xfrm>
            <a:off x="311700" y="485691"/>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mbria"/>
                <a:ea typeface="Cambria"/>
                <a:cs typeface="Cambria"/>
                <a:sym typeface="Cambria"/>
              </a:rPr>
              <a:t>Refined Causal Loop Diagram</a:t>
            </a:r>
            <a:endParaRPr>
              <a:latin typeface="Cambria"/>
              <a:ea typeface="Cambria"/>
              <a:cs typeface="Cambria"/>
              <a:sym typeface="Cambria"/>
            </a:endParaRPr>
          </a:p>
        </p:txBody>
      </p:sp>
      <p:sp>
        <p:nvSpPr>
          <p:cNvPr id="95" name="Google Shape;95;p12"/>
          <p:cNvSpPr txBox="1"/>
          <p:nvPr>
            <p:ph idx="12" type="sldNum"/>
          </p:nvPr>
        </p:nvSpPr>
        <p:spPr>
          <a:xfrm>
            <a:off x="8462725" y="5482346"/>
            <a:ext cx="644100" cy="193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800"/>
              <a:buFont typeface="Arial"/>
              <a:buNone/>
            </a:pPr>
            <a:fld id="{00000000-1234-1234-1234-123412341234}" type="slidenum">
              <a:rPr lang="en"/>
              <a:t>‹#›</a:t>
            </a:fld>
            <a:endParaRPr/>
          </a:p>
        </p:txBody>
      </p:sp>
      <p:pic>
        <p:nvPicPr>
          <p:cNvPr id="96" name="Google Shape;96;p12"/>
          <p:cNvPicPr preferRelativeResize="0"/>
          <p:nvPr/>
        </p:nvPicPr>
        <p:blipFill>
          <a:blip r:embed="rId3">
            <a:alphaModFix/>
          </a:blip>
          <a:stretch>
            <a:fillRect/>
          </a:stretch>
        </p:blipFill>
        <p:spPr>
          <a:xfrm>
            <a:off x="415575" y="1389625"/>
            <a:ext cx="8456375" cy="3971374"/>
          </a:xfrm>
          <a:prstGeom prst="rect">
            <a:avLst/>
          </a:prstGeom>
          <a:noFill/>
          <a:ln>
            <a:noFill/>
          </a:ln>
        </p:spPr>
      </p:pic>
      <p:sp>
        <p:nvSpPr>
          <p:cNvPr id="97" name="Google Shape;97;p12"/>
          <p:cNvSpPr txBox="1"/>
          <p:nvPr/>
        </p:nvSpPr>
        <p:spPr>
          <a:xfrm>
            <a:off x="473750" y="1281000"/>
            <a:ext cx="1736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800">
              <a:latin typeface="Cambria"/>
              <a:ea typeface="Cambria"/>
              <a:cs typeface="Cambria"/>
              <a:sym typeface="Cambria"/>
            </a:endParaRPr>
          </a:p>
        </p:txBody>
      </p:sp>
      <p:sp>
        <p:nvSpPr>
          <p:cNvPr id="98" name="Google Shape;98;p12"/>
          <p:cNvSpPr txBox="1"/>
          <p:nvPr/>
        </p:nvSpPr>
        <p:spPr>
          <a:xfrm>
            <a:off x="-44750" y="5361000"/>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0000"/>
                </a:solidFill>
                <a:latin typeface="Cambria"/>
                <a:ea typeface="Cambria"/>
                <a:cs typeface="Cambria"/>
                <a:sym typeface="Cambria"/>
              </a:rPr>
              <a:t>Jail Overflow in India</a:t>
            </a:r>
            <a:endParaRPr sz="1100">
              <a:solidFill>
                <a:srgbClr val="FF0000"/>
              </a:solidFill>
              <a:latin typeface="Cambria"/>
              <a:ea typeface="Cambria"/>
              <a:cs typeface="Cambria"/>
              <a:sym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3"/>
          <p:cNvSpPr txBox="1"/>
          <p:nvPr>
            <p:ph type="title"/>
          </p:nvPr>
        </p:nvSpPr>
        <p:spPr>
          <a:xfrm>
            <a:off x="311700" y="485691"/>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mbria"/>
                <a:ea typeface="Cambria"/>
                <a:cs typeface="Cambria"/>
                <a:sym typeface="Cambria"/>
              </a:rPr>
              <a:t>Stock Flow Diagram</a:t>
            </a:r>
            <a:endParaRPr>
              <a:latin typeface="Cambria"/>
              <a:ea typeface="Cambria"/>
              <a:cs typeface="Cambria"/>
              <a:sym typeface="Cambria"/>
            </a:endParaRPr>
          </a:p>
        </p:txBody>
      </p:sp>
      <p:sp>
        <p:nvSpPr>
          <p:cNvPr id="104" name="Google Shape;104;p13"/>
          <p:cNvSpPr txBox="1"/>
          <p:nvPr>
            <p:ph idx="12" type="sldNum"/>
          </p:nvPr>
        </p:nvSpPr>
        <p:spPr>
          <a:xfrm>
            <a:off x="8462725" y="5462246"/>
            <a:ext cx="644100" cy="213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800"/>
              <a:buFont typeface="Arial"/>
              <a:buNone/>
            </a:pPr>
            <a:fld id="{00000000-1234-1234-1234-123412341234}" type="slidenum">
              <a:rPr lang="en"/>
              <a:t>‹#›</a:t>
            </a:fld>
            <a:endParaRPr/>
          </a:p>
        </p:txBody>
      </p:sp>
      <p:sp>
        <p:nvSpPr>
          <p:cNvPr id="105" name="Google Shape;105;p13"/>
          <p:cNvSpPr txBox="1"/>
          <p:nvPr/>
        </p:nvSpPr>
        <p:spPr>
          <a:xfrm>
            <a:off x="350775" y="1411650"/>
            <a:ext cx="1060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Cambria"/>
                <a:ea typeface="Cambria"/>
                <a:cs typeface="Cambria"/>
                <a:sym typeface="Cambria"/>
              </a:rPr>
              <a:t>View 2</a:t>
            </a:r>
            <a:endParaRPr b="1" sz="1700">
              <a:latin typeface="Cambria"/>
              <a:ea typeface="Cambria"/>
              <a:cs typeface="Cambria"/>
              <a:sym typeface="Cambria"/>
            </a:endParaRPr>
          </a:p>
        </p:txBody>
      </p:sp>
      <p:pic>
        <p:nvPicPr>
          <p:cNvPr id="106" name="Google Shape;106;p13"/>
          <p:cNvPicPr preferRelativeResize="0"/>
          <p:nvPr/>
        </p:nvPicPr>
        <p:blipFill>
          <a:blip r:embed="rId3">
            <a:alphaModFix/>
          </a:blip>
          <a:stretch>
            <a:fillRect/>
          </a:stretch>
        </p:blipFill>
        <p:spPr>
          <a:xfrm>
            <a:off x="311700" y="2010450"/>
            <a:ext cx="8673549" cy="3061250"/>
          </a:xfrm>
          <a:prstGeom prst="rect">
            <a:avLst/>
          </a:prstGeom>
          <a:noFill/>
          <a:ln>
            <a:noFill/>
          </a:ln>
        </p:spPr>
      </p:pic>
      <p:sp>
        <p:nvSpPr>
          <p:cNvPr id="107" name="Google Shape;107;p13"/>
          <p:cNvSpPr txBox="1"/>
          <p:nvPr/>
        </p:nvSpPr>
        <p:spPr>
          <a:xfrm>
            <a:off x="0" y="5361000"/>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0000"/>
                </a:solidFill>
                <a:latin typeface="Cambria"/>
                <a:ea typeface="Cambria"/>
                <a:cs typeface="Cambria"/>
                <a:sym typeface="Cambria"/>
              </a:rPr>
              <a:t>Jail Overflow in India</a:t>
            </a:r>
            <a:endParaRPr sz="1100">
              <a:solidFill>
                <a:srgbClr val="FF0000"/>
              </a:solidFill>
              <a:latin typeface="Cambria"/>
              <a:ea typeface="Cambria"/>
              <a:cs typeface="Cambria"/>
              <a:sym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4"/>
          <p:cNvSpPr txBox="1"/>
          <p:nvPr>
            <p:ph type="title"/>
          </p:nvPr>
        </p:nvSpPr>
        <p:spPr>
          <a:xfrm>
            <a:off x="311700" y="485691"/>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mbria"/>
                <a:ea typeface="Cambria"/>
                <a:cs typeface="Cambria"/>
                <a:sym typeface="Cambria"/>
              </a:rPr>
              <a:t>Stock Flow Diagram</a:t>
            </a:r>
            <a:endParaRPr>
              <a:latin typeface="Cambria"/>
              <a:ea typeface="Cambria"/>
              <a:cs typeface="Cambria"/>
              <a:sym typeface="Cambria"/>
            </a:endParaRPr>
          </a:p>
        </p:txBody>
      </p:sp>
      <p:sp>
        <p:nvSpPr>
          <p:cNvPr id="113" name="Google Shape;113;p14"/>
          <p:cNvSpPr txBox="1"/>
          <p:nvPr>
            <p:ph idx="12" type="sldNum"/>
          </p:nvPr>
        </p:nvSpPr>
        <p:spPr>
          <a:xfrm>
            <a:off x="8462725" y="5475296"/>
            <a:ext cx="644100" cy="200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800"/>
              <a:buFont typeface="Arial"/>
              <a:buNone/>
            </a:pPr>
            <a:fld id="{00000000-1234-1234-1234-123412341234}" type="slidenum">
              <a:rPr lang="en"/>
              <a:t>‹#›</a:t>
            </a:fld>
            <a:endParaRPr/>
          </a:p>
        </p:txBody>
      </p:sp>
      <p:sp>
        <p:nvSpPr>
          <p:cNvPr id="114" name="Google Shape;114;p14"/>
          <p:cNvSpPr txBox="1"/>
          <p:nvPr/>
        </p:nvSpPr>
        <p:spPr>
          <a:xfrm>
            <a:off x="350775" y="1411650"/>
            <a:ext cx="1060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Cambria"/>
                <a:ea typeface="Cambria"/>
                <a:cs typeface="Cambria"/>
                <a:sym typeface="Cambria"/>
              </a:rPr>
              <a:t>View 3</a:t>
            </a:r>
            <a:endParaRPr b="1" sz="1700">
              <a:latin typeface="Cambria"/>
              <a:ea typeface="Cambria"/>
              <a:cs typeface="Cambria"/>
              <a:sym typeface="Cambria"/>
            </a:endParaRPr>
          </a:p>
        </p:txBody>
      </p:sp>
      <p:pic>
        <p:nvPicPr>
          <p:cNvPr id="115" name="Google Shape;115;p14"/>
          <p:cNvPicPr preferRelativeResize="0"/>
          <p:nvPr/>
        </p:nvPicPr>
        <p:blipFill>
          <a:blip r:embed="rId3">
            <a:alphaModFix/>
          </a:blip>
          <a:stretch>
            <a:fillRect/>
          </a:stretch>
        </p:blipFill>
        <p:spPr>
          <a:xfrm>
            <a:off x="350775" y="1796725"/>
            <a:ext cx="8634476" cy="3678575"/>
          </a:xfrm>
          <a:prstGeom prst="rect">
            <a:avLst/>
          </a:prstGeom>
          <a:noFill/>
          <a:ln>
            <a:noFill/>
          </a:ln>
        </p:spPr>
      </p:pic>
      <p:sp>
        <p:nvSpPr>
          <p:cNvPr id="116" name="Google Shape;116;p14"/>
          <p:cNvSpPr txBox="1"/>
          <p:nvPr/>
        </p:nvSpPr>
        <p:spPr>
          <a:xfrm>
            <a:off x="0" y="5361000"/>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0000"/>
                </a:solidFill>
                <a:latin typeface="Cambria"/>
                <a:ea typeface="Cambria"/>
                <a:cs typeface="Cambria"/>
                <a:sym typeface="Cambria"/>
              </a:rPr>
              <a:t>Jail Overflow in India</a:t>
            </a:r>
            <a:endParaRPr sz="1100">
              <a:solidFill>
                <a:srgbClr val="FF0000"/>
              </a:solidFill>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5"/>
          <p:cNvSpPr txBox="1"/>
          <p:nvPr>
            <p:ph type="title"/>
          </p:nvPr>
        </p:nvSpPr>
        <p:spPr>
          <a:xfrm>
            <a:off x="311700" y="485691"/>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mbria"/>
                <a:ea typeface="Cambria"/>
                <a:cs typeface="Cambria"/>
                <a:sym typeface="Cambria"/>
              </a:rPr>
              <a:t>Stock Flow Diagram</a:t>
            </a:r>
            <a:endParaRPr>
              <a:latin typeface="Cambria"/>
              <a:ea typeface="Cambria"/>
              <a:cs typeface="Cambria"/>
              <a:sym typeface="Cambria"/>
            </a:endParaRPr>
          </a:p>
        </p:txBody>
      </p:sp>
      <p:sp>
        <p:nvSpPr>
          <p:cNvPr id="122" name="Google Shape;122;p15"/>
          <p:cNvSpPr txBox="1"/>
          <p:nvPr>
            <p:ph idx="12" type="sldNum"/>
          </p:nvPr>
        </p:nvSpPr>
        <p:spPr>
          <a:xfrm>
            <a:off x="8462725" y="5438121"/>
            <a:ext cx="644100" cy="237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800"/>
              <a:buFont typeface="Arial"/>
              <a:buNone/>
            </a:pPr>
            <a:fld id="{00000000-1234-1234-1234-123412341234}" type="slidenum">
              <a:rPr lang="en"/>
              <a:t>‹#›</a:t>
            </a:fld>
            <a:endParaRPr/>
          </a:p>
        </p:txBody>
      </p:sp>
      <p:sp>
        <p:nvSpPr>
          <p:cNvPr id="123" name="Google Shape;123;p15"/>
          <p:cNvSpPr txBox="1"/>
          <p:nvPr/>
        </p:nvSpPr>
        <p:spPr>
          <a:xfrm>
            <a:off x="350775" y="1411650"/>
            <a:ext cx="1060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Cambria"/>
                <a:ea typeface="Cambria"/>
                <a:cs typeface="Cambria"/>
                <a:sym typeface="Cambria"/>
              </a:rPr>
              <a:t>View 1</a:t>
            </a:r>
            <a:endParaRPr b="1" sz="1700">
              <a:latin typeface="Cambria"/>
              <a:ea typeface="Cambria"/>
              <a:cs typeface="Cambria"/>
              <a:sym typeface="Cambria"/>
            </a:endParaRPr>
          </a:p>
        </p:txBody>
      </p:sp>
      <p:pic>
        <p:nvPicPr>
          <p:cNvPr id="124" name="Google Shape;124;p15"/>
          <p:cNvPicPr preferRelativeResize="0"/>
          <p:nvPr/>
        </p:nvPicPr>
        <p:blipFill>
          <a:blip r:embed="rId3">
            <a:alphaModFix/>
          </a:blip>
          <a:stretch>
            <a:fillRect/>
          </a:stretch>
        </p:blipFill>
        <p:spPr>
          <a:xfrm>
            <a:off x="311700" y="1758225"/>
            <a:ext cx="8673550" cy="3679900"/>
          </a:xfrm>
          <a:prstGeom prst="rect">
            <a:avLst/>
          </a:prstGeom>
          <a:noFill/>
          <a:ln>
            <a:noFill/>
          </a:ln>
        </p:spPr>
      </p:pic>
      <p:sp>
        <p:nvSpPr>
          <p:cNvPr id="125" name="Google Shape;125;p15"/>
          <p:cNvSpPr txBox="1"/>
          <p:nvPr/>
        </p:nvSpPr>
        <p:spPr>
          <a:xfrm>
            <a:off x="-44750" y="5361000"/>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0000"/>
                </a:solidFill>
                <a:latin typeface="Cambria"/>
                <a:ea typeface="Cambria"/>
                <a:cs typeface="Cambria"/>
                <a:sym typeface="Cambria"/>
              </a:rPr>
              <a:t>Jail Overflow in India</a:t>
            </a:r>
            <a:endParaRPr sz="1100">
              <a:solidFill>
                <a:srgbClr val="FF0000"/>
              </a:solidFill>
              <a:latin typeface="Cambria"/>
              <a:ea typeface="Cambria"/>
              <a:cs typeface="Cambria"/>
              <a:sym typeface="Cambria"/>
            </a:endParaRPr>
          </a:p>
        </p:txBody>
      </p:sp>
    </p:spTree>
  </p:cSld>
  <p:clrMapOvr>
    <a:masterClrMapping/>
  </p:clrMapOvr>
</p:sld>
</file>

<file path=ppt/theme/theme1.xml><?xml version="1.0" encoding="utf-8"?>
<a:theme xmlns:a="http://schemas.openxmlformats.org/drawingml/2006/main" xmlns:r="http://schemas.openxmlformats.org/officeDocument/2006/relationships" name="CAR3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