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73" r:id="rId3"/>
    <p:sldId id="257" r:id="rId4"/>
    <p:sldId id="258" r:id="rId5"/>
    <p:sldId id="259" r:id="rId6"/>
    <p:sldId id="263" r:id="rId7"/>
    <p:sldId id="275" r:id="rId8"/>
    <p:sldId id="276" r:id="rId9"/>
    <p:sldId id="277"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98" autoAdjust="0"/>
  </p:normalViewPr>
  <p:slideViewPr>
    <p:cSldViewPr snapToGrid="0">
      <p:cViewPr varScale="1">
        <p:scale>
          <a:sx n="64" d="100"/>
          <a:sy n="64" d="100"/>
        </p:scale>
        <p:origin x="7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52CA3D-8B15-4535-883E-2D372BFD0C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ONLY FOR BEGINNERS</a:t>
            </a:r>
          </a:p>
        </p:txBody>
      </p:sp>
      <p:sp>
        <p:nvSpPr>
          <p:cNvPr id="3" name="Date Placeholder 2">
            <a:extLst>
              <a:ext uri="{FF2B5EF4-FFF2-40B4-BE49-F238E27FC236}">
                <a16:creationId xmlns:a16="http://schemas.microsoft.com/office/drawing/2014/main" id="{EB654DE6-7091-40FB-AC7F-D69B13B425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115646-68F0-4AF1-A7E3-6995166A489E}" type="datetimeFigureOut">
              <a:rPr lang="en-US" smtClean="0"/>
              <a:t>4/26/2019</a:t>
            </a:fld>
            <a:endParaRPr lang="en-US"/>
          </a:p>
        </p:txBody>
      </p:sp>
      <p:sp>
        <p:nvSpPr>
          <p:cNvPr id="4" name="Footer Placeholder 3">
            <a:extLst>
              <a:ext uri="{FF2B5EF4-FFF2-40B4-BE49-F238E27FC236}">
                <a16:creationId xmlns:a16="http://schemas.microsoft.com/office/drawing/2014/main" id="{C15A4881-E592-4C08-ABCE-3EE2B08C35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39038A0-E318-42EB-B1DD-71E0029ABC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FF673-71C4-4573-8F13-A3F8C2958553}" type="slidenum">
              <a:rPr lang="en-US" smtClean="0"/>
              <a:t>‹#›</a:t>
            </a:fld>
            <a:endParaRPr lang="en-US"/>
          </a:p>
        </p:txBody>
      </p:sp>
    </p:spTree>
    <p:extLst>
      <p:ext uri="{BB962C8B-B14F-4D97-AF65-F5344CB8AC3E}">
        <p14:creationId xmlns:p14="http://schemas.microsoft.com/office/powerpoint/2010/main" val="41965113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ONLY FOR BEGINNERS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40135-48FF-44C9-B4EC-CC2A210BD8B6}"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45422-F2CC-4191-85BC-57882FD31F59}" type="slidenum">
              <a:rPr lang="en-US" smtClean="0"/>
              <a:t>‹#›</a:t>
            </a:fld>
            <a:endParaRPr lang="en-US"/>
          </a:p>
        </p:txBody>
      </p:sp>
    </p:spTree>
    <p:extLst>
      <p:ext uri="{BB962C8B-B14F-4D97-AF65-F5344CB8AC3E}">
        <p14:creationId xmlns:p14="http://schemas.microsoft.com/office/powerpoint/2010/main" val="27518946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E45422-F2CC-4191-85BC-57882FD31F59}" type="slidenum">
              <a:rPr lang="en-US" smtClean="0"/>
              <a:t>1</a:t>
            </a:fld>
            <a:endParaRPr lang="en-US"/>
          </a:p>
        </p:txBody>
      </p:sp>
    </p:spTree>
    <p:extLst>
      <p:ext uri="{BB962C8B-B14F-4D97-AF65-F5344CB8AC3E}">
        <p14:creationId xmlns:p14="http://schemas.microsoft.com/office/powerpoint/2010/main" val="4050018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C95D49-1CA9-497A-BF3F-0C2D73DB2E26}" type="datetime1">
              <a:rPr lang="en-US" smtClean="0"/>
              <a:t>4/26/2019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ONLY FOR BEGINNERS</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C4ECF8E-BCBB-453F-9C2B-FA8818B6396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4838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E0C52-BCED-45D0-A9B7-15102FAAE8E8}" type="datetime1">
              <a:rPr lang="en-US" smtClean="0"/>
              <a:t>4/26/2019</a:t>
            </a:fld>
            <a:endParaRPr lang="en-US"/>
          </a:p>
        </p:txBody>
      </p:sp>
      <p:sp>
        <p:nvSpPr>
          <p:cNvPr id="5" name="Footer Placeholder 4"/>
          <p:cNvSpPr>
            <a:spLocks noGrp="1"/>
          </p:cNvSpPr>
          <p:nvPr>
            <p:ph type="ftr" sz="quarter" idx="11"/>
          </p:nvPr>
        </p:nvSpPr>
        <p:spPr/>
        <p:txBody>
          <a:bodyPr/>
          <a:lstStyle/>
          <a:p>
            <a:r>
              <a:rPr lang="en-US"/>
              <a:t>ONLY FOR BEGINNERS</a:t>
            </a:r>
          </a:p>
        </p:txBody>
      </p:sp>
      <p:sp>
        <p:nvSpPr>
          <p:cNvPr id="6" name="Slide Number Placeholder 5"/>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4287832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43B811-B01C-4F47-8A41-47E42CAEBB74}" type="datetime1">
              <a:rPr lang="en-US" smtClean="0"/>
              <a:t>4/26/2019</a:t>
            </a:fld>
            <a:endParaRPr lang="en-US"/>
          </a:p>
        </p:txBody>
      </p:sp>
      <p:sp>
        <p:nvSpPr>
          <p:cNvPr id="5" name="Footer Placeholder 4"/>
          <p:cNvSpPr>
            <a:spLocks noGrp="1"/>
          </p:cNvSpPr>
          <p:nvPr>
            <p:ph type="ftr" sz="quarter" idx="11"/>
          </p:nvPr>
        </p:nvSpPr>
        <p:spPr/>
        <p:txBody>
          <a:bodyPr/>
          <a:lstStyle/>
          <a:p>
            <a:r>
              <a:rPr lang="en-US"/>
              <a:t>ONLY FOR BEGINNERS</a:t>
            </a:r>
          </a:p>
        </p:txBody>
      </p:sp>
      <p:sp>
        <p:nvSpPr>
          <p:cNvPr id="6" name="Slide Number Placeholder 5"/>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346094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4510B9-DEFB-4329-B6F6-565E49C3B508}" type="datetime1">
              <a:rPr lang="en-US" smtClean="0"/>
              <a:t>4/26/2019</a:t>
            </a:fld>
            <a:endParaRPr lang="en-US"/>
          </a:p>
        </p:txBody>
      </p:sp>
      <p:sp>
        <p:nvSpPr>
          <p:cNvPr id="5" name="Footer Placeholder 4"/>
          <p:cNvSpPr>
            <a:spLocks noGrp="1"/>
          </p:cNvSpPr>
          <p:nvPr>
            <p:ph type="ftr" sz="quarter" idx="11"/>
          </p:nvPr>
        </p:nvSpPr>
        <p:spPr/>
        <p:txBody>
          <a:bodyPr/>
          <a:lstStyle/>
          <a:p>
            <a:r>
              <a:rPr lang="en-US"/>
              <a:t>ONLY FOR BEGINNERS</a:t>
            </a:r>
          </a:p>
        </p:txBody>
      </p:sp>
      <p:sp>
        <p:nvSpPr>
          <p:cNvPr id="6" name="Slide Number Placeholder 5"/>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117817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6BC6C14-F2DA-46E1-8CBE-30E9E1F948DE}" type="datetime1">
              <a:rPr lang="en-US" smtClean="0"/>
              <a:t>4/26/2019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ONLY FOR BEGINNERS</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C4ECF8E-BCBB-453F-9C2B-FA8818B6396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192292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1B6CCE-979A-4C71-8B96-C1AB91C128E3}" type="datetime1">
              <a:rPr lang="en-US" smtClean="0"/>
              <a:t>4/26/2019</a:t>
            </a:fld>
            <a:endParaRPr lang="en-US"/>
          </a:p>
        </p:txBody>
      </p:sp>
      <p:sp>
        <p:nvSpPr>
          <p:cNvPr id="6" name="Footer Placeholder 5"/>
          <p:cNvSpPr>
            <a:spLocks noGrp="1"/>
          </p:cNvSpPr>
          <p:nvPr>
            <p:ph type="ftr" sz="quarter" idx="11"/>
          </p:nvPr>
        </p:nvSpPr>
        <p:spPr/>
        <p:txBody>
          <a:bodyPr/>
          <a:lstStyle/>
          <a:p>
            <a:r>
              <a:rPr lang="en-US"/>
              <a:t>ONLY FOR BEGINNERS</a:t>
            </a:r>
          </a:p>
        </p:txBody>
      </p:sp>
      <p:sp>
        <p:nvSpPr>
          <p:cNvPr id="7" name="Slide Number Placeholder 6"/>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193031321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08B429-7F07-4839-8808-D8CEDC345C38}" type="datetime1">
              <a:rPr lang="en-US" smtClean="0"/>
              <a:t>4/26/2019</a:t>
            </a:fld>
            <a:endParaRPr lang="en-US"/>
          </a:p>
        </p:txBody>
      </p:sp>
      <p:sp>
        <p:nvSpPr>
          <p:cNvPr id="8" name="Footer Placeholder 7"/>
          <p:cNvSpPr>
            <a:spLocks noGrp="1"/>
          </p:cNvSpPr>
          <p:nvPr>
            <p:ph type="ftr" sz="quarter" idx="11"/>
          </p:nvPr>
        </p:nvSpPr>
        <p:spPr/>
        <p:txBody>
          <a:bodyPr/>
          <a:lstStyle/>
          <a:p>
            <a:r>
              <a:rPr lang="en-US"/>
              <a:t>ONLY FOR BEGINNERS</a:t>
            </a:r>
          </a:p>
        </p:txBody>
      </p:sp>
      <p:sp>
        <p:nvSpPr>
          <p:cNvPr id="9" name="Slide Number Placeholder 8"/>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251203355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1985B-BC39-4987-ACAD-569E741D1962}" type="datetime1">
              <a:rPr lang="en-US" smtClean="0"/>
              <a:t>4/26/2019</a:t>
            </a:fld>
            <a:endParaRPr lang="en-US"/>
          </a:p>
        </p:txBody>
      </p:sp>
      <p:sp>
        <p:nvSpPr>
          <p:cNvPr id="4" name="Footer Placeholder 3"/>
          <p:cNvSpPr>
            <a:spLocks noGrp="1"/>
          </p:cNvSpPr>
          <p:nvPr>
            <p:ph type="ftr" sz="quarter" idx="11"/>
          </p:nvPr>
        </p:nvSpPr>
        <p:spPr/>
        <p:txBody>
          <a:bodyPr/>
          <a:lstStyle/>
          <a:p>
            <a:r>
              <a:rPr lang="en-US"/>
              <a:t>ONLY FOR BEGINNERS</a:t>
            </a:r>
          </a:p>
        </p:txBody>
      </p:sp>
      <p:sp>
        <p:nvSpPr>
          <p:cNvPr id="5" name="Slide Number Placeholder 4"/>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146486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2B2CB-DE9D-4C38-9D54-ABF7F9BE9288}" type="datetime1">
              <a:rPr lang="en-US" smtClean="0"/>
              <a:t>4/26/2019</a:t>
            </a:fld>
            <a:endParaRPr lang="en-US"/>
          </a:p>
        </p:txBody>
      </p:sp>
      <p:sp>
        <p:nvSpPr>
          <p:cNvPr id="3" name="Footer Placeholder 2"/>
          <p:cNvSpPr>
            <a:spLocks noGrp="1"/>
          </p:cNvSpPr>
          <p:nvPr>
            <p:ph type="ftr" sz="quarter" idx="11"/>
          </p:nvPr>
        </p:nvSpPr>
        <p:spPr/>
        <p:txBody>
          <a:bodyPr/>
          <a:lstStyle/>
          <a:p>
            <a:r>
              <a:rPr lang="en-US"/>
              <a:t>ONLY FOR BEGINNERS</a:t>
            </a:r>
          </a:p>
        </p:txBody>
      </p:sp>
      <p:sp>
        <p:nvSpPr>
          <p:cNvPr id="4" name="Slide Number Placeholder 3"/>
          <p:cNvSpPr>
            <a:spLocks noGrp="1"/>
          </p:cNvSpPr>
          <p:nvPr>
            <p:ph type="sldNum" sz="quarter" idx="12"/>
          </p:nvPr>
        </p:nvSpPr>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149955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B703F6AA-E5B0-4AA4-A3B7-8BB643048413}" type="datetime1">
              <a:rPr lang="en-US" smtClean="0"/>
              <a:t>4/26/2019</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a:t>ONLY FOR BEGINNERS</a:t>
            </a:r>
          </a:p>
        </p:txBody>
      </p:sp>
      <p:sp>
        <p:nvSpPr>
          <p:cNvPr id="7" name="Slide Number Placeholder 6"/>
          <p:cNvSpPr>
            <a:spLocks noGrp="1"/>
          </p:cNvSpPr>
          <p:nvPr>
            <p:ph type="sldNum" sz="quarter" idx="12"/>
          </p:nvPr>
        </p:nvSpPr>
        <p:spPr>
          <a:xfrm>
            <a:off x="5691014" y="6375679"/>
            <a:ext cx="1232456" cy="345796"/>
          </a:xfrm>
        </p:spPr>
        <p:txBody>
          <a:bodyPr/>
          <a:lstStyle/>
          <a:p>
            <a:fld id="{DC4ECF8E-BCBB-453F-9C2B-FA8818B6396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750318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0E33DD9A-03E8-4F67-9719-1553431A0056}" type="datetime1">
              <a:rPr lang="en-US" smtClean="0"/>
              <a:t>4/26/2019</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a:t>ONLY FOR BEGINNERS</a:t>
            </a:r>
          </a:p>
        </p:txBody>
      </p:sp>
      <p:sp>
        <p:nvSpPr>
          <p:cNvPr id="7" name="Slide Number Placeholder 6"/>
          <p:cNvSpPr>
            <a:spLocks noGrp="1"/>
          </p:cNvSpPr>
          <p:nvPr>
            <p:ph type="sldNum" sz="quarter" idx="12"/>
          </p:nvPr>
        </p:nvSpPr>
        <p:spPr>
          <a:xfrm>
            <a:off x="5687568" y="6375679"/>
            <a:ext cx="1234440" cy="345796"/>
          </a:xfrm>
        </p:spPr>
        <p:txBody>
          <a:bodyPr/>
          <a:lstStyle/>
          <a:p>
            <a:fld id="{DC4ECF8E-BCBB-453F-9C2B-FA8818B63962}" type="slidenum">
              <a:rPr lang="en-US" smtClean="0"/>
              <a:t>‹#›</a:t>
            </a:fld>
            <a:endParaRPr lang="en-US"/>
          </a:p>
        </p:txBody>
      </p:sp>
    </p:spTree>
    <p:extLst>
      <p:ext uri="{BB962C8B-B14F-4D97-AF65-F5344CB8AC3E}">
        <p14:creationId xmlns:p14="http://schemas.microsoft.com/office/powerpoint/2010/main" val="2618819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C8D7A4-99AE-4B6A-A01E-C7C5DD2C738E}" type="datetime1">
              <a:rPr lang="en-US" smtClean="0"/>
              <a:t>4/26/2019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ONLY FOR BEGINNERS</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C4ECF8E-BCBB-453F-9C2B-FA8818B6396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4771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3FE4-A239-403C-BF17-D978D8461985}"/>
              </a:ext>
            </a:extLst>
          </p:cNvPr>
          <p:cNvSpPr>
            <a:spLocks noGrp="1"/>
          </p:cNvSpPr>
          <p:nvPr>
            <p:ph type="ctrTitle"/>
          </p:nvPr>
        </p:nvSpPr>
        <p:spPr/>
        <p:txBody>
          <a:bodyPr/>
          <a:lstStyle/>
          <a:p>
            <a:r>
              <a:rPr lang="en-US" dirty="0"/>
              <a:t>UNIX Shell Scripting</a:t>
            </a:r>
          </a:p>
        </p:txBody>
      </p:sp>
      <p:sp>
        <p:nvSpPr>
          <p:cNvPr id="3" name="Subtitle 2">
            <a:extLst>
              <a:ext uri="{FF2B5EF4-FFF2-40B4-BE49-F238E27FC236}">
                <a16:creationId xmlns:a16="http://schemas.microsoft.com/office/drawing/2014/main" id="{74354D05-E7C7-43A6-8619-3BACE28FAE1D}"/>
              </a:ext>
            </a:extLst>
          </p:cNvPr>
          <p:cNvSpPr>
            <a:spLocks noGrp="1"/>
          </p:cNvSpPr>
          <p:nvPr>
            <p:ph type="subTitle" idx="1"/>
          </p:nvPr>
        </p:nvSpPr>
        <p:spPr/>
        <p:txBody>
          <a:bodyPr/>
          <a:lstStyle/>
          <a:p>
            <a:r>
              <a:rPr lang="en-US" dirty="0"/>
              <a:t>Only for BEGINNERS</a:t>
            </a:r>
          </a:p>
        </p:txBody>
      </p:sp>
      <p:sp>
        <p:nvSpPr>
          <p:cNvPr id="5" name="Slide Number Placeholder 4">
            <a:extLst>
              <a:ext uri="{FF2B5EF4-FFF2-40B4-BE49-F238E27FC236}">
                <a16:creationId xmlns:a16="http://schemas.microsoft.com/office/drawing/2014/main" id="{CA0B675C-BA40-4E81-A72D-083A4EA55111}"/>
              </a:ext>
            </a:extLst>
          </p:cNvPr>
          <p:cNvSpPr>
            <a:spLocks noGrp="1"/>
          </p:cNvSpPr>
          <p:nvPr>
            <p:ph type="sldNum" sz="quarter" idx="12"/>
          </p:nvPr>
        </p:nvSpPr>
        <p:spPr/>
        <p:txBody>
          <a:bodyPr/>
          <a:lstStyle/>
          <a:p>
            <a:fld id="{DC4ECF8E-BCBB-453F-9C2B-FA8818B63962}" type="slidenum">
              <a:rPr lang="en-US" smtClean="0"/>
              <a:t>1</a:t>
            </a:fld>
            <a:endParaRPr lang="en-US"/>
          </a:p>
        </p:txBody>
      </p:sp>
      <p:sp>
        <p:nvSpPr>
          <p:cNvPr id="6" name="Footer Placeholder 5">
            <a:extLst>
              <a:ext uri="{FF2B5EF4-FFF2-40B4-BE49-F238E27FC236}">
                <a16:creationId xmlns:a16="http://schemas.microsoft.com/office/drawing/2014/main" id="{F8DF1048-037B-41DB-8FDB-759425B3571E}"/>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284898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3FE4-A239-403C-BF17-D978D8461985}"/>
              </a:ext>
            </a:extLst>
          </p:cNvPr>
          <p:cNvSpPr>
            <a:spLocks noGrp="1"/>
          </p:cNvSpPr>
          <p:nvPr>
            <p:ph type="ctrTitle"/>
          </p:nvPr>
        </p:nvSpPr>
        <p:spPr/>
        <p:txBody>
          <a:bodyPr/>
          <a:lstStyle/>
          <a:p>
            <a:r>
              <a:rPr lang="en-US" dirty="0"/>
              <a:t>UNIX SHELL SCRIPTING</a:t>
            </a:r>
            <a:br>
              <a:rPr lang="en-US" dirty="0"/>
            </a:br>
            <a:r>
              <a:rPr lang="en-US" dirty="0"/>
              <a:t>TUTORIAL ENDS</a:t>
            </a:r>
          </a:p>
        </p:txBody>
      </p:sp>
      <p:sp>
        <p:nvSpPr>
          <p:cNvPr id="3" name="Subtitle 2">
            <a:extLst>
              <a:ext uri="{FF2B5EF4-FFF2-40B4-BE49-F238E27FC236}">
                <a16:creationId xmlns:a16="http://schemas.microsoft.com/office/drawing/2014/main" id="{74354D05-E7C7-43A6-8619-3BACE28FAE1D}"/>
              </a:ext>
            </a:extLst>
          </p:cNvPr>
          <p:cNvSpPr>
            <a:spLocks noGrp="1"/>
          </p:cNvSpPr>
          <p:nvPr>
            <p:ph type="subTitle" idx="1"/>
          </p:nvPr>
        </p:nvSpPr>
        <p:spPr/>
        <p:txBody>
          <a:bodyPr/>
          <a:lstStyle/>
          <a:p>
            <a:r>
              <a:rPr lang="en-US" dirty="0"/>
              <a:t>Only for BEGINNERS</a:t>
            </a:r>
          </a:p>
        </p:txBody>
      </p:sp>
      <p:sp>
        <p:nvSpPr>
          <p:cNvPr id="5" name="Slide Number Placeholder 4">
            <a:extLst>
              <a:ext uri="{FF2B5EF4-FFF2-40B4-BE49-F238E27FC236}">
                <a16:creationId xmlns:a16="http://schemas.microsoft.com/office/drawing/2014/main" id="{F2272FFA-8722-4429-A200-53700576AC1D}"/>
              </a:ext>
            </a:extLst>
          </p:cNvPr>
          <p:cNvSpPr>
            <a:spLocks noGrp="1"/>
          </p:cNvSpPr>
          <p:nvPr>
            <p:ph type="sldNum" sz="quarter" idx="12"/>
          </p:nvPr>
        </p:nvSpPr>
        <p:spPr/>
        <p:txBody>
          <a:bodyPr/>
          <a:lstStyle/>
          <a:p>
            <a:fld id="{DC4ECF8E-BCBB-453F-9C2B-FA8818B63962}" type="slidenum">
              <a:rPr lang="en-US" smtClean="0"/>
              <a:t>10</a:t>
            </a:fld>
            <a:endParaRPr lang="en-US"/>
          </a:p>
        </p:txBody>
      </p:sp>
      <p:sp>
        <p:nvSpPr>
          <p:cNvPr id="6" name="Footer Placeholder 5">
            <a:extLst>
              <a:ext uri="{FF2B5EF4-FFF2-40B4-BE49-F238E27FC236}">
                <a16:creationId xmlns:a16="http://schemas.microsoft.com/office/drawing/2014/main" id="{78E6CF1F-F4B3-45AC-BA64-27A6D4AFE4E6}"/>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281838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8083-CBFF-447A-B36C-3565453CE35E}"/>
              </a:ext>
            </a:extLst>
          </p:cNvPr>
          <p:cNvSpPr>
            <a:spLocks noGrp="1"/>
          </p:cNvSpPr>
          <p:nvPr>
            <p:ph type="title"/>
          </p:nvPr>
        </p:nvSpPr>
        <p:spPr>
          <a:xfrm>
            <a:off x="1229644" y="745942"/>
            <a:ext cx="10178322" cy="796420"/>
          </a:xfrm>
        </p:spPr>
        <p:txBody>
          <a:bodyPr>
            <a:normAutofit/>
          </a:bodyPr>
          <a:lstStyle/>
          <a:p>
            <a:pPr algn="ctr"/>
            <a:r>
              <a:rPr lang="en-US" dirty="0"/>
              <a:t>Topics Covered</a:t>
            </a:r>
          </a:p>
        </p:txBody>
      </p:sp>
      <p:sp>
        <p:nvSpPr>
          <p:cNvPr id="3" name="Content Placeholder 2">
            <a:extLst>
              <a:ext uri="{FF2B5EF4-FFF2-40B4-BE49-F238E27FC236}">
                <a16:creationId xmlns:a16="http://schemas.microsoft.com/office/drawing/2014/main" id="{3156CE79-447D-4FC5-A79F-CBECEB39AB2B}"/>
              </a:ext>
            </a:extLst>
          </p:cNvPr>
          <p:cNvSpPr>
            <a:spLocks noGrp="1"/>
          </p:cNvSpPr>
          <p:nvPr>
            <p:ph idx="1"/>
          </p:nvPr>
        </p:nvSpPr>
        <p:spPr>
          <a:xfrm>
            <a:off x="1395471" y="2200619"/>
            <a:ext cx="10796529" cy="3249976"/>
          </a:xfrm>
        </p:spPr>
        <p:txBody>
          <a:bodyPr>
            <a:normAutofit fontScale="92500" lnSpcReduction="20000"/>
          </a:bodyPr>
          <a:lstStyle/>
          <a:p>
            <a:r>
              <a:rPr lang="en-US" sz="2800" dirty="0"/>
              <a:t>Overview of Unix Shell</a:t>
            </a:r>
          </a:p>
          <a:p>
            <a:r>
              <a:rPr lang="en-US" sz="2800" dirty="0"/>
              <a:t>Shell Types</a:t>
            </a:r>
          </a:p>
          <a:p>
            <a:r>
              <a:rPr lang="en-US" sz="2800" dirty="0"/>
              <a:t>Shell Scripting</a:t>
            </a:r>
          </a:p>
          <a:p>
            <a:r>
              <a:rPr lang="en-US" sz="2800" dirty="0"/>
              <a:t>Working with Vi Editor</a:t>
            </a:r>
          </a:p>
          <a:p>
            <a:r>
              <a:rPr lang="en-US" sz="2800" dirty="0"/>
              <a:t>Shell Scripting Comments &amp; Variables</a:t>
            </a:r>
          </a:p>
          <a:p>
            <a:r>
              <a:rPr lang="en-US" sz="2800" dirty="0"/>
              <a:t>Echo Command</a:t>
            </a:r>
          </a:p>
          <a:p>
            <a:r>
              <a:rPr lang="en-US" sz="2800" dirty="0"/>
              <a:t>Executing Script</a:t>
            </a:r>
          </a:p>
          <a:p>
            <a:endParaRPr lang="en-US" sz="2800" dirty="0"/>
          </a:p>
          <a:p>
            <a:pPr marL="0" indent="0">
              <a:buNone/>
            </a:pPr>
            <a:endParaRPr lang="en-US" sz="2800" dirty="0"/>
          </a:p>
        </p:txBody>
      </p:sp>
      <p:sp>
        <p:nvSpPr>
          <p:cNvPr id="6" name="Slide Number Placeholder 5">
            <a:extLst>
              <a:ext uri="{FF2B5EF4-FFF2-40B4-BE49-F238E27FC236}">
                <a16:creationId xmlns:a16="http://schemas.microsoft.com/office/drawing/2014/main" id="{90D6D2B9-CE92-4FF6-AAD6-A8DA511879BA}"/>
              </a:ext>
            </a:extLst>
          </p:cNvPr>
          <p:cNvSpPr>
            <a:spLocks noGrp="1"/>
          </p:cNvSpPr>
          <p:nvPr>
            <p:ph type="sldNum" sz="quarter" idx="12"/>
          </p:nvPr>
        </p:nvSpPr>
        <p:spPr/>
        <p:txBody>
          <a:bodyPr/>
          <a:lstStyle/>
          <a:p>
            <a:fld id="{DC4ECF8E-BCBB-453F-9C2B-FA8818B63962}" type="slidenum">
              <a:rPr lang="en-US" smtClean="0">
                <a:solidFill>
                  <a:schemeClr val="tx1"/>
                </a:solidFill>
              </a:rPr>
              <a:t>2</a:t>
            </a:fld>
            <a:endParaRPr lang="en-US" dirty="0">
              <a:solidFill>
                <a:schemeClr val="tx1"/>
              </a:solidFill>
            </a:endParaRPr>
          </a:p>
        </p:txBody>
      </p:sp>
      <p:sp>
        <p:nvSpPr>
          <p:cNvPr id="7" name="Footer Placeholder 6">
            <a:extLst>
              <a:ext uri="{FF2B5EF4-FFF2-40B4-BE49-F238E27FC236}">
                <a16:creationId xmlns:a16="http://schemas.microsoft.com/office/drawing/2014/main" id="{CBC73F0C-7C8E-41DF-A656-0C559909963E}"/>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360311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56A6-30FF-4C49-8385-B0A65932A200}"/>
              </a:ext>
            </a:extLst>
          </p:cNvPr>
          <p:cNvSpPr>
            <a:spLocks noGrp="1"/>
          </p:cNvSpPr>
          <p:nvPr>
            <p:ph type="title"/>
          </p:nvPr>
        </p:nvSpPr>
        <p:spPr>
          <a:xfrm>
            <a:off x="1251678" y="136525"/>
            <a:ext cx="10178322" cy="596023"/>
          </a:xfrm>
        </p:spPr>
        <p:txBody>
          <a:bodyPr>
            <a:normAutofit fontScale="90000"/>
          </a:bodyPr>
          <a:lstStyle/>
          <a:p>
            <a:pPr algn="ctr"/>
            <a:r>
              <a:rPr lang="en-US" dirty="0"/>
              <a:t>Overview OF UNIX SHell</a:t>
            </a:r>
          </a:p>
        </p:txBody>
      </p:sp>
      <p:sp>
        <p:nvSpPr>
          <p:cNvPr id="3" name="Content Placeholder 2">
            <a:extLst>
              <a:ext uri="{FF2B5EF4-FFF2-40B4-BE49-F238E27FC236}">
                <a16:creationId xmlns:a16="http://schemas.microsoft.com/office/drawing/2014/main" id="{71810897-F39B-4835-8AD4-9012D7C65E74}"/>
              </a:ext>
            </a:extLst>
          </p:cNvPr>
          <p:cNvSpPr>
            <a:spLocks noGrp="1"/>
          </p:cNvSpPr>
          <p:nvPr>
            <p:ph idx="1"/>
          </p:nvPr>
        </p:nvSpPr>
        <p:spPr>
          <a:xfrm>
            <a:off x="1020323" y="859316"/>
            <a:ext cx="10503319" cy="6267999"/>
          </a:xfrm>
        </p:spPr>
        <p:txBody>
          <a:bodyPr>
            <a:normAutofit/>
          </a:bodyPr>
          <a:lstStyle/>
          <a:p>
            <a:pPr algn="just">
              <a:lnSpc>
                <a:spcPct val="90000"/>
              </a:lnSpc>
              <a:buClr>
                <a:srgbClr val="FFCC00"/>
              </a:buClr>
            </a:pPr>
            <a:r>
              <a:rPr lang="en-US" altLang="en-US" dirty="0">
                <a:solidFill>
                  <a:schemeClr val="accent2"/>
                </a:solidFill>
              </a:rPr>
              <a:t>An Operating is made of many components, but its two prime components are -</a:t>
            </a:r>
          </a:p>
          <a:p>
            <a:pPr lvl="1" algn="just">
              <a:lnSpc>
                <a:spcPct val="90000"/>
              </a:lnSpc>
              <a:buClr>
                <a:srgbClr val="FFCC00"/>
              </a:buClr>
            </a:pPr>
            <a:r>
              <a:rPr lang="en-US" altLang="en-US" sz="2000" dirty="0">
                <a:solidFill>
                  <a:schemeClr val="accent2"/>
                </a:solidFill>
              </a:rPr>
              <a:t>Kernel</a:t>
            </a:r>
          </a:p>
          <a:p>
            <a:pPr lvl="1" algn="just">
              <a:lnSpc>
                <a:spcPct val="90000"/>
              </a:lnSpc>
              <a:buClr>
                <a:srgbClr val="FFCC00"/>
              </a:buClr>
            </a:pPr>
            <a:r>
              <a:rPr lang="en-US" altLang="en-US" sz="2000" dirty="0">
                <a:solidFill>
                  <a:schemeClr val="accent2"/>
                </a:solidFill>
              </a:rPr>
              <a:t>Shell</a:t>
            </a:r>
            <a:endParaRPr lang="en-US" dirty="0"/>
          </a:p>
          <a:p>
            <a:endParaRPr lang="en-US" dirty="0"/>
          </a:p>
          <a:p>
            <a:endParaRPr lang="en-US" dirty="0"/>
          </a:p>
          <a:p>
            <a:endParaRPr lang="en-US" dirty="0"/>
          </a:p>
          <a:p>
            <a:r>
              <a:rPr lang="en-US" dirty="0"/>
              <a:t>A Kernel is at the nucleus of a computer. It makes the communication between the hardware and software possible. While the Kernel is the innermost part of an operating system, a shell is the outermost one.</a:t>
            </a:r>
          </a:p>
          <a:p>
            <a:r>
              <a:rPr lang="en-US" dirty="0"/>
              <a:t>A shell in a Unix operating system takes input from you in the form of commands, processes it, and then gives an output. It is the interface through which a user works on the programs, commands, and scripts. A shell is accessed by a terminal which runs it.</a:t>
            </a:r>
          </a:p>
          <a:p>
            <a:r>
              <a:rPr lang="en-US" dirty="0"/>
              <a:t>When you run the terminal, the Shell issues </a:t>
            </a:r>
            <a:r>
              <a:rPr lang="en-US" b="1" dirty="0"/>
              <a:t>a command prompt (usually $),</a:t>
            </a:r>
            <a:r>
              <a:rPr lang="en-US" dirty="0"/>
              <a:t> where you can type your input, which is then executed when you hit the Enter key. The output or the result is thereafter displayed on the terminal.</a:t>
            </a:r>
          </a:p>
          <a:p>
            <a:pPr lvl="1" algn="just">
              <a:lnSpc>
                <a:spcPct val="90000"/>
              </a:lnSpc>
              <a:buClr>
                <a:srgbClr val="FFCC00"/>
              </a:buClr>
            </a:pPr>
            <a:endParaRPr lang="en-US" altLang="en-US" sz="2000" dirty="0">
              <a:solidFill>
                <a:schemeClr val="accent2"/>
              </a:solidFill>
            </a:endParaRPr>
          </a:p>
          <a:p>
            <a:pPr lvl="1" algn="just">
              <a:lnSpc>
                <a:spcPct val="90000"/>
              </a:lnSpc>
              <a:buClr>
                <a:srgbClr val="FFCC00"/>
              </a:buClr>
            </a:pPr>
            <a:endParaRPr lang="en-US" altLang="en-US" sz="2000" dirty="0">
              <a:solidFill>
                <a:schemeClr val="accent2"/>
              </a:solidFill>
            </a:endParaRPr>
          </a:p>
          <a:p>
            <a:pPr marL="457200" lvl="1" indent="0">
              <a:lnSpc>
                <a:spcPct val="90000"/>
              </a:lnSpc>
              <a:buClr>
                <a:srgbClr val="FFCC00"/>
              </a:buClr>
              <a:buNone/>
            </a:pPr>
            <a:endParaRPr lang="en-US" altLang="en-US" sz="2000" dirty="0">
              <a:solidFill>
                <a:schemeClr val="accent2"/>
              </a:solidFill>
            </a:endParaRPr>
          </a:p>
        </p:txBody>
      </p:sp>
      <p:sp>
        <p:nvSpPr>
          <p:cNvPr id="5" name="Slide Number Placeholder 4">
            <a:extLst>
              <a:ext uri="{FF2B5EF4-FFF2-40B4-BE49-F238E27FC236}">
                <a16:creationId xmlns:a16="http://schemas.microsoft.com/office/drawing/2014/main" id="{5F5EFA2F-6363-4BC3-B894-403894D30DCA}"/>
              </a:ext>
            </a:extLst>
          </p:cNvPr>
          <p:cNvSpPr>
            <a:spLocks noGrp="1"/>
          </p:cNvSpPr>
          <p:nvPr>
            <p:ph type="sldNum" sz="quarter" idx="12"/>
          </p:nvPr>
        </p:nvSpPr>
        <p:spPr>
          <a:xfrm>
            <a:off x="8610601" y="6375679"/>
            <a:ext cx="2819399" cy="345796"/>
          </a:xfrm>
        </p:spPr>
        <p:txBody>
          <a:bodyPr/>
          <a:lstStyle/>
          <a:p>
            <a:fld id="{DC4ECF8E-BCBB-453F-9C2B-FA8818B63962}" type="slidenum">
              <a:rPr lang="en-US" smtClean="0"/>
              <a:t>3</a:t>
            </a:fld>
            <a:endParaRPr lang="en-US"/>
          </a:p>
        </p:txBody>
      </p:sp>
      <p:sp>
        <p:nvSpPr>
          <p:cNvPr id="6" name="Footer Placeholder 5">
            <a:extLst>
              <a:ext uri="{FF2B5EF4-FFF2-40B4-BE49-F238E27FC236}">
                <a16:creationId xmlns:a16="http://schemas.microsoft.com/office/drawing/2014/main" id="{B9D66A49-0E50-430D-BA6B-5CF41F8CE954}"/>
              </a:ext>
            </a:extLst>
          </p:cNvPr>
          <p:cNvSpPr>
            <a:spLocks noGrp="1"/>
          </p:cNvSpPr>
          <p:nvPr>
            <p:ph type="ftr" sz="quarter" idx="11"/>
          </p:nvPr>
        </p:nvSpPr>
        <p:spPr>
          <a:xfrm>
            <a:off x="4038600" y="6375679"/>
            <a:ext cx="4114800" cy="345796"/>
          </a:xfrm>
        </p:spPr>
        <p:txBody>
          <a:bodyPr/>
          <a:lstStyle/>
          <a:p>
            <a:r>
              <a:rPr lang="en-US"/>
              <a:t>ONLY FOR BEGINNERS</a:t>
            </a:r>
          </a:p>
        </p:txBody>
      </p:sp>
      <p:pic>
        <p:nvPicPr>
          <p:cNvPr id="1026" name="Picture 2" descr="https://www.guru99.com/images/ShellScripting.png">
            <a:extLst>
              <a:ext uri="{FF2B5EF4-FFF2-40B4-BE49-F238E27FC236}">
                <a16:creationId xmlns:a16="http://schemas.microsoft.com/office/drawing/2014/main" id="{FC1CF17A-0619-4F88-88FE-9ED144236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764" y="1288973"/>
            <a:ext cx="5536837" cy="187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6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0586-AF3B-4D35-9AE2-322717A01B07}"/>
              </a:ext>
            </a:extLst>
          </p:cNvPr>
          <p:cNvSpPr>
            <a:spLocks noGrp="1"/>
          </p:cNvSpPr>
          <p:nvPr>
            <p:ph type="title"/>
          </p:nvPr>
        </p:nvSpPr>
        <p:spPr>
          <a:xfrm>
            <a:off x="1339813" y="71053"/>
            <a:ext cx="10178322" cy="596023"/>
          </a:xfrm>
        </p:spPr>
        <p:txBody>
          <a:bodyPr>
            <a:normAutofit fontScale="90000"/>
          </a:bodyPr>
          <a:lstStyle/>
          <a:p>
            <a:pPr algn="ctr"/>
            <a:r>
              <a:rPr lang="en-US" dirty="0"/>
              <a:t>Shell Types</a:t>
            </a:r>
          </a:p>
        </p:txBody>
      </p:sp>
      <p:sp>
        <p:nvSpPr>
          <p:cNvPr id="3" name="Content Placeholder 2">
            <a:extLst>
              <a:ext uri="{FF2B5EF4-FFF2-40B4-BE49-F238E27FC236}">
                <a16:creationId xmlns:a16="http://schemas.microsoft.com/office/drawing/2014/main" id="{DB552875-D2F5-426B-8A21-D5D9527E54B8}"/>
              </a:ext>
            </a:extLst>
          </p:cNvPr>
          <p:cNvSpPr>
            <a:spLocks noGrp="1"/>
          </p:cNvSpPr>
          <p:nvPr>
            <p:ph idx="1"/>
          </p:nvPr>
        </p:nvSpPr>
        <p:spPr>
          <a:xfrm>
            <a:off x="1251678" y="729139"/>
            <a:ext cx="10178322" cy="5992335"/>
          </a:xfrm>
        </p:spPr>
        <p:txBody>
          <a:bodyPr>
            <a:normAutofit/>
          </a:bodyPr>
          <a:lstStyle/>
          <a:p>
            <a:pPr marL="0" indent="0" algn="just">
              <a:buNone/>
            </a:pPr>
            <a:r>
              <a:rPr lang="en-US" u="sng" dirty="0"/>
              <a:t>There are two main shells in Unix:</a:t>
            </a:r>
          </a:p>
          <a:p>
            <a:pPr algn="just">
              <a:buFont typeface="Wingdings" panose="05000000000000000000" pitchFamily="2" charset="2"/>
              <a:buChar char="v"/>
            </a:pPr>
            <a:r>
              <a:rPr lang="en-US" sz="1600" dirty="0"/>
              <a:t>The Bourne Shell: The prompt for this shell is $ and its derivatives are listed below:</a:t>
            </a:r>
          </a:p>
          <a:p>
            <a:pPr marL="0" indent="0" algn="just">
              <a:buNone/>
            </a:pPr>
            <a:r>
              <a:rPr lang="en-US" sz="1600" dirty="0"/>
              <a:t>	1.  POSIX shell also is known as </a:t>
            </a:r>
            <a:r>
              <a:rPr lang="en-US" sz="1600" dirty="0" err="1"/>
              <a:t>sh</a:t>
            </a:r>
            <a:endParaRPr lang="en-US" sz="1600" dirty="0"/>
          </a:p>
          <a:p>
            <a:pPr marL="0" indent="0" algn="just">
              <a:buNone/>
            </a:pPr>
            <a:r>
              <a:rPr lang="en-US" sz="1600" dirty="0"/>
              <a:t>	2.  Korn Shell also knew as </a:t>
            </a:r>
            <a:r>
              <a:rPr lang="en-US" sz="1600" dirty="0" err="1"/>
              <a:t>ksh</a:t>
            </a:r>
            <a:endParaRPr lang="en-US" sz="1600" dirty="0"/>
          </a:p>
          <a:p>
            <a:pPr marL="0" indent="0" algn="just">
              <a:buNone/>
            </a:pPr>
            <a:r>
              <a:rPr lang="en-US" sz="1600" dirty="0"/>
              <a:t>	3.  Bourne Again SHell also knew as bash (most popular)</a:t>
            </a:r>
          </a:p>
          <a:p>
            <a:pPr algn="just">
              <a:buFont typeface="Wingdings" panose="05000000000000000000" pitchFamily="2" charset="2"/>
              <a:buChar char="v"/>
            </a:pPr>
            <a:r>
              <a:rPr lang="en-US" sz="1600" dirty="0"/>
              <a:t>The C shell: The prompt for this shell is %, and its subcategories are:</a:t>
            </a:r>
          </a:p>
          <a:p>
            <a:pPr marL="0" indent="0" algn="just">
              <a:buNone/>
            </a:pPr>
            <a:r>
              <a:rPr lang="en-US" sz="1600" dirty="0"/>
              <a:t>	1. C shell also is known as </a:t>
            </a:r>
            <a:r>
              <a:rPr lang="en-US" sz="1600" dirty="0" err="1"/>
              <a:t>csh</a:t>
            </a:r>
            <a:endParaRPr lang="en-US" sz="1600" dirty="0"/>
          </a:p>
          <a:p>
            <a:pPr marL="0" indent="0" algn="just">
              <a:buNone/>
            </a:pPr>
            <a:r>
              <a:rPr lang="en-US" sz="1600" dirty="0"/>
              <a:t>	2.  Tops C shell also is known as </a:t>
            </a:r>
            <a:r>
              <a:rPr lang="en-US" sz="1600" dirty="0" err="1"/>
              <a:t>tcsh</a:t>
            </a:r>
            <a:endParaRPr lang="en-US" sz="1600" dirty="0"/>
          </a:p>
        </p:txBody>
      </p:sp>
      <p:sp>
        <p:nvSpPr>
          <p:cNvPr id="5" name="Slide Number Placeholder 4">
            <a:extLst>
              <a:ext uri="{FF2B5EF4-FFF2-40B4-BE49-F238E27FC236}">
                <a16:creationId xmlns:a16="http://schemas.microsoft.com/office/drawing/2014/main" id="{D554DF92-6AE8-4554-A6F2-4A3AFEE74627}"/>
              </a:ext>
            </a:extLst>
          </p:cNvPr>
          <p:cNvSpPr>
            <a:spLocks noGrp="1"/>
          </p:cNvSpPr>
          <p:nvPr>
            <p:ph type="sldNum" sz="quarter" idx="12"/>
          </p:nvPr>
        </p:nvSpPr>
        <p:spPr/>
        <p:txBody>
          <a:bodyPr/>
          <a:lstStyle/>
          <a:p>
            <a:fld id="{DC4ECF8E-BCBB-453F-9C2B-FA8818B63962}" type="slidenum">
              <a:rPr lang="en-US" smtClean="0"/>
              <a:t>4</a:t>
            </a:fld>
            <a:endParaRPr lang="en-US"/>
          </a:p>
        </p:txBody>
      </p:sp>
      <p:sp>
        <p:nvSpPr>
          <p:cNvPr id="6" name="Footer Placeholder 5">
            <a:extLst>
              <a:ext uri="{FF2B5EF4-FFF2-40B4-BE49-F238E27FC236}">
                <a16:creationId xmlns:a16="http://schemas.microsoft.com/office/drawing/2014/main" id="{1554653A-9B72-42A6-BBA3-B40BA14F548E}"/>
              </a:ext>
            </a:extLst>
          </p:cNvPr>
          <p:cNvSpPr>
            <a:spLocks noGrp="1"/>
          </p:cNvSpPr>
          <p:nvPr>
            <p:ph type="ftr" sz="quarter" idx="11"/>
          </p:nvPr>
        </p:nvSpPr>
        <p:spPr/>
        <p:txBody>
          <a:bodyPr/>
          <a:lstStyle/>
          <a:p>
            <a:r>
              <a:rPr lang="en-US"/>
              <a:t>ONLY FOR BEGINNERS</a:t>
            </a:r>
          </a:p>
        </p:txBody>
      </p:sp>
      <p:pic>
        <p:nvPicPr>
          <p:cNvPr id="2050" name="Picture 2" descr="Image result for types of shell in unix operating system images">
            <a:extLst>
              <a:ext uri="{FF2B5EF4-FFF2-40B4-BE49-F238E27FC236}">
                <a16:creationId xmlns:a16="http://schemas.microsoft.com/office/drawing/2014/main" id="{395EC7CA-D07A-4AA4-B6E3-3CCAEE8EFF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6" y="2970947"/>
            <a:ext cx="6076950" cy="324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31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3C99-699B-4618-BFB2-407FCAF3BAD9}"/>
              </a:ext>
            </a:extLst>
          </p:cNvPr>
          <p:cNvSpPr>
            <a:spLocks noGrp="1"/>
          </p:cNvSpPr>
          <p:nvPr>
            <p:ph type="title"/>
          </p:nvPr>
        </p:nvSpPr>
        <p:spPr>
          <a:xfrm>
            <a:off x="1251678" y="214272"/>
            <a:ext cx="10178322" cy="596023"/>
          </a:xfrm>
        </p:spPr>
        <p:txBody>
          <a:bodyPr>
            <a:normAutofit fontScale="90000"/>
          </a:bodyPr>
          <a:lstStyle/>
          <a:p>
            <a:pPr algn="ctr"/>
            <a:r>
              <a:rPr lang="en-US" dirty="0"/>
              <a:t>SHELL SCRIPTING</a:t>
            </a:r>
          </a:p>
        </p:txBody>
      </p:sp>
      <p:sp>
        <p:nvSpPr>
          <p:cNvPr id="3" name="Content Placeholder 2">
            <a:extLst>
              <a:ext uri="{FF2B5EF4-FFF2-40B4-BE49-F238E27FC236}">
                <a16:creationId xmlns:a16="http://schemas.microsoft.com/office/drawing/2014/main" id="{073CF1AB-BFB1-45FD-BC4A-FD79E8B9517E}"/>
              </a:ext>
            </a:extLst>
          </p:cNvPr>
          <p:cNvSpPr>
            <a:spLocks noGrp="1"/>
          </p:cNvSpPr>
          <p:nvPr>
            <p:ph idx="1"/>
          </p:nvPr>
        </p:nvSpPr>
        <p:spPr>
          <a:xfrm>
            <a:off x="1251678" y="895120"/>
            <a:ext cx="10178322" cy="5362461"/>
          </a:xfrm>
        </p:spPr>
        <p:txBody>
          <a:bodyPr>
            <a:normAutofit fontScale="92500" lnSpcReduction="20000"/>
          </a:bodyPr>
          <a:lstStyle/>
          <a:p>
            <a:pPr algn="just">
              <a:buFont typeface="Wingdings" panose="05000000000000000000" pitchFamily="2" charset="2"/>
              <a:buChar char="§"/>
            </a:pPr>
            <a:r>
              <a:rPr lang="en-US" dirty="0"/>
              <a:t>Shell scripting is writing a series of command for the shell to execute. It can combine lengthy and repetitive sequences of commands into a single and simple script, which can be stored and executed anytime. This reduces the effort required by the end user.</a:t>
            </a:r>
          </a:p>
          <a:p>
            <a:pPr algn="just">
              <a:buFont typeface="Wingdings" panose="05000000000000000000" pitchFamily="2" charset="2"/>
              <a:buChar char="§"/>
            </a:pPr>
            <a:r>
              <a:rPr lang="en-US" dirty="0"/>
              <a:t>Normally shells are interactive. It means shell accept command from you (via keyboard) and execute them. But if you use command one by one (sequence of 'n' number of commands) , you can store this sequence of command to text file and tell the shell to execute this text file instead of entering the commands. This is know as </a:t>
            </a:r>
            <a:r>
              <a:rPr lang="en-US" b="1" i="1" dirty="0"/>
              <a:t>shell script</a:t>
            </a:r>
            <a:r>
              <a:rPr lang="en-US" dirty="0"/>
              <a:t>.</a:t>
            </a:r>
          </a:p>
          <a:p>
            <a:pPr algn="just">
              <a:buFont typeface="Wingdings" panose="05000000000000000000" pitchFamily="2" charset="2"/>
              <a:buChar char="§"/>
            </a:pPr>
            <a:r>
              <a:rPr lang="en-US" dirty="0"/>
              <a:t>Shell scripts can be used for a variety of tasks from customizing your environments to automating your daily tasks.</a:t>
            </a:r>
          </a:p>
          <a:p>
            <a:pPr algn="just">
              <a:buFont typeface="Wingdings" panose="05000000000000000000" pitchFamily="2" charset="2"/>
              <a:buChar char="§"/>
            </a:pPr>
            <a:r>
              <a:rPr lang="en-US" dirty="0"/>
              <a:t>In a single line we can define it as </a:t>
            </a:r>
            <a:r>
              <a:rPr lang="en-US" sz="1900" dirty="0">
                <a:solidFill>
                  <a:schemeClr val="accent1">
                    <a:lumMod val="75000"/>
                  </a:schemeClr>
                </a:solidFill>
              </a:rPr>
              <a:t>“Shell Script is </a:t>
            </a:r>
            <a:r>
              <a:rPr lang="en-US" sz="1900" b="1" dirty="0">
                <a:solidFill>
                  <a:schemeClr val="accent1">
                    <a:lumMod val="75000"/>
                  </a:schemeClr>
                </a:solidFill>
              </a:rPr>
              <a:t>series of command</a:t>
            </a:r>
            <a:r>
              <a:rPr lang="en-US" sz="1900" dirty="0">
                <a:solidFill>
                  <a:schemeClr val="accent1">
                    <a:lumMod val="75000"/>
                  </a:schemeClr>
                </a:solidFill>
              </a:rPr>
              <a:t> written </a:t>
            </a:r>
            <a:r>
              <a:rPr lang="en-US" sz="1900" b="1" dirty="0">
                <a:solidFill>
                  <a:schemeClr val="accent1">
                    <a:lumMod val="75000"/>
                  </a:schemeClr>
                </a:solidFill>
              </a:rPr>
              <a:t>in plain text file</a:t>
            </a:r>
            <a:r>
              <a:rPr lang="en-US" sz="1900" dirty="0">
                <a:solidFill>
                  <a:schemeClr val="accent1">
                    <a:lumMod val="75000"/>
                  </a:schemeClr>
                </a:solidFill>
              </a:rPr>
              <a:t>.”</a:t>
            </a:r>
          </a:p>
          <a:p>
            <a:pPr marL="0" indent="0" algn="just">
              <a:buNone/>
            </a:pPr>
            <a:endParaRPr lang="en-US" sz="1900" dirty="0">
              <a:solidFill>
                <a:schemeClr val="accent1">
                  <a:lumMod val="75000"/>
                </a:schemeClr>
              </a:solidFill>
            </a:endParaRPr>
          </a:p>
          <a:p>
            <a:pPr marL="0" indent="0" algn="just">
              <a:buNone/>
            </a:pPr>
            <a:r>
              <a:rPr lang="en-US" b="1" u="sng" dirty="0"/>
              <a:t>Why to Write Shell Script?</a:t>
            </a:r>
          </a:p>
          <a:p>
            <a:pPr marL="0" indent="0">
              <a:buNone/>
            </a:pPr>
            <a:r>
              <a:rPr lang="en-US" dirty="0"/>
              <a:t>	</a:t>
            </a:r>
            <a:r>
              <a:rPr lang="en-US" sz="1900" dirty="0">
                <a:solidFill>
                  <a:schemeClr val="accent1">
                    <a:lumMod val="75000"/>
                  </a:schemeClr>
                </a:solidFill>
              </a:rPr>
              <a:t>- Shell script can take input from user and output them on screen.</a:t>
            </a:r>
          </a:p>
          <a:p>
            <a:pPr marL="0" indent="0">
              <a:buNone/>
            </a:pPr>
            <a:r>
              <a:rPr lang="en-US" sz="1900" dirty="0">
                <a:solidFill>
                  <a:schemeClr val="accent1">
                    <a:lumMod val="75000"/>
                  </a:schemeClr>
                </a:solidFill>
              </a:rPr>
              <a:t>	- Useful to create our own commands.</a:t>
            </a:r>
          </a:p>
          <a:p>
            <a:pPr marL="0" indent="0">
              <a:buNone/>
            </a:pPr>
            <a:r>
              <a:rPr lang="en-US" sz="1900" dirty="0">
                <a:solidFill>
                  <a:schemeClr val="accent1">
                    <a:lumMod val="75000"/>
                  </a:schemeClr>
                </a:solidFill>
              </a:rPr>
              <a:t>	- Save lots of time.</a:t>
            </a:r>
          </a:p>
          <a:p>
            <a:pPr marL="0" indent="0">
              <a:buNone/>
            </a:pPr>
            <a:r>
              <a:rPr lang="en-US" sz="1900" dirty="0">
                <a:solidFill>
                  <a:schemeClr val="accent1">
                    <a:lumMod val="75000"/>
                  </a:schemeClr>
                </a:solidFill>
              </a:rPr>
              <a:t>	- To automate some task of day to day life.</a:t>
            </a:r>
          </a:p>
          <a:p>
            <a:pPr marL="0" indent="0">
              <a:buNone/>
            </a:pPr>
            <a:r>
              <a:rPr lang="en-US" sz="1900" dirty="0">
                <a:solidFill>
                  <a:schemeClr val="accent1">
                    <a:lumMod val="75000"/>
                  </a:schemeClr>
                </a:solidFill>
              </a:rPr>
              <a:t>	- System Administration part can be also automated.</a:t>
            </a:r>
          </a:p>
          <a:p>
            <a:pPr marL="0" indent="0" algn="just">
              <a:buNone/>
            </a:pPr>
            <a:endParaRPr lang="en-US" sz="1900" dirty="0">
              <a:solidFill>
                <a:schemeClr val="accent1">
                  <a:lumMod val="75000"/>
                </a:schemeClr>
              </a:solidFill>
            </a:endParaRPr>
          </a:p>
        </p:txBody>
      </p:sp>
      <p:sp>
        <p:nvSpPr>
          <p:cNvPr id="5" name="Slide Number Placeholder 4">
            <a:extLst>
              <a:ext uri="{FF2B5EF4-FFF2-40B4-BE49-F238E27FC236}">
                <a16:creationId xmlns:a16="http://schemas.microsoft.com/office/drawing/2014/main" id="{665C4ABE-9C1F-4D86-859D-8D5EE7A60FCB}"/>
              </a:ext>
            </a:extLst>
          </p:cNvPr>
          <p:cNvSpPr>
            <a:spLocks noGrp="1"/>
          </p:cNvSpPr>
          <p:nvPr>
            <p:ph type="sldNum" sz="quarter" idx="12"/>
          </p:nvPr>
        </p:nvSpPr>
        <p:spPr/>
        <p:txBody>
          <a:bodyPr/>
          <a:lstStyle/>
          <a:p>
            <a:fld id="{DC4ECF8E-BCBB-453F-9C2B-FA8818B63962}" type="slidenum">
              <a:rPr lang="en-US" smtClean="0"/>
              <a:t>5</a:t>
            </a:fld>
            <a:endParaRPr lang="en-US"/>
          </a:p>
        </p:txBody>
      </p:sp>
      <p:sp>
        <p:nvSpPr>
          <p:cNvPr id="6" name="Footer Placeholder 5">
            <a:extLst>
              <a:ext uri="{FF2B5EF4-FFF2-40B4-BE49-F238E27FC236}">
                <a16:creationId xmlns:a16="http://schemas.microsoft.com/office/drawing/2014/main" id="{2870A892-640B-41CC-9072-38069EE92750}"/>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11809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A1A5-2754-4AD7-A997-5C1571CEA5BF}"/>
              </a:ext>
            </a:extLst>
          </p:cNvPr>
          <p:cNvSpPr>
            <a:spLocks noGrp="1"/>
          </p:cNvSpPr>
          <p:nvPr>
            <p:ph type="title"/>
          </p:nvPr>
        </p:nvSpPr>
        <p:spPr>
          <a:xfrm>
            <a:off x="1251678" y="129831"/>
            <a:ext cx="10178322" cy="596023"/>
          </a:xfrm>
        </p:spPr>
        <p:txBody>
          <a:bodyPr>
            <a:normAutofit fontScale="90000"/>
          </a:bodyPr>
          <a:lstStyle/>
          <a:p>
            <a:pPr algn="ctr"/>
            <a:r>
              <a:rPr lang="en-US" dirty="0"/>
              <a:t>Working With V</a:t>
            </a:r>
            <a:r>
              <a:rPr lang="en-US" cap="none" dirty="0"/>
              <a:t>i</a:t>
            </a:r>
            <a:r>
              <a:rPr lang="en-US" dirty="0"/>
              <a:t> Editor</a:t>
            </a:r>
          </a:p>
        </p:txBody>
      </p:sp>
      <p:sp>
        <p:nvSpPr>
          <p:cNvPr id="3" name="Content Placeholder 2">
            <a:extLst>
              <a:ext uri="{FF2B5EF4-FFF2-40B4-BE49-F238E27FC236}">
                <a16:creationId xmlns:a16="http://schemas.microsoft.com/office/drawing/2014/main" id="{3AE5BB0A-A0FB-4C0D-B2D3-DA8B2E0D7ACE}"/>
              </a:ext>
            </a:extLst>
          </p:cNvPr>
          <p:cNvSpPr>
            <a:spLocks noGrp="1"/>
          </p:cNvSpPr>
          <p:nvPr>
            <p:ph idx="1"/>
          </p:nvPr>
        </p:nvSpPr>
        <p:spPr>
          <a:xfrm>
            <a:off x="1057619" y="804231"/>
            <a:ext cx="10532126" cy="5917244"/>
          </a:xfrm>
        </p:spPr>
        <p:txBody>
          <a:bodyPr>
            <a:noAutofit/>
          </a:bodyPr>
          <a:lstStyle/>
          <a:p>
            <a:pPr marL="0" indent="0">
              <a:buNone/>
            </a:pPr>
            <a:r>
              <a:rPr lang="en-US" sz="1800" dirty="0"/>
              <a:t>The default editor that comes with the UNIX operating system is called vi (visual editor).</a:t>
            </a:r>
          </a:p>
          <a:p>
            <a:pPr marL="0" indent="0">
              <a:buNone/>
            </a:pPr>
            <a:r>
              <a:rPr lang="en-US" sz="1800" dirty="0"/>
              <a:t>Vi is the standard editor,  most popular and classic text editor that is available on Unix system.</a:t>
            </a:r>
          </a:p>
          <a:p>
            <a:pPr marL="0" indent="0">
              <a:buNone/>
            </a:pPr>
            <a:r>
              <a:rPr lang="en-US" sz="1800" dirty="0"/>
              <a:t>Use the </a:t>
            </a:r>
            <a:r>
              <a:rPr lang="en-US" sz="1800" b="1" dirty="0"/>
              <a:t>vi</a:t>
            </a:r>
            <a:r>
              <a:rPr lang="en-US" sz="1800" dirty="0"/>
              <a:t> editor to edit an existing file or to create a new file from scratch.  And also use this editor to just read a text file.</a:t>
            </a:r>
          </a:p>
          <a:p>
            <a:pPr marL="0" indent="0">
              <a:buNone/>
            </a:pPr>
            <a:r>
              <a:rPr lang="en-US" sz="1800" dirty="0"/>
              <a:t>To work on VI editor , Need to understand the </a:t>
            </a:r>
            <a:r>
              <a:rPr lang="en-US" sz="1800" b="1" dirty="0"/>
              <a:t>its operation modes.</a:t>
            </a:r>
          </a:p>
          <a:p>
            <a:pPr marL="0" indent="0">
              <a:buNone/>
            </a:pPr>
            <a:r>
              <a:rPr lang="en-US" sz="1600" b="1" u="sng" dirty="0"/>
              <a:t>Modes of Operation in vi editor</a:t>
            </a:r>
            <a:r>
              <a:rPr lang="en-US" sz="1600" b="1" dirty="0"/>
              <a:t> </a:t>
            </a:r>
          </a:p>
          <a:p>
            <a:pPr marL="0" indent="0">
              <a:buNone/>
            </a:pPr>
            <a:r>
              <a:rPr lang="en-US" sz="1600" dirty="0"/>
              <a:t>There are three modes of operation in Vi - the command mode, the insert mode, and the ex-command mode.</a:t>
            </a:r>
          </a:p>
          <a:p>
            <a:pPr marL="0" indent="0">
              <a:buNone/>
            </a:pPr>
            <a:r>
              <a:rPr lang="en-US" sz="1600" b="1" u="sng" dirty="0"/>
              <a:t>1. Command mode: </a:t>
            </a:r>
            <a:r>
              <a:rPr lang="en-US" sz="1600" dirty="0"/>
              <a:t>In this mode, all the keys work as commands. These keys are used for inserting, appending, deleting, opening new lines, moving the cursor over the paragraphs and sentences, etc. </a:t>
            </a:r>
          </a:p>
          <a:p>
            <a:pPr marL="0" indent="0">
              <a:buNone/>
            </a:pPr>
            <a:r>
              <a:rPr lang="en-US" sz="1600" dirty="0"/>
              <a:t>In this mode, the keys are not displayed but each key performs an operation. By default the vi editor is in command mode, hence we cannot type text in command mode. In order to write programs or text in vi editor, we need to switch to the insert mode which can be done by pressing the escape button.</a:t>
            </a:r>
          </a:p>
          <a:p>
            <a:pPr marL="0" indent="0">
              <a:buNone/>
            </a:pPr>
            <a:r>
              <a:rPr lang="en-US" sz="1600" b="1" u="sng" dirty="0"/>
              <a:t>2. Insert mode: </a:t>
            </a:r>
            <a:r>
              <a:rPr lang="en-US" sz="1600" dirty="0"/>
              <a:t>In this mode, we can insert, append, edit or replace texts. We can switch from the command mode to Insert mode by pressing the escape button and then press I or A to enter into insert mode.</a:t>
            </a:r>
          </a:p>
          <a:p>
            <a:pPr marL="0" indent="0">
              <a:buNone/>
            </a:pPr>
            <a:r>
              <a:rPr lang="en-US" sz="1600" b="1" u="sng" dirty="0"/>
              <a:t>3. Ex command mode: </a:t>
            </a:r>
            <a:r>
              <a:rPr lang="en-US" sz="1600" dirty="0"/>
              <a:t>This mode is used for entering commands at the bottom line of the vi editor called as a command line. To switch to Ex command mode press escape key then type: (colon). In order to save the contents and quit from the vi editor press </a:t>
            </a:r>
            <a:r>
              <a:rPr lang="en-US" sz="1600" dirty="0" err="1"/>
              <a:t>wq</a:t>
            </a:r>
            <a:r>
              <a:rPr lang="en-US" sz="1600" dirty="0"/>
              <a:t> after the : (colon). </a:t>
            </a:r>
            <a:r>
              <a:rPr lang="en-US" sz="1600" dirty="0" err="1"/>
              <a:t>i.e</a:t>
            </a:r>
            <a:r>
              <a:rPr lang="en-US" sz="1600" dirty="0"/>
              <a:t> :</a:t>
            </a:r>
            <a:r>
              <a:rPr lang="en-US" sz="1600" dirty="0" err="1"/>
              <a:t>wq</a:t>
            </a:r>
            <a:r>
              <a:rPr lang="en-US" sz="1600" dirty="0"/>
              <a:t>.</a:t>
            </a:r>
          </a:p>
        </p:txBody>
      </p:sp>
      <p:sp>
        <p:nvSpPr>
          <p:cNvPr id="5" name="Slide Number Placeholder 4">
            <a:extLst>
              <a:ext uri="{FF2B5EF4-FFF2-40B4-BE49-F238E27FC236}">
                <a16:creationId xmlns:a16="http://schemas.microsoft.com/office/drawing/2014/main" id="{26A6878F-F4EB-4756-884F-F804F7A06075}"/>
              </a:ext>
            </a:extLst>
          </p:cNvPr>
          <p:cNvSpPr>
            <a:spLocks noGrp="1"/>
          </p:cNvSpPr>
          <p:nvPr>
            <p:ph type="sldNum" sz="quarter" idx="12"/>
          </p:nvPr>
        </p:nvSpPr>
        <p:spPr/>
        <p:txBody>
          <a:bodyPr/>
          <a:lstStyle/>
          <a:p>
            <a:fld id="{DC4ECF8E-BCBB-453F-9C2B-FA8818B63962}" type="slidenum">
              <a:rPr lang="en-US" smtClean="0"/>
              <a:t>6</a:t>
            </a:fld>
            <a:endParaRPr lang="en-US"/>
          </a:p>
        </p:txBody>
      </p:sp>
      <p:sp>
        <p:nvSpPr>
          <p:cNvPr id="6" name="Footer Placeholder 5">
            <a:extLst>
              <a:ext uri="{FF2B5EF4-FFF2-40B4-BE49-F238E27FC236}">
                <a16:creationId xmlns:a16="http://schemas.microsoft.com/office/drawing/2014/main" id="{7A650A22-A5C9-44DA-A708-349C32583DB3}"/>
              </a:ext>
            </a:extLst>
          </p:cNvPr>
          <p:cNvSpPr>
            <a:spLocks noGrp="1"/>
          </p:cNvSpPr>
          <p:nvPr>
            <p:ph type="ftr" sz="quarter" idx="11"/>
          </p:nvPr>
        </p:nvSpPr>
        <p:spPr/>
        <p:txBody>
          <a:bodyPr/>
          <a:lstStyle/>
          <a:p>
            <a:r>
              <a:rPr lang="en-US"/>
              <a:t>ONLY FOR BEGINNERS</a:t>
            </a:r>
          </a:p>
        </p:txBody>
      </p:sp>
    </p:spTree>
    <p:extLst>
      <p:ext uri="{BB962C8B-B14F-4D97-AF65-F5344CB8AC3E}">
        <p14:creationId xmlns:p14="http://schemas.microsoft.com/office/powerpoint/2010/main" val="306286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FEBF-E96C-4C27-A1FD-72AC2C979CC8}"/>
              </a:ext>
            </a:extLst>
          </p:cNvPr>
          <p:cNvSpPr>
            <a:spLocks noGrp="1"/>
          </p:cNvSpPr>
          <p:nvPr>
            <p:ph type="title"/>
          </p:nvPr>
        </p:nvSpPr>
        <p:spPr>
          <a:xfrm>
            <a:off x="1251678" y="382385"/>
            <a:ext cx="10178322" cy="596023"/>
          </a:xfrm>
        </p:spPr>
        <p:txBody>
          <a:bodyPr>
            <a:normAutofit fontScale="90000"/>
          </a:bodyPr>
          <a:lstStyle/>
          <a:p>
            <a:pPr algn="ctr"/>
            <a:r>
              <a:rPr lang="en-US" sz="4000" dirty="0"/>
              <a:t>Shell Scripting Comments &amp; Variables</a:t>
            </a:r>
            <a:br>
              <a:rPr lang="en-US" dirty="0"/>
            </a:br>
            <a:endParaRPr lang="en-US" dirty="0"/>
          </a:p>
        </p:txBody>
      </p:sp>
      <p:sp>
        <p:nvSpPr>
          <p:cNvPr id="3" name="Content Placeholder 2">
            <a:extLst>
              <a:ext uri="{FF2B5EF4-FFF2-40B4-BE49-F238E27FC236}">
                <a16:creationId xmlns:a16="http://schemas.microsoft.com/office/drawing/2014/main" id="{CF523ADC-30F5-4423-8B50-F0641BA6D6D4}"/>
              </a:ext>
            </a:extLst>
          </p:cNvPr>
          <p:cNvSpPr>
            <a:spLocks noGrp="1"/>
          </p:cNvSpPr>
          <p:nvPr>
            <p:ph idx="1"/>
          </p:nvPr>
        </p:nvSpPr>
        <p:spPr>
          <a:xfrm>
            <a:off x="1251678" y="1246909"/>
            <a:ext cx="10178322" cy="5128770"/>
          </a:xfrm>
        </p:spPr>
        <p:txBody>
          <a:bodyPr>
            <a:normAutofit fontScale="77500" lnSpcReduction="20000"/>
          </a:bodyPr>
          <a:lstStyle/>
          <a:p>
            <a:r>
              <a:rPr lang="en-US" dirty="0"/>
              <a:t>Any line starting with a hash (#) becomes comment. Comment means, that line will not take part in script execution.</a:t>
            </a:r>
          </a:p>
          <a:p>
            <a:endParaRPr lang="en-US" dirty="0"/>
          </a:p>
          <a:p>
            <a:pPr marL="0" indent="0">
              <a:buNone/>
            </a:pPr>
            <a:r>
              <a:rPr lang="en-US" b="1" dirty="0"/>
              <a:t>What are Shell Variables?</a:t>
            </a:r>
          </a:p>
          <a:p>
            <a:r>
              <a:rPr lang="en-US" dirty="0"/>
              <a:t>Variables store data in the form of characters and numbers. Similarly, Shell variables are used to store information</a:t>
            </a:r>
          </a:p>
          <a:p>
            <a:r>
              <a:rPr lang="en-US" u="sng" dirty="0"/>
              <a:t>For example:</a:t>
            </a:r>
            <a:endParaRPr lang="en-US" dirty="0"/>
          </a:p>
          <a:p>
            <a:pPr marL="0" indent="0">
              <a:buNone/>
            </a:pPr>
            <a:r>
              <a:rPr lang="en-US" dirty="0"/>
              <a:t>variable ="Hello"</a:t>
            </a:r>
          </a:p>
          <a:p>
            <a:pPr marL="0" indent="0">
              <a:buNone/>
            </a:pPr>
            <a:r>
              <a:rPr lang="en-US" dirty="0"/>
              <a:t>echo $variable</a:t>
            </a:r>
          </a:p>
          <a:p>
            <a:pPr marL="0" indent="0">
              <a:buNone/>
            </a:pPr>
            <a:endParaRPr lang="en-US" dirty="0"/>
          </a:p>
          <a:p>
            <a:pPr marL="0" indent="0">
              <a:buNone/>
            </a:pPr>
            <a:r>
              <a:rPr lang="en-US" u="sng" dirty="0"/>
              <a:t>small script which will use a variable.</a:t>
            </a:r>
          </a:p>
          <a:p>
            <a:pPr marL="0" indent="0">
              <a:buNone/>
            </a:pPr>
            <a:r>
              <a:rPr lang="en-US" dirty="0"/>
              <a:t>#!/bin/</a:t>
            </a:r>
            <a:r>
              <a:rPr lang="en-US" dirty="0" err="1"/>
              <a:t>sh</a:t>
            </a:r>
            <a:endParaRPr lang="en-US" dirty="0"/>
          </a:p>
          <a:p>
            <a:pPr marL="0" indent="0">
              <a:buNone/>
            </a:pPr>
            <a:r>
              <a:rPr lang="en-US" dirty="0"/>
              <a:t>echo "what is your name?"</a:t>
            </a:r>
          </a:p>
          <a:p>
            <a:pPr marL="0" indent="0">
              <a:buNone/>
            </a:pPr>
            <a:r>
              <a:rPr lang="en-US" dirty="0"/>
              <a:t>read name</a:t>
            </a:r>
          </a:p>
          <a:p>
            <a:pPr marL="0" indent="0">
              <a:buNone/>
            </a:pPr>
            <a:r>
              <a:rPr lang="en-US" dirty="0"/>
              <a:t>echo "How do you do, $name?"</a:t>
            </a:r>
          </a:p>
          <a:p>
            <a:pPr marL="0" indent="0">
              <a:buNone/>
            </a:pPr>
            <a:r>
              <a:rPr lang="en-US" dirty="0"/>
              <a:t>read remark</a:t>
            </a:r>
          </a:p>
          <a:p>
            <a:pPr marL="0" indent="0">
              <a:buNone/>
            </a:pPr>
            <a:r>
              <a:rPr lang="en-US" dirty="0"/>
              <a:t>echo "I am $remark too!"</a:t>
            </a:r>
          </a:p>
        </p:txBody>
      </p:sp>
      <p:sp>
        <p:nvSpPr>
          <p:cNvPr id="4" name="Footer Placeholder 3">
            <a:extLst>
              <a:ext uri="{FF2B5EF4-FFF2-40B4-BE49-F238E27FC236}">
                <a16:creationId xmlns:a16="http://schemas.microsoft.com/office/drawing/2014/main" id="{9E8B7EFD-D576-4568-A0A9-CBCF0F84999A}"/>
              </a:ext>
            </a:extLst>
          </p:cNvPr>
          <p:cNvSpPr>
            <a:spLocks noGrp="1"/>
          </p:cNvSpPr>
          <p:nvPr>
            <p:ph type="ftr" sz="quarter" idx="11"/>
          </p:nvPr>
        </p:nvSpPr>
        <p:spPr/>
        <p:txBody>
          <a:bodyPr/>
          <a:lstStyle/>
          <a:p>
            <a:r>
              <a:rPr lang="en-US"/>
              <a:t>ONLY FOR BEGINNERS</a:t>
            </a:r>
          </a:p>
        </p:txBody>
      </p:sp>
      <p:sp>
        <p:nvSpPr>
          <p:cNvPr id="5" name="Slide Number Placeholder 4">
            <a:extLst>
              <a:ext uri="{FF2B5EF4-FFF2-40B4-BE49-F238E27FC236}">
                <a16:creationId xmlns:a16="http://schemas.microsoft.com/office/drawing/2014/main" id="{92BFEB70-14D8-42CD-A84B-726BF3215B69}"/>
              </a:ext>
            </a:extLst>
          </p:cNvPr>
          <p:cNvSpPr>
            <a:spLocks noGrp="1"/>
          </p:cNvSpPr>
          <p:nvPr>
            <p:ph type="sldNum" sz="quarter" idx="12"/>
          </p:nvPr>
        </p:nvSpPr>
        <p:spPr/>
        <p:txBody>
          <a:bodyPr/>
          <a:lstStyle/>
          <a:p>
            <a:fld id="{DC4ECF8E-BCBB-453F-9C2B-FA8818B63962}" type="slidenum">
              <a:rPr lang="en-US" smtClean="0"/>
              <a:t>7</a:t>
            </a:fld>
            <a:endParaRPr lang="en-US"/>
          </a:p>
        </p:txBody>
      </p:sp>
    </p:spTree>
    <p:extLst>
      <p:ext uri="{BB962C8B-B14F-4D97-AF65-F5344CB8AC3E}">
        <p14:creationId xmlns:p14="http://schemas.microsoft.com/office/powerpoint/2010/main" val="366091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EEF4-8239-4B8C-882A-F3C83B6204F0}"/>
              </a:ext>
            </a:extLst>
          </p:cNvPr>
          <p:cNvSpPr>
            <a:spLocks noGrp="1"/>
          </p:cNvSpPr>
          <p:nvPr>
            <p:ph type="title"/>
          </p:nvPr>
        </p:nvSpPr>
        <p:spPr>
          <a:xfrm>
            <a:off x="1251678" y="382385"/>
            <a:ext cx="10178322" cy="596023"/>
          </a:xfrm>
        </p:spPr>
        <p:txBody>
          <a:bodyPr>
            <a:normAutofit fontScale="90000"/>
          </a:bodyPr>
          <a:lstStyle/>
          <a:p>
            <a:pPr algn="ctr"/>
            <a:r>
              <a:rPr lang="en-US" dirty="0"/>
              <a:t>ECHO Command</a:t>
            </a:r>
          </a:p>
        </p:txBody>
      </p:sp>
      <p:sp>
        <p:nvSpPr>
          <p:cNvPr id="3" name="Content Placeholder 2">
            <a:extLst>
              <a:ext uri="{FF2B5EF4-FFF2-40B4-BE49-F238E27FC236}">
                <a16:creationId xmlns:a16="http://schemas.microsoft.com/office/drawing/2014/main" id="{5C42D64D-C0F2-4D8B-9B8E-FCDA556568DD}"/>
              </a:ext>
            </a:extLst>
          </p:cNvPr>
          <p:cNvSpPr>
            <a:spLocks noGrp="1"/>
          </p:cNvSpPr>
          <p:nvPr>
            <p:ph idx="1"/>
          </p:nvPr>
        </p:nvSpPr>
        <p:spPr>
          <a:xfrm>
            <a:off x="1251678" y="1202635"/>
            <a:ext cx="10178322" cy="4676957"/>
          </a:xfrm>
        </p:spPr>
        <p:txBody>
          <a:bodyPr/>
          <a:lstStyle/>
          <a:p>
            <a:pPr marL="0" indent="0">
              <a:buNone/>
            </a:pPr>
            <a:r>
              <a:rPr lang="en-US" dirty="0"/>
              <a:t>echo command in </a:t>
            </a:r>
            <a:r>
              <a:rPr lang="en-US" dirty="0" err="1"/>
              <a:t>unix</a:t>
            </a:r>
            <a:r>
              <a:rPr lang="en-US" dirty="0"/>
              <a:t> is used to display line of text/string that are passed as an argument . This is a built in command that is mostly used in shell scripts and batch files to output status text to the screen or a file.</a:t>
            </a:r>
          </a:p>
          <a:p>
            <a:pPr marL="0" indent="0">
              <a:buNone/>
            </a:pPr>
            <a:r>
              <a:rPr lang="en-US" u="sng" dirty="0"/>
              <a:t>The syntax for echo is:</a:t>
            </a:r>
          </a:p>
          <a:p>
            <a:pPr marL="0" indent="0">
              <a:buNone/>
            </a:pPr>
            <a:r>
              <a:rPr lang="en-US" dirty="0"/>
              <a:t>echo [option(s)] [string(s)]</a:t>
            </a:r>
          </a:p>
          <a:p>
            <a:pPr marL="0" indent="0">
              <a:buNone/>
            </a:pPr>
            <a:r>
              <a:rPr lang="en-US" dirty="0"/>
              <a:t>Echo Options:</a:t>
            </a:r>
          </a:p>
          <a:p>
            <a:pPr marL="0" indent="0">
              <a:buNone/>
            </a:pPr>
            <a:endParaRPr lang="en-US" dirty="0"/>
          </a:p>
        </p:txBody>
      </p:sp>
      <p:sp>
        <p:nvSpPr>
          <p:cNvPr id="4" name="Footer Placeholder 3">
            <a:extLst>
              <a:ext uri="{FF2B5EF4-FFF2-40B4-BE49-F238E27FC236}">
                <a16:creationId xmlns:a16="http://schemas.microsoft.com/office/drawing/2014/main" id="{6C5182FD-C0CE-4B28-BBC0-BB52EAB0E6CB}"/>
              </a:ext>
            </a:extLst>
          </p:cNvPr>
          <p:cNvSpPr>
            <a:spLocks noGrp="1"/>
          </p:cNvSpPr>
          <p:nvPr>
            <p:ph type="ftr" sz="quarter" idx="11"/>
          </p:nvPr>
        </p:nvSpPr>
        <p:spPr/>
        <p:txBody>
          <a:bodyPr/>
          <a:lstStyle/>
          <a:p>
            <a:r>
              <a:rPr lang="en-US"/>
              <a:t>ONLY FOR BEGINNERS</a:t>
            </a:r>
          </a:p>
        </p:txBody>
      </p:sp>
      <p:sp>
        <p:nvSpPr>
          <p:cNvPr id="5" name="Slide Number Placeholder 4">
            <a:extLst>
              <a:ext uri="{FF2B5EF4-FFF2-40B4-BE49-F238E27FC236}">
                <a16:creationId xmlns:a16="http://schemas.microsoft.com/office/drawing/2014/main" id="{A4EA650A-CFD7-480C-ACD5-31AEDA68FC29}"/>
              </a:ext>
            </a:extLst>
          </p:cNvPr>
          <p:cNvSpPr>
            <a:spLocks noGrp="1"/>
          </p:cNvSpPr>
          <p:nvPr>
            <p:ph type="sldNum" sz="quarter" idx="12"/>
          </p:nvPr>
        </p:nvSpPr>
        <p:spPr/>
        <p:txBody>
          <a:bodyPr/>
          <a:lstStyle/>
          <a:p>
            <a:fld id="{DC4ECF8E-BCBB-453F-9C2B-FA8818B63962}" type="slidenum">
              <a:rPr lang="en-US" smtClean="0"/>
              <a:t>8</a:t>
            </a:fld>
            <a:endParaRPr lang="en-US"/>
          </a:p>
        </p:txBody>
      </p:sp>
      <p:graphicFrame>
        <p:nvGraphicFramePr>
          <p:cNvPr id="7" name="Table 6">
            <a:extLst>
              <a:ext uri="{FF2B5EF4-FFF2-40B4-BE49-F238E27FC236}">
                <a16:creationId xmlns:a16="http://schemas.microsoft.com/office/drawing/2014/main" id="{0051E4C9-10F7-4700-9FCD-DC8D91EF4342}"/>
              </a:ext>
            </a:extLst>
          </p:cNvPr>
          <p:cNvGraphicFramePr>
            <a:graphicFrameLocks noGrp="1"/>
          </p:cNvGraphicFramePr>
          <p:nvPr>
            <p:extLst>
              <p:ext uri="{D42A27DB-BD31-4B8C-83A1-F6EECF244321}">
                <p14:modId xmlns:p14="http://schemas.microsoft.com/office/powerpoint/2010/main" val="1658980795"/>
              </p:ext>
            </p:extLst>
          </p:nvPr>
        </p:nvGraphicFramePr>
        <p:xfrm>
          <a:off x="2617471" y="3875049"/>
          <a:ext cx="6167120" cy="2329434"/>
        </p:xfrm>
        <a:graphic>
          <a:graphicData uri="http://schemas.openxmlformats.org/drawingml/2006/table">
            <a:tbl>
              <a:tblPr firstRow="1" firstCol="1" bandRow="1"/>
              <a:tblGrid>
                <a:gridCol w="723900">
                  <a:extLst>
                    <a:ext uri="{9D8B030D-6E8A-4147-A177-3AD203B41FA5}">
                      <a16:colId xmlns:a16="http://schemas.microsoft.com/office/drawing/2014/main" val="3858778394"/>
                    </a:ext>
                  </a:extLst>
                </a:gridCol>
                <a:gridCol w="5443220">
                  <a:extLst>
                    <a:ext uri="{9D8B030D-6E8A-4147-A177-3AD203B41FA5}">
                      <a16:colId xmlns:a16="http://schemas.microsoft.com/office/drawing/2014/main" val="3534039958"/>
                    </a:ext>
                  </a:extLst>
                </a:gridCol>
              </a:tblGrid>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Options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tc>
                  <a:txBody>
                    <a:bodyPr/>
                    <a:lstStyle/>
                    <a:p>
                      <a:pPr marL="0" marR="0" algn="ctr">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extLst>
                  <a:ext uri="{0D108BD9-81ED-4DB2-BD59-A6C34878D82A}">
                    <a16:rowId xmlns:a16="http://schemas.microsoft.com/office/drawing/2014/main" val="3807347412"/>
                  </a:ext>
                </a:extLst>
              </a:tr>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tc>
                  <a:txBody>
                    <a:bodyPr/>
                    <a:lstStyle/>
                    <a:p>
                      <a:pPr marL="0" marR="0" algn="ctr">
                        <a:lnSpc>
                          <a:spcPct val="107000"/>
                        </a:lnSpc>
                        <a:spcBef>
                          <a:spcPts val="0"/>
                        </a:spcBef>
                        <a:spcAft>
                          <a:spcPts val="0"/>
                        </a:spcAft>
                      </a:pPr>
                      <a:r>
                        <a:rPr lang="en-US" sz="105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do not print the trailing newline.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301399976"/>
                  </a:ext>
                </a:extLst>
              </a:tr>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tc>
                  <a:txBody>
                    <a:bodyPr/>
                    <a:lstStyle/>
                    <a:p>
                      <a:pPr marL="0" marR="0" algn="ctr">
                        <a:lnSpc>
                          <a:spcPct val="107000"/>
                        </a:lnSpc>
                        <a:spcBef>
                          <a:spcPts val="0"/>
                        </a:spcBef>
                        <a:spcAft>
                          <a:spcPts val="0"/>
                        </a:spcAft>
                      </a:pPr>
                      <a:r>
                        <a:rPr lang="en-US" sz="105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enable interpretation of backslash escapes.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extLst>
                  <a:ext uri="{0D108BD9-81ED-4DB2-BD59-A6C34878D82A}">
                    <a16:rowId xmlns:a16="http://schemas.microsoft.com/office/drawing/2014/main" val="1468431132"/>
                  </a:ext>
                </a:extLst>
              </a:tr>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tc>
                  <a:txBody>
                    <a:bodyPr/>
                    <a:lstStyle/>
                    <a:p>
                      <a:pPr marL="0" marR="0" algn="ctr">
                        <a:lnSpc>
                          <a:spcPct val="107000"/>
                        </a:lnSpc>
                        <a:spcBef>
                          <a:spcPts val="0"/>
                        </a:spcBef>
                        <a:spcAft>
                          <a:spcPts val="0"/>
                        </a:spcAft>
                      </a:pPr>
                      <a:r>
                        <a:rPr lang="en-US" sz="105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backspace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2121647228"/>
                  </a:ext>
                </a:extLst>
              </a:tr>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tc>
                  <a:txBody>
                    <a:bodyPr/>
                    <a:lstStyle/>
                    <a:p>
                      <a:pPr marL="0" marR="0" algn="ctr">
                        <a:lnSpc>
                          <a:spcPct val="107000"/>
                        </a:lnSpc>
                        <a:spcBef>
                          <a:spcPts val="0"/>
                        </a:spcBef>
                        <a:spcAft>
                          <a:spcPts val="0"/>
                        </a:spcAft>
                      </a:pPr>
                      <a:r>
                        <a:rPr lang="en-US" sz="105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backslash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extLst>
                  <a:ext uri="{0D108BD9-81ED-4DB2-BD59-A6C34878D82A}">
                    <a16:rowId xmlns:a16="http://schemas.microsoft.com/office/drawing/2014/main" val="3858457472"/>
                  </a:ext>
                </a:extLst>
              </a:tr>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tc>
                  <a:txBody>
                    <a:bodyPr/>
                    <a:lstStyle/>
                    <a:p>
                      <a:pPr marL="0" marR="0" algn="ctr">
                        <a:lnSpc>
                          <a:spcPct val="107000"/>
                        </a:lnSpc>
                        <a:spcBef>
                          <a:spcPts val="0"/>
                        </a:spcBef>
                        <a:spcAft>
                          <a:spcPts val="0"/>
                        </a:spcAft>
                      </a:pPr>
                      <a:r>
                        <a:rPr lang="en-US" sz="105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new line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4038360322"/>
                  </a:ext>
                </a:extLst>
              </a:tr>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tc>
                  <a:txBody>
                    <a:bodyPr/>
                    <a:lstStyle/>
                    <a:p>
                      <a:pPr marL="0" marR="0" algn="ctr">
                        <a:lnSpc>
                          <a:spcPct val="107000"/>
                        </a:lnSpc>
                        <a:spcBef>
                          <a:spcPts val="0"/>
                        </a:spcBef>
                        <a:spcAft>
                          <a:spcPts val="0"/>
                        </a:spcAft>
                      </a:pPr>
                      <a:r>
                        <a:rPr lang="en-US" sz="105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carriage return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extLst>
                  <a:ext uri="{0D108BD9-81ED-4DB2-BD59-A6C34878D82A}">
                    <a16:rowId xmlns:a16="http://schemas.microsoft.com/office/drawing/2014/main" val="2908296928"/>
                  </a:ext>
                </a:extLst>
              </a:tr>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tc>
                  <a:txBody>
                    <a:bodyPr/>
                    <a:lstStyle/>
                    <a:p>
                      <a:pPr marL="0" marR="0" algn="ctr">
                        <a:lnSpc>
                          <a:spcPct val="107000"/>
                        </a:lnSpc>
                        <a:spcBef>
                          <a:spcPts val="0"/>
                        </a:spcBef>
                        <a:spcAft>
                          <a:spcPts val="0"/>
                        </a:spcAft>
                      </a:pPr>
                      <a:r>
                        <a:rPr lang="en-US" sz="105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horizontal tab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903250102"/>
                  </a:ext>
                </a:extLst>
              </a:tr>
              <a:tr h="0">
                <a:tc>
                  <a:txBody>
                    <a:bodyPr/>
                    <a:lstStyle/>
                    <a:p>
                      <a:pPr marL="0" marR="0">
                        <a:lnSpc>
                          <a:spcPct val="107000"/>
                        </a:lnSpc>
                        <a:spcBef>
                          <a:spcPts val="0"/>
                        </a:spcBef>
                        <a:spcAft>
                          <a:spcPts val="0"/>
                        </a:spcAft>
                      </a:pPr>
                      <a:r>
                        <a:rPr lang="en-US" sz="1050">
                          <a:solidFill>
                            <a:srgbClr val="333333"/>
                          </a:solidFill>
                          <a:effectLst/>
                          <a:latin typeface="inherit"/>
                          <a:ea typeface="Times New Roman" panose="02020603050405020304" pitchFamily="18" charset="0"/>
                          <a:cs typeface="Arial" panose="020B0604020202020204" pitchFamily="34" charset="0"/>
                        </a:rPr>
                        <a:t> \v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90500"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tc>
                  <a:txBody>
                    <a:bodyPr/>
                    <a:lstStyle/>
                    <a:p>
                      <a:pPr marL="0" marR="0" algn="ctr">
                        <a:lnSpc>
                          <a:spcPct val="107000"/>
                        </a:lnSpc>
                        <a:spcBef>
                          <a:spcPts val="0"/>
                        </a:spcBef>
                        <a:spcAft>
                          <a:spcPts val="0"/>
                        </a:spcAft>
                      </a:pPr>
                      <a:r>
                        <a:rPr lang="en-US" sz="105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vertical tab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EBEC"/>
                    </a:solidFill>
                  </a:tcPr>
                </a:tc>
                <a:extLst>
                  <a:ext uri="{0D108BD9-81ED-4DB2-BD59-A6C34878D82A}">
                    <a16:rowId xmlns:a16="http://schemas.microsoft.com/office/drawing/2014/main" val="2364432761"/>
                  </a:ext>
                </a:extLst>
              </a:tr>
            </a:tbl>
          </a:graphicData>
        </a:graphic>
      </p:graphicFrame>
    </p:spTree>
    <p:extLst>
      <p:ext uri="{BB962C8B-B14F-4D97-AF65-F5344CB8AC3E}">
        <p14:creationId xmlns:p14="http://schemas.microsoft.com/office/powerpoint/2010/main" val="217536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0252A-6574-48D6-9800-7274F1B0624D}"/>
              </a:ext>
            </a:extLst>
          </p:cNvPr>
          <p:cNvSpPr>
            <a:spLocks noGrp="1"/>
          </p:cNvSpPr>
          <p:nvPr>
            <p:ph type="title"/>
          </p:nvPr>
        </p:nvSpPr>
        <p:spPr>
          <a:xfrm>
            <a:off x="1251678" y="382385"/>
            <a:ext cx="10178322" cy="596023"/>
          </a:xfrm>
        </p:spPr>
        <p:txBody>
          <a:bodyPr>
            <a:normAutofit fontScale="90000"/>
          </a:bodyPr>
          <a:lstStyle/>
          <a:p>
            <a:pPr algn="ctr"/>
            <a:r>
              <a:rPr lang="en-US" dirty="0"/>
              <a:t>How to Execute a </a:t>
            </a:r>
            <a:r>
              <a:rPr lang="en-US" dirty="0" err="1"/>
              <a:t>SCript</a:t>
            </a:r>
            <a:endParaRPr lang="en-US" dirty="0"/>
          </a:p>
        </p:txBody>
      </p:sp>
      <p:sp>
        <p:nvSpPr>
          <p:cNvPr id="3" name="Content Placeholder 2">
            <a:extLst>
              <a:ext uri="{FF2B5EF4-FFF2-40B4-BE49-F238E27FC236}">
                <a16:creationId xmlns:a16="http://schemas.microsoft.com/office/drawing/2014/main" id="{3FF45561-E86A-480A-A7F1-653292BADAB5}"/>
              </a:ext>
            </a:extLst>
          </p:cNvPr>
          <p:cNvSpPr>
            <a:spLocks noGrp="1"/>
          </p:cNvSpPr>
          <p:nvPr>
            <p:ph idx="1"/>
          </p:nvPr>
        </p:nvSpPr>
        <p:spPr>
          <a:xfrm>
            <a:off x="1251678" y="1341783"/>
            <a:ext cx="10178322" cy="4537809"/>
          </a:xfrm>
        </p:spPr>
        <p:txBody>
          <a:bodyPr/>
          <a:lstStyle/>
          <a:p>
            <a:pPr marL="0" indent="0">
              <a:buNone/>
            </a:pPr>
            <a:r>
              <a:rPr lang="en-US" u="sng" dirty="0"/>
              <a:t>Steps to write and execute a script</a:t>
            </a:r>
          </a:p>
          <a:p>
            <a:r>
              <a:rPr lang="en-US" dirty="0"/>
              <a:t>Open the terminal. Go to the directory where you want to create your script.</a:t>
            </a:r>
          </a:p>
          <a:p>
            <a:r>
              <a:rPr lang="en-US" dirty="0"/>
              <a:t>Create a file with .</a:t>
            </a:r>
            <a:r>
              <a:rPr lang="en-US" dirty="0" err="1"/>
              <a:t>sh</a:t>
            </a:r>
            <a:r>
              <a:rPr lang="en-US" dirty="0"/>
              <a:t> extension.</a:t>
            </a:r>
          </a:p>
          <a:p>
            <a:r>
              <a:rPr lang="en-US" dirty="0"/>
              <a:t>Write the script in the file using an editor.</a:t>
            </a:r>
          </a:p>
          <a:p>
            <a:r>
              <a:rPr lang="en-US" dirty="0"/>
              <a:t>Make the script executable with command </a:t>
            </a:r>
            <a:r>
              <a:rPr lang="en-US" dirty="0" err="1"/>
              <a:t>chmod</a:t>
            </a:r>
            <a:r>
              <a:rPr lang="en-US" dirty="0"/>
              <a:t> +x &lt;</a:t>
            </a:r>
            <a:r>
              <a:rPr lang="en-US" dirty="0" err="1"/>
              <a:t>fileName</a:t>
            </a:r>
            <a:r>
              <a:rPr lang="en-US" dirty="0"/>
              <a:t>&gt;.</a:t>
            </a:r>
          </a:p>
          <a:p>
            <a:r>
              <a:rPr lang="en-US" dirty="0"/>
              <a:t>Run the script using ./&lt;</a:t>
            </a:r>
            <a:r>
              <a:rPr lang="en-US" dirty="0" err="1"/>
              <a:t>fileName</a:t>
            </a:r>
            <a:r>
              <a:rPr lang="en-US" dirty="0"/>
              <a:t>&gt;.</a:t>
            </a:r>
          </a:p>
          <a:p>
            <a:r>
              <a:rPr lang="en-US" dirty="0"/>
              <a:t>Note: In the last step you have to mention the path of the script if your script is in other directory.</a:t>
            </a:r>
          </a:p>
        </p:txBody>
      </p:sp>
      <p:sp>
        <p:nvSpPr>
          <p:cNvPr id="4" name="Footer Placeholder 3">
            <a:extLst>
              <a:ext uri="{FF2B5EF4-FFF2-40B4-BE49-F238E27FC236}">
                <a16:creationId xmlns:a16="http://schemas.microsoft.com/office/drawing/2014/main" id="{99E67DC7-6CC6-4A7D-9E2B-73ED3E3653DC}"/>
              </a:ext>
            </a:extLst>
          </p:cNvPr>
          <p:cNvSpPr>
            <a:spLocks noGrp="1"/>
          </p:cNvSpPr>
          <p:nvPr>
            <p:ph type="ftr" sz="quarter" idx="11"/>
          </p:nvPr>
        </p:nvSpPr>
        <p:spPr/>
        <p:txBody>
          <a:bodyPr/>
          <a:lstStyle/>
          <a:p>
            <a:r>
              <a:rPr lang="en-US"/>
              <a:t>ONLY FOR BEGINNERS</a:t>
            </a:r>
          </a:p>
        </p:txBody>
      </p:sp>
      <p:sp>
        <p:nvSpPr>
          <p:cNvPr id="5" name="Slide Number Placeholder 4">
            <a:extLst>
              <a:ext uri="{FF2B5EF4-FFF2-40B4-BE49-F238E27FC236}">
                <a16:creationId xmlns:a16="http://schemas.microsoft.com/office/drawing/2014/main" id="{B6CD4D69-7ADE-47BA-861C-9B17B40D528E}"/>
              </a:ext>
            </a:extLst>
          </p:cNvPr>
          <p:cNvSpPr>
            <a:spLocks noGrp="1"/>
          </p:cNvSpPr>
          <p:nvPr>
            <p:ph type="sldNum" sz="quarter" idx="12"/>
          </p:nvPr>
        </p:nvSpPr>
        <p:spPr/>
        <p:txBody>
          <a:bodyPr/>
          <a:lstStyle/>
          <a:p>
            <a:fld id="{DC4ECF8E-BCBB-453F-9C2B-FA8818B63962}" type="slidenum">
              <a:rPr lang="en-US" smtClean="0"/>
              <a:t>9</a:t>
            </a:fld>
            <a:endParaRPr lang="en-US"/>
          </a:p>
        </p:txBody>
      </p:sp>
    </p:spTree>
    <p:extLst>
      <p:ext uri="{BB962C8B-B14F-4D97-AF65-F5344CB8AC3E}">
        <p14:creationId xmlns:p14="http://schemas.microsoft.com/office/powerpoint/2010/main" val="304709722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809</TotalTime>
  <Words>649</Words>
  <Application>Microsoft Office PowerPoint</Application>
  <PresentationFormat>Widescreen</PresentationFormat>
  <Paragraphs>123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Gill Sans MT</vt:lpstr>
      <vt:lpstr>Impact</vt:lpstr>
      <vt:lpstr>inherit</vt:lpstr>
      <vt:lpstr>Times New Roman</vt:lpstr>
      <vt:lpstr>Wingdings</vt:lpstr>
      <vt:lpstr>Badge</vt:lpstr>
      <vt:lpstr>UNIX Shell Scripting</vt:lpstr>
      <vt:lpstr>Topics Covered</vt:lpstr>
      <vt:lpstr>Overview OF UNIX SHell</vt:lpstr>
      <vt:lpstr>Shell Types</vt:lpstr>
      <vt:lpstr>SHELL SCRIPTING</vt:lpstr>
      <vt:lpstr>Working With Vi Editor</vt:lpstr>
      <vt:lpstr>Shell Scripting Comments &amp; Variables </vt:lpstr>
      <vt:lpstr>ECHO Command</vt:lpstr>
      <vt:lpstr>How to Execute a SCript</vt:lpstr>
      <vt:lpstr>UNIX SHELL SCRIPTING TUTORIAL 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Basics</dc:title>
  <dc:creator>Yuvapriya Ponnusamay</dc:creator>
  <cp:lastModifiedBy>Yuvapriya Ponnusamay</cp:lastModifiedBy>
  <cp:revision>103</cp:revision>
  <dcterms:created xsi:type="dcterms:W3CDTF">2019-01-29T06:28:20Z</dcterms:created>
  <dcterms:modified xsi:type="dcterms:W3CDTF">2019-04-26T10:21:41Z</dcterms:modified>
</cp:coreProperties>
</file>