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D03"/>
    <a:srgbClr val="00CC5C"/>
    <a:srgbClr val="00863D"/>
    <a:srgbClr val="AC1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B0D03">
                <a:alpha val="6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column1</c:v>
                </c:pt>
                <c:pt idx="1">
                  <c:v>column1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70387328"/>
        <c:axId val="-1470375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column1</c:v>
                </c:pt>
                <c:pt idx="1">
                  <c:v>column1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70387328"/>
        <c:axId val="-1470375904"/>
      </c:lineChart>
      <c:valAx>
        <c:axId val="-1470375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0387328"/>
        <c:crosses val="autoZero"/>
        <c:crossBetween val="between"/>
      </c:valAx>
      <c:catAx>
        <c:axId val="-1470387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0375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29302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306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</dc:title>
  <dc:creator>Rajagopal R</dc:creator>
  <cp:lastModifiedBy>Rajagopal R</cp:lastModifiedBy>
  <cp:revision>24</cp:revision>
  <dcterms:created xsi:type="dcterms:W3CDTF">2018-03-01T14:39:07Z</dcterms:created>
  <dcterms:modified xsi:type="dcterms:W3CDTF">2018-03-04T12:29:58Z</dcterms:modified>
</cp:coreProperties>
</file>