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2780429200193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646038385826761E-2"/>
          <c:y val="1.7121184970399547E-2"/>
          <c:w val="0.93635396161417328"/>
          <c:h val="0.829511390901120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Total</c:v>
                </c:pt>
                <c:pt idx="1">
                  <c:v>Accepted</c:v>
                </c:pt>
                <c:pt idx="2">
                  <c:v>Rejected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40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Total</c:v>
                </c:pt>
                <c:pt idx="1">
                  <c:v>Accepted</c:v>
                </c:pt>
                <c:pt idx="2">
                  <c:v>Rejected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086118160"/>
        <c:axId val="-10861078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Total</c:v>
                </c:pt>
                <c:pt idx="1">
                  <c:v>Accepted</c:v>
                </c:pt>
                <c:pt idx="2">
                  <c:v>Rejected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31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Total</c:v>
                </c:pt>
                <c:pt idx="1">
                  <c:v>Accepted</c:v>
                </c:pt>
                <c:pt idx="2">
                  <c:v>Rejected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40</c:v>
                </c:pt>
                <c:pt idx="2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86118160"/>
        <c:axId val="-1086107824"/>
      </c:lineChart>
      <c:catAx>
        <c:axId val="-1086118160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6107824"/>
        <c:crosses val="autoZero"/>
        <c:auto val="1"/>
        <c:lblAlgn val="ctr"/>
        <c:lblOffset val="100"/>
        <c:noMultiLvlLbl val="0"/>
      </c:catAx>
      <c:valAx>
        <c:axId val="-1086107824"/>
        <c:scaling>
          <c:orientation val="minMax"/>
        </c:scaling>
        <c:delete val="0"/>
        <c:axPos val="l"/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611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480481" y="4815633"/>
            <a:ext cx="4192304" cy="1775696"/>
            <a:chOff x="7484377" y="4816748"/>
            <a:chExt cx="4194487" cy="1776107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>
            <a:blip r:embed="rId4"/>
            <a:srcRect l="88495" t="-17875" b="-24687"/>
            <a:stretch>
              <a:fillRect/>
            </a:stretch>
          </p:blipFill>
          <p:spPr>
            <a:xfrm>
              <a:off x="10491663" y="5495330"/>
              <a:ext cx="1187201" cy="1097525"/>
            </a:xfrm>
            <a:prstGeom prst="rect">
              <a:avLst/>
            </a:prstGeom>
          </p:spPr>
        </p:pic>
        <p:pic>
          <p:nvPicPr>
            <p:cNvPr id="23" name="図 3" descr="New_FUSO_logo.psd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484377" y="5839026"/>
              <a:ext cx="1279094" cy="36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645957" y="4816748"/>
              <a:ext cx="4012512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0884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98">
                  <a:solidFill>
                    <a:prstClr val="black"/>
                  </a:solidFill>
                  <a:latin typeface="CorpoSDem" pitchFamily="2" charset="0"/>
                  <a:cs typeface="Daimler CS"/>
                </a:rPr>
                <a:t>Daimler Trucks Asia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45957" y="5392812"/>
              <a:ext cx="3839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Logos Trucks" descr="Logoleiste_PPT_2.psd"/>
            <p:cNvPicPr>
              <a:picLocks noChangeAspect="1"/>
            </p:cNvPicPr>
            <p:nvPr userDrawn="1"/>
          </p:nvPicPr>
          <p:blipFill>
            <a:blip r:embed="rId6"/>
            <a:srcRect l="32800" t="-17875" r="52202" b="-24687"/>
            <a:stretch>
              <a:fillRect/>
            </a:stretch>
          </p:blipFill>
          <p:spPr>
            <a:xfrm>
              <a:off x="8871919" y="5495330"/>
              <a:ext cx="1547736" cy="109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43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 Title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4608081"/>
            <a:ext cx="10932181" cy="1538883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 Presentation title</a:t>
            </a:r>
            <a:br>
              <a:rPr lang="en-GB" smtClean="0"/>
            </a:br>
            <a:r>
              <a:rPr lang="en-GB" smtClean="0"/>
              <a:t>in two or more lines of text, Month dd, yyyy</a:t>
            </a:r>
            <a:endParaRPr lang="en-GB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8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3429000"/>
            <a:ext cx="12192830" cy="3429000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dup0" fmla="*/ 2381 w 12199180"/>
              <a:gd name="connsiteY0dup0" fmla="*/ 0 h 3429794"/>
              <a:gd name="connsiteX1dup0" fmla="*/ 12199180 w 12199180"/>
              <a:gd name="connsiteY1dup0" fmla="*/ 0 h 3429794"/>
              <a:gd name="connsiteX2dup0" fmla="*/ 12199180 w 12199180"/>
              <a:gd name="connsiteY2dup0" fmla="*/ 3429794 h 3429794"/>
              <a:gd name="connsiteX3dup0" fmla="*/ 2381 w 12199180"/>
              <a:gd name="connsiteY3dup0" fmla="*/ 3429794 h 3429794"/>
              <a:gd name="connsiteX4dup0" fmla="*/ 0 w 12199180"/>
              <a:gd name="connsiteY4dup0" fmla="*/ 1070769 h 3429794"/>
              <a:gd name="connsiteX5" fmla="*/ 2381 w 12199180"/>
              <a:gd name="connsiteY5" fmla="*/ 0 h 3429794"/>
              <a:gd name="connsiteX0dup0dup1" fmla="*/ 0 w 12199180"/>
              <a:gd name="connsiteY0dup0dup1" fmla="*/ 1167730 h 3526755"/>
              <a:gd name="connsiteX1dup0dup1" fmla="*/ 12199180 w 12199180"/>
              <a:gd name="connsiteY1dup0dup1" fmla="*/ 96961 h 3526755"/>
              <a:gd name="connsiteX2dup0dup1" fmla="*/ 12199180 w 12199180"/>
              <a:gd name="connsiteY2dup0dup1" fmla="*/ 3526755 h 3526755"/>
              <a:gd name="connsiteX3dup0dup1" fmla="*/ 2381 w 12199180"/>
              <a:gd name="connsiteY3dup0dup1" fmla="*/ 3526755 h 3526755"/>
              <a:gd name="connsiteX4dup0dup1" fmla="*/ 0 w 12199180"/>
              <a:gd name="connsiteY4dup0dup1" fmla="*/ 1167730 h 3526755"/>
              <a:gd name="connsiteX0dup0dup1dup2" fmla="*/ 0 w 12199180"/>
              <a:gd name="connsiteY0dup0dup1dup2" fmla="*/ 1070769 h 3429794"/>
              <a:gd name="connsiteX1dup0dup1dup2" fmla="*/ 12199180 w 12199180"/>
              <a:gd name="connsiteY1dup0dup1dup2" fmla="*/ 0 h 3429794"/>
              <a:gd name="connsiteX2dup0dup1dup2" fmla="*/ 12199180 w 12199180"/>
              <a:gd name="connsiteY2dup0dup1dup2" fmla="*/ 3429794 h 3429794"/>
              <a:gd name="connsiteX3dup0dup1dup2" fmla="*/ 2381 w 12199180"/>
              <a:gd name="connsiteY3dup0dup1dup2" fmla="*/ 3429794 h 3429794"/>
              <a:gd name="connsiteX4dup0dup1dup2" fmla="*/ 0 w 12199180"/>
              <a:gd name="connsiteY4dup0dup1dup2" fmla="*/ 1070769 h 3429794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3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2281900"/>
            <a:ext cx="12192831" cy="457610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dup0" fmla="*/ 2381 w 12199181"/>
              <a:gd name="connsiteY0dup0" fmla="*/ 0 h 4581922"/>
              <a:gd name="connsiteX1dup0" fmla="*/ 12199181 w 12199181"/>
              <a:gd name="connsiteY1dup0" fmla="*/ 0 h 4581922"/>
              <a:gd name="connsiteX2dup0" fmla="*/ 12199181 w 12199181"/>
              <a:gd name="connsiteY2dup0" fmla="*/ 4581922 h 4581922"/>
              <a:gd name="connsiteX3dup0" fmla="*/ 2381 w 12199181"/>
              <a:gd name="connsiteY3dup0" fmla="*/ 4581922 h 4581922"/>
              <a:gd name="connsiteX4dup0" fmla="*/ 0 w 12199181"/>
              <a:gd name="connsiteY4dup0" fmla="*/ 1075135 h 4581922"/>
              <a:gd name="connsiteX5" fmla="*/ 2381 w 12199181"/>
              <a:gd name="connsiteY5" fmla="*/ 0 h 4581922"/>
              <a:gd name="connsiteX0dup0dup1" fmla="*/ 0 w 12199181"/>
              <a:gd name="connsiteY0dup0dup1" fmla="*/ 1263181 h 4769968"/>
              <a:gd name="connsiteX1dup0dup1" fmla="*/ 12199181 w 12199181"/>
              <a:gd name="connsiteY1dup0dup1" fmla="*/ 188046 h 4769968"/>
              <a:gd name="connsiteX2dup0dup1" fmla="*/ 12199181 w 12199181"/>
              <a:gd name="connsiteY2dup0dup1" fmla="*/ 4769968 h 4769968"/>
              <a:gd name="connsiteX3dup0dup1" fmla="*/ 2381 w 12199181"/>
              <a:gd name="connsiteY3dup0dup1" fmla="*/ 4769968 h 4769968"/>
              <a:gd name="connsiteX4dup0dup1" fmla="*/ 0 w 12199181"/>
              <a:gd name="connsiteY4dup0dup1" fmla="*/ 1263181 h 4769968"/>
              <a:gd name="connsiteX0dup0dup1dup2" fmla="*/ 0 w 12199181"/>
              <a:gd name="connsiteY0dup0dup1dup2" fmla="*/ 1075135 h 4581922"/>
              <a:gd name="connsiteX1dup0dup1dup2" fmla="*/ 12199181 w 12199181"/>
              <a:gd name="connsiteY1dup0dup1dup2" fmla="*/ 0 h 4581922"/>
              <a:gd name="connsiteX2dup0dup1dup2" fmla="*/ 12199181 w 12199181"/>
              <a:gd name="connsiteY2dup0dup1dup2" fmla="*/ 4581922 h 4581922"/>
              <a:gd name="connsiteX3dup0dup1dup2" fmla="*/ 2381 w 12199181"/>
              <a:gd name="connsiteY3dup0dup1dup2" fmla="*/ 4581922 h 4581922"/>
              <a:gd name="connsiteX4dup0dup1dup2" fmla="*/ 0 w 12199181"/>
              <a:gd name="connsiteY4dup0dup1dup2" fmla="*/ 1075135 h 4581922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4433"/>
            <a:ext cx="7232233" cy="648964"/>
          </a:xfrm>
          <a:custGeom>
            <a:avLst/>
            <a:gdLst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6000 w 7236000"/>
              <a:gd name="connsiteY2" fmla="*/ 649114 h 649114"/>
              <a:gd name="connsiteX3" fmla="*/ 0 w 7236000"/>
              <a:gd name="connsiteY3" fmla="*/ 649114 h 649114"/>
              <a:gd name="connsiteX4" fmla="*/ 0 w 7236000"/>
              <a:gd name="connsiteY4" fmla="*/ 0 h 649114"/>
              <a:gd name="connsiteX0dup0" fmla="*/ 0 w 7236000"/>
              <a:gd name="connsiteY0dup0" fmla="*/ 0 h 649114"/>
              <a:gd name="connsiteX1dup0" fmla="*/ 7236000 w 7236000"/>
              <a:gd name="connsiteY1dup0" fmla="*/ 0 h 649114"/>
              <a:gd name="connsiteX2dup0" fmla="*/ 7234238 w 7236000"/>
              <a:gd name="connsiteY2dup0" fmla="*/ 514937 h 649114"/>
              <a:gd name="connsiteX3dup0" fmla="*/ 7236000 w 7236000"/>
              <a:gd name="connsiteY3dup0" fmla="*/ 649114 h 649114"/>
              <a:gd name="connsiteX4dup0" fmla="*/ 0 w 7236000"/>
              <a:gd name="connsiteY4dup0" fmla="*/ 649114 h 649114"/>
              <a:gd name="connsiteX5" fmla="*/ 0 w 7236000"/>
              <a:gd name="connsiteY5" fmla="*/ 0 h 649114"/>
              <a:gd name="connsiteX0dup0dup1" fmla="*/ 0 w 7236000"/>
              <a:gd name="connsiteY0dup0dup1" fmla="*/ 0 h 649114"/>
              <a:gd name="connsiteX1dup0dup1" fmla="*/ 7236000 w 7236000"/>
              <a:gd name="connsiteY1dup0dup1" fmla="*/ 0 h 649114"/>
              <a:gd name="connsiteX2dup0dup1" fmla="*/ 7234238 w 7236000"/>
              <a:gd name="connsiteY2dup0dup1" fmla="*/ 514937 h 649114"/>
              <a:gd name="connsiteX3dup0dup1" fmla="*/ 7236000 w 7236000"/>
              <a:gd name="connsiteY3dup0dup1" fmla="*/ 649114 h 649114"/>
              <a:gd name="connsiteX4dup0dup1" fmla="*/ 5812631 w 7236000"/>
              <a:gd name="connsiteY4dup0dup1" fmla="*/ 648287 h 649114"/>
              <a:gd name="connsiteX5dup0" fmla="*/ 0 w 7236000"/>
              <a:gd name="connsiteY5dup0" fmla="*/ 649114 h 649114"/>
              <a:gd name="connsiteX6" fmla="*/ 0 w 7236000"/>
              <a:gd name="connsiteY6" fmla="*/ 0 h 649114"/>
              <a:gd name="connsiteX0dup0dup1dup2" fmla="*/ 0 w 7236000"/>
              <a:gd name="connsiteY0dup0dup1dup2" fmla="*/ 0 h 649114"/>
              <a:gd name="connsiteX1dup0dup1dup2" fmla="*/ 7236000 w 7236000"/>
              <a:gd name="connsiteY1dup0dup1dup2" fmla="*/ 0 h 649114"/>
              <a:gd name="connsiteX2dup0dup1dup2" fmla="*/ 7234238 w 7236000"/>
              <a:gd name="connsiteY2dup0dup1dup2" fmla="*/ 514937 h 649114"/>
              <a:gd name="connsiteX3dup0dup1dup2" fmla="*/ 5812631 w 7236000"/>
              <a:gd name="connsiteY3dup0dup1dup2" fmla="*/ 648287 h 649114"/>
              <a:gd name="connsiteX4dup0dup1dup2" fmla="*/ 0 w 7236000"/>
              <a:gd name="connsiteY4dup0dup1dup2" fmla="*/ 649114 h 649114"/>
              <a:gd name="connsiteX5dup0dup1" fmla="*/ 0 w 7236000"/>
              <a:gd name="connsiteY5dup0dup1" fmla="*/ 0 h 649114"/>
              <a:gd name="connsiteX0dup0dup1dup2dup3" fmla="*/ 0 w 7236000"/>
              <a:gd name="connsiteY0dup0dup1dup2dup3" fmla="*/ 0 h 649114"/>
              <a:gd name="connsiteX1dup0dup1dup2dup3" fmla="*/ 7236000 w 7236000"/>
              <a:gd name="connsiteY1dup0dup1dup2dup3" fmla="*/ 0 h 649114"/>
              <a:gd name="connsiteX2dup0dup1dup2dup3" fmla="*/ 7234238 w 7236000"/>
              <a:gd name="connsiteY2dup0dup1dup2dup3" fmla="*/ 514937 h 649114"/>
              <a:gd name="connsiteX3dup0dup1dup2dup3" fmla="*/ 5812631 w 7236000"/>
              <a:gd name="connsiteY3dup0dup1dup2dup3" fmla="*/ 648287 h 649114"/>
              <a:gd name="connsiteX4dup0dup1dup2dup3" fmla="*/ 0 w 7236000"/>
              <a:gd name="connsiteY4dup0dup1dup2dup3" fmla="*/ 649114 h 649114"/>
              <a:gd name="connsiteX5dup0dup1dup2" fmla="*/ 0 w 7236000"/>
              <a:gd name="connsiteY5dup0dup1dup2" fmla="*/ 0 h 649114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7236000" h="649114">
                <a:moveTo>
                  <a:pt x="0" y="0"/>
                </a:moveTo>
                <a:lnTo>
                  <a:pt x="7236000" y="0"/>
                </a:lnTo>
                <a:cubicBezTo>
                  <a:pt x="7235413" y="171646"/>
                  <a:pt x="7234825" y="343291"/>
                  <a:pt x="7234238" y="514937"/>
                </a:cubicBezTo>
                <a:lnTo>
                  <a:pt x="5812631" y="648287"/>
                </a:lnTo>
                <a:lnTo>
                  <a:pt x="0" y="64911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Headline for presentation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/ image brush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uerstung O_S"/>
          <p:cNvPicPr>
            <a:picLocks noChangeAspect="1"/>
          </p:cNvPicPr>
          <p:nvPr userDrawn="1"/>
        </p:nvPicPr>
        <p:blipFill>
          <a:blip r:embed="rId2"/>
          <a:srcRect b="5375"/>
          <a:stretch>
            <a:fillRect/>
          </a:stretch>
        </p:blipFill>
        <p:spPr>
          <a:xfrm>
            <a:off x="0" y="-1"/>
            <a:ext cx="12190451" cy="6487839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116" y="288857"/>
            <a:ext cx="10930662" cy="1151733"/>
          </a:xfrm>
          <a:custGeom>
            <a:avLst/>
            <a:gdLst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6355 w 10936355"/>
              <a:gd name="connsiteY2" fmla="*/ 1152000 h 1152000"/>
              <a:gd name="connsiteX3" fmla="*/ 0 w 10936355"/>
              <a:gd name="connsiteY3" fmla="*/ 1152000 h 1152000"/>
              <a:gd name="connsiteX4" fmla="*/ 0 w 10936355"/>
              <a:gd name="connsiteY4" fmla="*/ 0 h 1152000"/>
              <a:gd name="connsiteX0dup0" fmla="*/ 0 w 10936355"/>
              <a:gd name="connsiteY0dup0" fmla="*/ 0 h 1152000"/>
              <a:gd name="connsiteX1dup0" fmla="*/ 10936355 w 10936355"/>
              <a:gd name="connsiteY1dup0" fmla="*/ 0 h 1152000"/>
              <a:gd name="connsiteX2dup0" fmla="*/ 10932906 w 10936355"/>
              <a:gd name="connsiteY2dup0" fmla="*/ 695326 h 1152000"/>
              <a:gd name="connsiteX3dup0" fmla="*/ 10936355 w 10936355"/>
              <a:gd name="connsiteY3dup0" fmla="*/ 1152000 h 1152000"/>
              <a:gd name="connsiteX4dup0" fmla="*/ 0 w 10936355"/>
              <a:gd name="connsiteY4dup0" fmla="*/ 1152000 h 1152000"/>
              <a:gd name="connsiteX5" fmla="*/ 0 w 10936355"/>
              <a:gd name="connsiteY5" fmla="*/ 0 h 1152000"/>
              <a:gd name="connsiteX0dup0dup1" fmla="*/ 0 w 10936355"/>
              <a:gd name="connsiteY0dup0dup1" fmla="*/ 0 h 1152000"/>
              <a:gd name="connsiteX1dup0dup1" fmla="*/ 10936355 w 10936355"/>
              <a:gd name="connsiteY1dup0dup1" fmla="*/ 0 h 1152000"/>
              <a:gd name="connsiteX2dup0dup1" fmla="*/ 10932906 w 10936355"/>
              <a:gd name="connsiteY2dup0dup1" fmla="*/ 695326 h 1152000"/>
              <a:gd name="connsiteX3dup0dup1" fmla="*/ 10936355 w 10936355"/>
              <a:gd name="connsiteY3dup0dup1" fmla="*/ 1152000 h 1152000"/>
              <a:gd name="connsiteX4dup0dup1" fmla="*/ 4948164 w 10936355"/>
              <a:gd name="connsiteY4dup0dup1" fmla="*/ 1147990 h 1152000"/>
              <a:gd name="connsiteX5dup0" fmla="*/ 0 w 10936355"/>
              <a:gd name="connsiteY5dup0" fmla="*/ 1152000 h 1152000"/>
              <a:gd name="connsiteX6" fmla="*/ 0 w 10936355"/>
              <a:gd name="connsiteY6" fmla="*/ 0 h 1152000"/>
              <a:gd name="connsiteX0dup0dup1dup2" fmla="*/ 0 w 10936355"/>
              <a:gd name="connsiteY0dup0dup1dup2" fmla="*/ 0 h 1152000"/>
              <a:gd name="connsiteX1dup0dup1dup2" fmla="*/ 10936355 w 10936355"/>
              <a:gd name="connsiteY1dup0dup1dup2" fmla="*/ 0 h 1152000"/>
              <a:gd name="connsiteX2dup0dup1dup2" fmla="*/ 10932906 w 10936355"/>
              <a:gd name="connsiteY2dup0dup1dup2" fmla="*/ 695326 h 1152000"/>
              <a:gd name="connsiteX3dup0dup1dup2" fmla="*/ 4948164 w 10936355"/>
              <a:gd name="connsiteY3dup0dup1dup2" fmla="*/ 1147990 h 1152000"/>
              <a:gd name="connsiteX4dup0dup1dup2" fmla="*/ 0 w 10936355"/>
              <a:gd name="connsiteY4dup0dup1dup2" fmla="*/ 1152000 h 1152000"/>
              <a:gd name="connsiteX5dup0dup1" fmla="*/ 0 w 10936355"/>
              <a:gd name="connsiteY5dup0dup1" fmla="*/ 0 h 1152000"/>
              <a:gd name="connsiteX0dup0dup1dup2dup3" fmla="*/ 0 w 10936355"/>
              <a:gd name="connsiteY0dup0dup1dup2dup3" fmla="*/ 0 h 1152000"/>
              <a:gd name="connsiteX1dup0dup1dup2dup3" fmla="*/ 10936355 w 10936355"/>
              <a:gd name="connsiteY1dup0dup1dup2dup3" fmla="*/ 0 h 1152000"/>
              <a:gd name="connsiteX2dup0dup1dup2dup3" fmla="*/ 10932906 w 10936355"/>
              <a:gd name="connsiteY2dup0dup1dup2dup3" fmla="*/ 695326 h 1152000"/>
              <a:gd name="connsiteX3dup0dup1dup2dup3" fmla="*/ 4948164 w 10936355"/>
              <a:gd name="connsiteY3dup0dup1dup2dup3" fmla="*/ 1147990 h 1152000"/>
              <a:gd name="connsiteX4dup0dup1dup2dup3" fmla="*/ 0 w 10936355"/>
              <a:gd name="connsiteY4dup0dup1dup2dup3" fmla="*/ 1152000 h 1152000"/>
              <a:gd name="connsiteX5dup0dup1dup2" fmla="*/ 0 w 10936355"/>
              <a:gd name="connsiteY5dup0dup1dup2" fmla="*/ 0 h 1152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6355" h="1152000">
                <a:moveTo>
                  <a:pt x="0" y="0"/>
                </a:moveTo>
                <a:lnTo>
                  <a:pt x="10936355" y="0"/>
                </a:lnTo>
                <a:cubicBezTo>
                  <a:pt x="10935205" y="231775"/>
                  <a:pt x="10934056" y="463551"/>
                  <a:pt x="10932906" y="695326"/>
                </a:cubicBezTo>
                <a:lnTo>
                  <a:pt x="4948164" y="114799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Image-chart, Headline </a:t>
            </a:r>
            <a:r>
              <a:rPr lang="en-GB" noProof="0" smtClean="0"/>
              <a:t>CorpoS </a:t>
            </a:r>
            <a:r>
              <a:rPr lang="en-GB" smtClean="0"/>
              <a:t>(Body) 35 pt. </a:t>
            </a:r>
            <a:br>
              <a:rPr lang="en-GB" smtClean="0"/>
            </a:br>
            <a:r>
              <a:rPr lang="en-GB" smtClean="0"/>
              <a:t>in two lines of text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011"/>
            <a:ext cx="12190451" cy="5337600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dup0" fmla="*/ 0 w 12196800"/>
              <a:gd name="connsiteY0dup0" fmla="*/ 0 h 5338836"/>
              <a:gd name="connsiteX1dup0" fmla="*/ 12196800 w 12196800"/>
              <a:gd name="connsiteY1dup0" fmla="*/ 0 h 5338836"/>
              <a:gd name="connsiteX2dup0" fmla="*/ 12196800 w 12196800"/>
              <a:gd name="connsiteY2dup0" fmla="*/ 5338836 h 5338836"/>
              <a:gd name="connsiteX3dup0" fmla="*/ 0 w 12196800"/>
              <a:gd name="connsiteY3dup0" fmla="*/ 5338836 h 5338836"/>
              <a:gd name="connsiteX4dup0" fmla="*/ 0 w 12196800"/>
              <a:gd name="connsiteY4dup0" fmla="*/ 1067667 h 5338836"/>
              <a:gd name="connsiteX5" fmla="*/ 0 w 12196800"/>
              <a:gd name="connsiteY5" fmla="*/ 0 h 5338836"/>
              <a:gd name="connsiteX0dup0dup1" fmla="*/ 0 w 12196800"/>
              <a:gd name="connsiteY0dup0dup1" fmla="*/ 1067667 h 5338836"/>
              <a:gd name="connsiteX1dup0dup1" fmla="*/ 12196800 w 12196800"/>
              <a:gd name="connsiteY1dup0dup1" fmla="*/ 0 h 5338836"/>
              <a:gd name="connsiteX2dup0dup1" fmla="*/ 12196800 w 12196800"/>
              <a:gd name="connsiteY2dup0dup1" fmla="*/ 5338836 h 5338836"/>
              <a:gd name="connsiteX3dup0dup1" fmla="*/ 0 w 12196800"/>
              <a:gd name="connsiteY3dup0dup1" fmla="*/ 5338836 h 5338836"/>
              <a:gd name="connsiteX4dup0dup1" fmla="*/ 0 w 12196800"/>
              <a:gd name="connsiteY4dup0dup1" fmla="*/ 1067667 h 5338836"/>
            </a:gdLst>
            <a:ahLst/>
            <a:cxnLst>
              <a:cxn ang="0">
                <a:pos x="connsiteX0dup0dup1" y="connsiteY0dup0dup1"/>
              </a:cxn>
              <a:cxn ang="0">
                <a:pos x="connsiteX1dup0dup1" y="connsiteY1dup0dup1"/>
              </a:cxn>
              <a:cxn ang="0">
                <a:pos x="connsiteX2dup0dup1" y="connsiteY2dup0dup1"/>
              </a:cxn>
              <a:cxn ang="0">
                <a:pos x="connsiteX3dup0dup1" y="connsiteY3dup0dup1"/>
              </a:cxn>
              <a:cxn ang="0">
                <a:pos x="connsiteX4dup0dup1" y="connsiteY4dup0dup1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for Agenda in CorpoS (Body) 35 pt. </a:t>
            </a:r>
            <a:br>
              <a:rPr lang="en-GB" noProof="0" smtClean="0"/>
            </a:br>
            <a:r>
              <a:rPr lang="en-GB" noProof="0" smtClean="0"/>
              <a:t>one or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324" y="1504602"/>
            <a:ext cx="10932180" cy="4875670"/>
          </a:xfrm>
        </p:spPr>
        <p:txBody>
          <a:bodyPr/>
          <a:lstStyle>
            <a:lvl1pPr marL="359820" indent="-359820">
              <a:buSzTx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Agenda point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9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smtClean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472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2493113"/>
            <a:ext cx="4965177" cy="34554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9912" y="1504602"/>
            <a:ext cx="4965174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>
          <a:xfrm>
            <a:off x="629672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>
          <a:xfrm>
            <a:off x="6595089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5326" y="1504602"/>
            <a:ext cx="4965177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5326" y="2493113"/>
            <a:ext cx="4965177" cy="3455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569">
          <p15:clr>
            <a:srgbClr val="FBAE40"/>
          </p15:clr>
        </p15:guide>
        <p15:guide id="2" pos="4155">
          <p15:clr>
            <a:srgbClr val="FBAE40"/>
          </p15:clr>
        </p15:guide>
        <p15:guide id="3" pos="3528">
          <p15:clr>
            <a:srgbClr val="FBAE40"/>
          </p15:clr>
        </p15:guide>
        <p15:guide id="4" orient="horz" pos="3748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6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671" y="285982"/>
            <a:ext cx="10931106" cy="683842"/>
          </a:xfrm>
        </p:spPr>
        <p:txBody>
          <a:bodyPr/>
          <a:lstStyle/>
          <a:p>
            <a:r>
              <a:rPr lang="en-GB" noProof="0" smtClean="0"/>
              <a:t>Headline in CorpoS (Body) 35 pt.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718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imler AG (Wortmarke)"/>
          <p:cNvSpPr>
            <a:spLocks noChangeArrowheads="1"/>
          </p:cNvSpPr>
          <p:nvPr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cxnSp>
        <p:nvCxnSpPr>
          <p:cNvPr id="14" name="Footerline"/>
          <p:cNvCxnSpPr/>
          <p:nvPr/>
        </p:nvCxnSpPr>
        <p:spPr>
          <a:xfrm>
            <a:off x="629671" y="6487838"/>
            <a:ext cx="10931107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117" y="1504603"/>
            <a:ext cx="10930387" cy="487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smtClean="0"/>
              <a:t>Insert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932454" cy="1151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ct val="0"/>
              </a:spcBef>
              <a:defRPr sz="1199">
                <a:latin typeface="+mn-lt"/>
              </a:defRPr>
            </a:lvl2pPr>
            <a:lvl3pPr marL="0" indent="0" algn="r">
              <a:spcBef>
                <a:spcPct val="0"/>
              </a:spcBef>
              <a:defRPr sz="1199">
                <a:latin typeface="+mn-lt"/>
              </a:defRPr>
            </a:lvl3pPr>
            <a:lvl4pPr marL="0" indent="0" algn="r">
              <a:spcBef>
                <a:spcPct val="0"/>
              </a:spcBef>
              <a:defRPr sz="1199">
                <a:latin typeface="+mn-lt"/>
              </a:defRPr>
            </a:lvl4pPr>
            <a:lvl5pPr marL="0" indent="0" algn="r">
              <a:spcBef>
                <a:spcPct val="0"/>
              </a:spcBef>
              <a:defRPr sz="1199">
                <a:latin typeface="+mn-lt"/>
              </a:defRPr>
            </a:lvl5pPr>
            <a:lvl6pPr marL="0" indent="0" algn="r">
              <a:spcBef>
                <a:spcPct val="0"/>
              </a:spcBef>
              <a:defRPr sz="1199">
                <a:latin typeface="+mn-lt"/>
              </a:defRPr>
            </a:lvl6pPr>
            <a:lvl7pPr marL="0" indent="0" algn="r">
              <a:spcBef>
                <a:spcPct val="0"/>
              </a:spcBef>
              <a:defRPr sz="1199">
                <a:latin typeface="+mn-lt"/>
              </a:defRPr>
            </a:lvl7pPr>
            <a:lvl8pPr marL="0" indent="0" algn="r">
              <a:spcBef>
                <a:spcPct val="0"/>
              </a:spcBef>
              <a:defRPr sz="1199">
                <a:latin typeface="+mn-lt"/>
              </a:defRPr>
            </a:lvl8pPr>
            <a:lvl9pPr marL="0" indent="0" algn="r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defTabSz="1088415"/>
            <a:r>
              <a:rPr lang="en-GB" smtClean="0">
                <a:solidFill>
                  <a:prstClr val="black"/>
                </a:solidFill>
              </a:rPr>
              <a:t>Title of presentation / Department / Date /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 defTabSz="1088415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088415" rtl="0" eaLnBrk="1" latinLnBrk="0" hangingPunct="1">
        <a:lnSpc>
          <a:spcPts val="3998"/>
        </a:lnSpc>
        <a:spcBef>
          <a:spcPct val="0"/>
        </a:spcBef>
        <a:buFont typeface="Arial" panose="020B0604020202020204" pitchFamily="34" charset="0"/>
        <a:buNone/>
        <a:defRPr sz="3498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481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74962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712444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07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5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21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29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036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244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45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658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6">
          <p15:clr>
            <a:srgbClr val="F26B43"/>
          </p15:clr>
        </p15:guide>
        <p15:guide id="2" pos="72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>
          <a:xfrm>
            <a:off x="629140" y="2046688"/>
            <a:ext cx="10931769" cy="1618782"/>
          </a:xfrm>
          <a:custGeom>
            <a:avLst/>
            <a:gdLst>
              <a:gd name="T0" fmla="*/ 0 w 10937875"/>
              <a:gd name="T1" fmla="*/ 0 h 1620000"/>
              <a:gd name="T2" fmla="*/ 593037 w 10937875"/>
              <a:gd name="T3" fmla="*/ 0 h 1620000"/>
              <a:gd name="T4" fmla="*/ 593037 w 10937875"/>
              <a:gd name="T5" fmla="*/ 1235206 h 1620000"/>
              <a:gd name="T6" fmla="*/ 356192 w 10937875"/>
              <a:gd name="T7" fmla="*/ 1609884 h 1620000"/>
              <a:gd name="T8" fmla="*/ 0 w 10937875"/>
              <a:gd name="T9" fmla="*/ 1609905 h 1620000"/>
              <a:gd name="T10" fmla="*/ 0 w 10937875"/>
              <a:gd name="T11" fmla="*/ 0 h 162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7875"/>
              <a:gd name="T19" fmla="*/ 0 h 1620000"/>
              <a:gd name="T20" fmla="*/ 10937875 w 10937875"/>
              <a:gd name="T21" fmla="*/ 1620000 h 1620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altLang="en-US" sz="3598"/>
              <a:t>Incoming -Red table Meeting Updates</a:t>
            </a:r>
            <a:br>
              <a:rPr lang="en-US" altLang="en-US" sz="3598"/>
            </a:br>
            <a:r>
              <a:rPr lang="en-US" altLang="en-US" sz="1999"/>
              <a:t>Preventive Quality / 13.12.2017</a:t>
            </a:r>
            <a:r>
              <a:rPr lang="en-US" altLang="en-US" sz="3598"/>
              <a:t/>
            </a:r>
            <a:br>
              <a:rPr lang="en-US" altLang="en-US" sz="3598"/>
            </a:br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255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580812458"/>
              </p:ext>
            </p:extLst>
          </p:nvPr>
        </p:nvGraphicFramePr>
        <p:xfrm>
          <a:off x="2032000" y="719667"/>
          <a:ext cx="5662579" cy="393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8296" y="4608770"/>
            <a:ext cx="5326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Total</a:t>
            </a:r>
          </a:p>
          <a:p>
            <a:r>
              <a:rPr lang="en-US" dirty="0" smtClean="0"/>
              <a:t>	Accepted</a:t>
            </a:r>
          </a:p>
          <a:p>
            <a:r>
              <a:rPr lang="en-US" dirty="0"/>
              <a:t>	</a:t>
            </a:r>
            <a:r>
              <a:rPr lang="en-US" dirty="0" smtClean="0"/>
              <a:t>Rejected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1176" y="4649821"/>
            <a:ext cx="338328" cy="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1176" y="4974336"/>
            <a:ext cx="338328" cy="173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1176" y="5303520"/>
            <a:ext cx="338328" cy="173736"/>
          </a:xfrm>
          <a:prstGeom prst="rect">
            <a:avLst/>
          </a:prstGeom>
          <a:solidFill>
            <a:srgbClr val="AC10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708955_Daimler_Trucks_Asia_New_CI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CorpoS</vt:lpstr>
      <vt:lpstr>CorpoSDem</vt:lpstr>
      <vt:lpstr>Daimler CS</vt:lpstr>
      <vt:lpstr>Office Theme</vt:lpstr>
      <vt:lpstr>2_2708955_Daimler_Trucks_Asia_New_CI</vt:lpstr>
      <vt:lpstr>Incoming -Red table Meeting Updates Preventive Quality / 13.12.2017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Incoming -Red table Meeting Updates Preventive Quality / 13.12.2017 </dc:title>
  <dc:creator>Rajagopal R</dc:creator>
  <cp:lastModifiedBy>Rajagopal R</cp:lastModifiedBy>
  <cp:revision>15</cp:revision>
  <dcterms:created xsi:type="dcterms:W3CDTF">2018-03-01T14:39:07Z</dcterms:created>
  <dcterms:modified xsi:type="dcterms:W3CDTF">2018-03-01T23:41:13Z</dcterms:modified>
</cp:coreProperties>
</file>