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3" r:id="rId15"/>
    <p:sldId id="274" r:id="rId16"/>
    <p:sldId id="276" r:id="rId17"/>
    <p:sldId id="282" r:id="rId18"/>
    <p:sldId id="286" r:id="rId19"/>
    <p:sldId id="287" r:id="rId20"/>
    <p:sldId id="303" r:id="rId21"/>
    <p:sldId id="304" r:id="rId22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arwal, Niraj" userId="88339c9b-4fe0-452c-be3c-e1dac7b63aeb" providerId="ADAL" clId="{2BFFB8E8-48F0-45A8-89F0-C6E4AB85760B}"/>
    <pc:docChg chg="delSld modSld">
      <pc:chgData name="Agarwal, Niraj" userId="88339c9b-4fe0-452c-be3c-e1dac7b63aeb" providerId="ADAL" clId="{2BFFB8E8-48F0-45A8-89F0-C6E4AB85760B}" dt="2019-08-28T01:50:59.059" v="35" actId="2696"/>
      <pc:docMkLst>
        <pc:docMk/>
      </pc:docMkLst>
      <pc:sldChg chg="delSp modSp del">
        <pc:chgData name="Agarwal, Niraj" userId="88339c9b-4fe0-452c-be3c-e1dac7b63aeb" providerId="ADAL" clId="{2BFFB8E8-48F0-45A8-89F0-C6E4AB85760B}" dt="2019-08-28T01:48:45.898" v="32" actId="2696"/>
        <pc:sldMkLst>
          <pc:docMk/>
          <pc:sldMk cId="0" sldId="256"/>
        </pc:sldMkLst>
        <pc:spChg chg="del mod">
          <ac:chgData name="Agarwal, Niraj" userId="88339c9b-4fe0-452c-be3c-e1dac7b63aeb" providerId="ADAL" clId="{2BFFB8E8-48F0-45A8-89F0-C6E4AB85760B}" dt="2019-08-28T01:39:12.637" v="2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Agarwal, Niraj" userId="88339c9b-4fe0-452c-be3c-e1dac7b63aeb" providerId="ADAL" clId="{2BFFB8E8-48F0-45A8-89F0-C6E4AB85760B}" dt="2019-08-28T01:49:31.893" v="34" actId="1076"/>
        <pc:sldMkLst>
          <pc:docMk/>
          <pc:sldMk cId="0" sldId="260"/>
        </pc:sldMkLst>
        <pc:spChg chg="mod">
          <ac:chgData name="Agarwal, Niraj" userId="88339c9b-4fe0-452c-be3c-e1dac7b63aeb" providerId="ADAL" clId="{2BFFB8E8-48F0-45A8-89F0-C6E4AB85760B}" dt="2019-08-28T01:49:31.893" v="34" actId="1076"/>
          <ac:spMkLst>
            <pc:docMk/>
            <pc:sldMk cId="0" sldId="260"/>
            <ac:spMk id="12" creationId="{00000000-0000-0000-0000-000000000000}"/>
          </ac:spMkLst>
        </pc:spChg>
      </pc:sldChg>
      <pc:sldChg chg="del">
        <pc:chgData name="Agarwal, Niraj" userId="88339c9b-4fe0-452c-be3c-e1dac7b63aeb" providerId="ADAL" clId="{2BFFB8E8-48F0-45A8-89F0-C6E4AB85760B}" dt="2019-08-28T01:41:46.660" v="3" actId="2696"/>
        <pc:sldMkLst>
          <pc:docMk/>
          <pc:sldMk cId="0" sldId="266"/>
        </pc:sldMkLst>
      </pc:sldChg>
      <pc:sldChg chg="del">
        <pc:chgData name="Agarwal, Niraj" userId="88339c9b-4fe0-452c-be3c-e1dac7b63aeb" providerId="ADAL" clId="{2BFFB8E8-48F0-45A8-89F0-C6E4AB85760B}" dt="2019-08-28T01:41:56.322" v="4" actId="2696"/>
        <pc:sldMkLst>
          <pc:docMk/>
          <pc:sldMk cId="0" sldId="267"/>
        </pc:sldMkLst>
      </pc:sldChg>
      <pc:sldChg chg="del">
        <pc:chgData name="Agarwal, Niraj" userId="88339c9b-4fe0-452c-be3c-e1dac7b63aeb" providerId="ADAL" clId="{2BFFB8E8-48F0-45A8-89F0-C6E4AB85760B}" dt="2019-08-28T01:50:59.059" v="35" actId="2696"/>
        <pc:sldMkLst>
          <pc:docMk/>
          <pc:sldMk cId="0" sldId="272"/>
        </pc:sldMkLst>
      </pc:sldChg>
      <pc:sldChg chg="del">
        <pc:chgData name="Agarwal, Niraj" userId="88339c9b-4fe0-452c-be3c-e1dac7b63aeb" providerId="ADAL" clId="{2BFFB8E8-48F0-45A8-89F0-C6E4AB85760B}" dt="2019-08-28T01:44:03.068" v="5" actId="2696"/>
        <pc:sldMkLst>
          <pc:docMk/>
          <pc:sldMk cId="0" sldId="275"/>
        </pc:sldMkLst>
      </pc:sldChg>
      <pc:sldChg chg="del">
        <pc:chgData name="Agarwal, Niraj" userId="88339c9b-4fe0-452c-be3c-e1dac7b63aeb" providerId="ADAL" clId="{2BFFB8E8-48F0-45A8-89F0-C6E4AB85760B}" dt="2019-08-28T01:44:10.815" v="6" actId="2696"/>
        <pc:sldMkLst>
          <pc:docMk/>
          <pc:sldMk cId="0" sldId="277"/>
        </pc:sldMkLst>
      </pc:sldChg>
      <pc:sldChg chg="del">
        <pc:chgData name="Agarwal, Niraj" userId="88339c9b-4fe0-452c-be3c-e1dac7b63aeb" providerId="ADAL" clId="{2BFFB8E8-48F0-45A8-89F0-C6E4AB85760B}" dt="2019-08-28T01:44:18.869" v="7" actId="2696"/>
        <pc:sldMkLst>
          <pc:docMk/>
          <pc:sldMk cId="0" sldId="278"/>
        </pc:sldMkLst>
      </pc:sldChg>
      <pc:sldChg chg="del">
        <pc:chgData name="Agarwal, Niraj" userId="88339c9b-4fe0-452c-be3c-e1dac7b63aeb" providerId="ADAL" clId="{2BFFB8E8-48F0-45A8-89F0-C6E4AB85760B}" dt="2019-08-28T01:44:20.836" v="8" actId="2696"/>
        <pc:sldMkLst>
          <pc:docMk/>
          <pc:sldMk cId="0" sldId="279"/>
        </pc:sldMkLst>
      </pc:sldChg>
      <pc:sldChg chg="del">
        <pc:chgData name="Agarwal, Niraj" userId="88339c9b-4fe0-452c-be3c-e1dac7b63aeb" providerId="ADAL" clId="{2BFFB8E8-48F0-45A8-89F0-C6E4AB85760B}" dt="2019-08-28T01:44:21.762" v="9" actId="2696"/>
        <pc:sldMkLst>
          <pc:docMk/>
          <pc:sldMk cId="0" sldId="280"/>
        </pc:sldMkLst>
      </pc:sldChg>
      <pc:sldChg chg="del">
        <pc:chgData name="Agarwal, Niraj" userId="88339c9b-4fe0-452c-be3c-e1dac7b63aeb" providerId="ADAL" clId="{2BFFB8E8-48F0-45A8-89F0-C6E4AB85760B}" dt="2019-08-28T01:44:45.582" v="10" actId="2696"/>
        <pc:sldMkLst>
          <pc:docMk/>
          <pc:sldMk cId="0" sldId="281"/>
        </pc:sldMkLst>
      </pc:sldChg>
      <pc:sldChg chg="del">
        <pc:chgData name="Agarwal, Niraj" userId="88339c9b-4fe0-452c-be3c-e1dac7b63aeb" providerId="ADAL" clId="{2BFFB8E8-48F0-45A8-89F0-C6E4AB85760B}" dt="2019-08-28T01:44:48.781" v="11" actId="2696"/>
        <pc:sldMkLst>
          <pc:docMk/>
          <pc:sldMk cId="0" sldId="283"/>
        </pc:sldMkLst>
      </pc:sldChg>
      <pc:sldChg chg="del">
        <pc:chgData name="Agarwal, Niraj" userId="88339c9b-4fe0-452c-be3c-e1dac7b63aeb" providerId="ADAL" clId="{2BFFB8E8-48F0-45A8-89F0-C6E4AB85760B}" dt="2019-08-28T01:44:54.768" v="12" actId="2696"/>
        <pc:sldMkLst>
          <pc:docMk/>
          <pc:sldMk cId="0" sldId="284"/>
        </pc:sldMkLst>
      </pc:sldChg>
      <pc:sldChg chg="del">
        <pc:chgData name="Agarwal, Niraj" userId="88339c9b-4fe0-452c-be3c-e1dac7b63aeb" providerId="ADAL" clId="{2BFFB8E8-48F0-45A8-89F0-C6E4AB85760B}" dt="2019-08-28T01:46:29.225" v="13" actId="2696"/>
        <pc:sldMkLst>
          <pc:docMk/>
          <pc:sldMk cId="0" sldId="285"/>
        </pc:sldMkLst>
      </pc:sldChg>
      <pc:sldChg chg="del">
        <pc:chgData name="Agarwal, Niraj" userId="88339c9b-4fe0-452c-be3c-e1dac7b63aeb" providerId="ADAL" clId="{2BFFB8E8-48F0-45A8-89F0-C6E4AB85760B}" dt="2019-08-28T01:47:15.479" v="14" actId="2696"/>
        <pc:sldMkLst>
          <pc:docMk/>
          <pc:sldMk cId="0" sldId="288"/>
        </pc:sldMkLst>
      </pc:sldChg>
      <pc:sldChg chg="del">
        <pc:chgData name="Agarwal, Niraj" userId="88339c9b-4fe0-452c-be3c-e1dac7b63aeb" providerId="ADAL" clId="{2BFFB8E8-48F0-45A8-89F0-C6E4AB85760B}" dt="2019-08-28T01:47:16.491" v="15" actId="2696"/>
        <pc:sldMkLst>
          <pc:docMk/>
          <pc:sldMk cId="0" sldId="289"/>
        </pc:sldMkLst>
      </pc:sldChg>
      <pc:sldChg chg="del">
        <pc:chgData name="Agarwal, Niraj" userId="88339c9b-4fe0-452c-be3c-e1dac7b63aeb" providerId="ADAL" clId="{2BFFB8E8-48F0-45A8-89F0-C6E4AB85760B}" dt="2019-08-28T01:47:17.715" v="16" actId="2696"/>
        <pc:sldMkLst>
          <pc:docMk/>
          <pc:sldMk cId="0" sldId="290"/>
        </pc:sldMkLst>
      </pc:sldChg>
      <pc:sldChg chg="del">
        <pc:chgData name="Agarwal, Niraj" userId="88339c9b-4fe0-452c-be3c-e1dac7b63aeb" providerId="ADAL" clId="{2BFFB8E8-48F0-45A8-89F0-C6E4AB85760B}" dt="2019-08-28T01:47:19.637" v="17" actId="2696"/>
        <pc:sldMkLst>
          <pc:docMk/>
          <pc:sldMk cId="0" sldId="291"/>
        </pc:sldMkLst>
      </pc:sldChg>
      <pc:sldChg chg="del">
        <pc:chgData name="Agarwal, Niraj" userId="88339c9b-4fe0-452c-be3c-e1dac7b63aeb" providerId="ADAL" clId="{2BFFB8E8-48F0-45A8-89F0-C6E4AB85760B}" dt="2019-08-28T01:47:21.587" v="18" actId="2696"/>
        <pc:sldMkLst>
          <pc:docMk/>
          <pc:sldMk cId="0" sldId="292"/>
        </pc:sldMkLst>
      </pc:sldChg>
      <pc:sldChg chg="del">
        <pc:chgData name="Agarwal, Niraj" userId="88339c9b-4fe0-452c-be3c-e1dac7b63aeb" providerId="ADAL" clId="{2BFFB8E8-48F0-45A8-89F0-C6E4AB85760B}" dt="2019-08-28T01:47:23.642" v="19" actId="2696"/>
        <pc:sldMkLst>
          <pc:docMk/>
          <pc:sldMk cId="0" sldId="293"/>
        </pc:sldMkLst>
      </pc:sldChg>
      <pc:sldChg chg="del">
        <pc:chgData name="Agarwal, Niraj" userId="88339c9b-4fe0-452c-be3c-e1dac7b63aeb" providerId="ADAL" clId="{2BFFB8E8-48F0-45A8-89F0-C6E4AB85760B}" dt="2019-08-28T01:47:25.137" v="20" actId="2696"/>
        <pc:sldMkLst>
          <pc:docMk/>
          <pc:sldMk cId="0" sldId="294"/>
        </pc:sldMkLst>
      </pc:sldChg>
      <pc:sldChg chg="del">
        <pc:chgData name="Agarwal, Niraj" userId="88339c9b-4fe0-452c-be3c-e1dac7b63aeb" providerId="ADAL" clId="{2BFFB8E8-48F0-45A8-89F0-C6E4AB85760B}" dt="2019-08-28T01:47:26.406" v="21" actId="2696"/>
        <pc:sldMkLst>
          <pc:docMk/>
          <pc:sldMk cId="0" sldId="295"/>
        </pc:sldMkLst>
      </pc:sldChg>
      <pc:sldChg chg="del">
        <pc:chgData name="Agarwal, Niraj" userId="88339c9b-4fe0-452c-be3c-e1dac7b63aeb" providerId="ADAL" clId="{2BFFB8E8-48F0-45A8-89F0-C6E4AB85760B}" dt="2019-08-28T01:48:25.783" v="22" actId="2696"/>
        <pc:sldMkLst>
          <pc:docMk/>
          <pc:sldMk cId="0" sldId="296"/>
        </pc:sldMkLst>
      </pc:sldChg>
      <pc:sldChg chg="del">
        <pc:chgData name="Agarwal, Niraj" userId="88339c9b-4fe0-452c-be3c-e1dac7b63aeb" providerId="ADAL" clId="{2BFFB8E8-48F0-45A8-89F0-C6E4AB85760B}" dt="2019-08-28T01:48:26.731" v="23" actId="2696"/>
        <pc:sldMkLst>
          <pc:docMk/>
          <pc:sldMk cId="0" sldId="297"/>
        </pc:sldMkLst>
      </pc:sldChg>
      <pc:sldChg chg="del">
        <pc:chgData name="Agarwal, Niraj" userId="88339c9b-4fe0-452c-be3c-e1dac7b63aeb" providerId="ADAL" clId="{2BFFB8E8-48F0-45A8-89F0-C6E4AB85760B}" dt="2019-08-28T01:48:29.285" v="24" actId="2696"/>
        <pc:sldMkLst>
          <pc:docMk/>
          <pc:sldMk cId="0" sldId="298"/>
        </pc:sldMkLst>
      </pc:sldChg>
      <pc:sldChg chg="del">
        <pc:chgData name="Agarwal, Niraj" userId="88339c9b-4fe0-452c-be3c-e1dac7b63aeb" providerId="ADAL" clId="{2BFFB8E8-48F0-45A8-89F0-C6E4AB85760B}" dt="2019-08-28T01:48:30.184" v="25" actId="2696"/>
        <pc:sldMkLst>
          <pc:docMk/>
          <pc:sldMk cId="0" sldId="299"/>
        </pc:sldMkLst>
      </pc:sldChg>
      <pc:sldChg chg="del">
        <pc:chgData name="Agarwal, Niraj" userId="88339c9b-4fe0-452c-be3c-e1dac7b63aeb" providerId="ADAL" clId="{2BFFB8E8-48F0-45A8-89F0-C6E4AB85760B}" dt="2019-08-28T01:48:31.030" v="26" actId="2696"/>
        <pc:sldMkLst>
          <pc:docMk/>
          <pc:sldMk cId="0" sldId="300"/>
        </pc:sldMkLst>
      </pc:sldChg>
      <pc:sldChg chg="del">
        <pc:chgData name="Agarwal, Niraj" userId="88339c9b-4fe0-452c-be3c-e1dac7b63aeb" providerId="ADAL" clId="{2BFFB8E8-48F0-45A8-89F0-C6E4AB85760B}" dt="2019-08-28T01:48:32.415" v="27" actId="2696"/>
        <pc:sldMkLst>
          <pc:docMk/>
          <pc:sldMk cId="0" sldId="301"/>
        </pc:sldMkLst>
      </pc:sldChg>
      <pc:sldChg chg="del">
        <pc:chgData name="Agarwal, Niraj" userId="88339c9b-4fe0-452c-be3c-e1dac7b63aeb" providerId="ADAL" clId="{2BFFB8E8-48F0-45A8-89F0-C6E4AB85760B}" dt="2019-08-28T01:48:33.279" v="28" actId="2696"/>
        <pc:sldMkLst>
          <pc:docMk/>
          <pc:sldMk cId="0" sldId="302"/>
        </pc:sldMkLst>
      </pc:sldChg>
      <pc:sldChg chg="delSp modSp">
        <pc:chgData name="Agarwal, Niraj" userId="88339c9b-4fe0-452c-be3c-e1dac7b63aeb" providerId="ADAL" clId="{2BFFB8E8-48F0-45A8-89F0-C6E4AB85760B}" dt="2019-08-28T01:48:38.560" v="31"/>
        <pc:sldMkLst>
          <pc:docMk/>
          <pc:sldMk cId="0" sldId="303"/>
        </pc:sldMkLst>
        <pc:spChg chg="del mod">
          <ac:chgData name="Agarwal, Niraj" userId="88339c9b-4fe0-452c-be3c-e1dac7b63aeb" providerId="ADAL" clId="{2BFFB8E8-48F0-45A8-89F0-C6E4AB85760B}" dt="2019-08-28T01:48:38.560" v="31"/>
          <ac:spMkLst>
            <pc:docMk/>
            <pc:sldMk cId="0" sldId="303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31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25438" y="6083725"/>
            <a:ext cx="913247" cy="4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24005" y="0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162031"/>
                </a:moveTo>
                <a:lnTo>
                  <a:pt x="0" y="0"/>
                </a:lnTo>
                <a:lnTo>
                  <a:pt x="0" y="162031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229556" y="3601547"/>
            <a:ext cx="3705697" cy="379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3"/>
            <a:ext cx="12192000" cy="6857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24005" y="162031"/>
            <a:ext cx="11545570" cy="1981835"/>
          </a:xfrm>
          <a:custGeom>
            <a:avLst/>
            <a:gdLst/>
            <a:ahLst/>
            <a:cxnLst/>
            <a:rect l="l" t="t" r="r" b="b"/>
            <a:pathLst>
              <a:path w="11545570" h="1981835">
                <a:moveTo>
                  <a:pt x="0" y="1981596"/>
                </a:moveTo>
                <a:lnTo>
                  <a:pt x="11545183" y="1981596"/>
                </a:lnTo>
                <a:lnTo>
                  <a:pt x="11545183" y="0"/>
                </a:lnTo>
                <a:lnTo>
                  <a:pt x="0" y="0"/>
                </a:lnTo>
                <a:lnTo>
                  <a:pt x="0" y="19815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005" y="0"/>
            <a:ext cx="11545570" cy="162560"/>
          </a:xfrm>
          <a:custGeom>
            <a:avLst/>
            <a:gdLst/>
            <a:ahLst/>
            <a:cxnLst/>
            <a:rect l="l" t="t" r="r" b="b"/>
            <a:pathLst>
              <a:path w="11545570" h="162560">
                <a:moveTo>
                  <a:pt x="0" y="162032"/>
                </a:moveTo>
                <a:lnTo>
                  <a:pt x="11545183" y="162032"/>
                </a:lnTo>
                <a:lnTo>
                  <a:pt x="11545183" y="0"/>
                </a:lnTo>
                <a:lnTo>
                  <a:pt x="0" y="0"/>
                </a:lnTo>
                <a:lnTo>
                  <a:pt x="0" y="162032"/>
                </a:lnTo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4005" y="0"/>
            <a:ext cx="11545570" cy="162560"/>
          </a:xfrm>
          <a:custGeom>
            <a:avLst/>
            <a:gdLst/>
            <a:ahLst/>
            <a:cxnLst/>
            <a:rect l="l" t="t" r="r" b="b"/>
            <a:pathLst>
              <a:path w="11545570" h="162560">
                <a:moveTo>
                  <a:pt x="0" y="162032"/>
                </a:moveTo>
                <a:lnTo>
                  <a:pt x="11545183" y="162032"/>
                </a:lnTo>
                <a:lnTo>
                  <a:pt x="11545183" y="0"/>
                </a:lnTo>
                <a:lnTo>
                  <a:pt x="0" y="0"/>
                </a:lnTo>
                <a:lnTo>
                  <a:pt x="0" y="162032"/>
                </a:lnTo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24005" y="1231483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80" y="0"/>
                </a:lnTo>
              </a:path>
            </a:pathLst>
          </a:custGeom>
          <a:ln w="63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24005" y="6537246"/>
            <a:ext cx="11545570" cy="321310"/>
          </a:xfrm>
          <a:custGeom>
            <a:avLst/>
            <a:gdLst/>
            <a:ahLst/>
            <a:cxnLst/>
            <a:rect l="l" t="t" r="r" b="b"/>
            <a:pathLst>
              <a:path w="11545570" h="321309">
                <a:moveTo>
                  <a:pt x="0" y="320753"/>
                </a:moveTo>
                <a:lnTo>
                  <a:pt x="11545183" y="320753"/>
                </a:lnTo>
                <a:lnTo>
                  <a:pt x="11545183" y="0"/>
                </a:lnTo>
                <a:lnTo>
                  <a:pt x="0" y="0"/>
                </a:lnTo>
                <a:lnTo>
                  <a:pt x="0" y="32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19406" y="1719419"/>
            <a:ext cx="4404360" cy="393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4005" y="0"/>
            <a:ext cx="11545570" cy="2296160"/>
          </a:xfrm>
          <a:custGeom>
            <a:avLst/>
            <a:gdLst/>
            <a:ahLst/>
            <a:cxnLst/>
            <a:rect l="l" t="t" r="r" b="b"/>
            <a:pathLst>
              <a:path w="11545570" h="2296160">
                <a:moveTo>
                  <a:pt x="0" y="2296061"/>
                </a:moveTo>
                <a:lnTo>
                  <a:pt x="11545183" y="2296061"/>
                </a:lnTo>
                <a:lnTo>
                  <a:pt x="11545183" y="2"/>
                </a:lnTo>
                <a:lnTo>
                  <a:pt x="0" y="2"/>
                </a:lnTo>
                <a:lnTo>
                  <a:pt x="0" y="2296061"/>
                </a:lnTo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25438" y="6083725"/>
            <a:ext cx="913247" cy="4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4005" y="0"/>
            <a:ext cx="11545570" cy="162560"/>
          </a:xfrm>
          <a:custGeom>
            <a:avLst/>
            <a:gdLst/>
            <a:ahLst/>
            <a:cxnLst/>
            <a:rect l="l" t="t" r="r" b="b"/>
            <a:pathLst>
              <a:path w="11545570" h="162560">
                <a:moveTo>
                  <a:pt x="0" y="162032"/>
                </a:moveTo>
                <a:lnTo>
                  <a:pt x="11545183" y="162032"/>
                </a:lnTo>
                <a:lnTo>
                  <a:pt x="11545183" y="0"/>
                </a:lnTo>
                <a:lnTo>
                  <a:pt x="0" y="0"/>
                </a:lnTo>
                <a:lnTo>
                  <a:pt x="0" y="162032"/>
                </a:lnTo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305" y="352231"/>
            <a:ext cx="11569389" cy="748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226" y="1718111"/>
            <a:ext cx="11143547" cy="424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7030" y="6629482"/>
            <a:ext cx="363918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706110" y="6631030"/>
            <a:ext cx="4464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16562" y="6629482"/>
            <a:ext cx="1905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lobal12.sap.com/corporate-en/legal/copyright/index.ep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12" Type="http://schemas.openxmlformats.org/officeDocument/2006/relationships/image" Target="../media/image20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18.png"/><Relationship Id="rId15" Type="http://schemas.openxmlformats.org/officeDocument/2006/relationships/image" Target="../media/image22.png"/><Relationship Id="rId10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0.jpg"/><Relationship Id="rId3" Type="http://schemas.openxmlformats.org/officeDocument/2006/relationships/image" Target="../media/image25.pn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27.png"/><Relationship Id="rId10" Type="http://schemas.openxmlformats.org/officeDocument/2006/relationships/image" Target="../media/image21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438" y="6083725"/>
            <a:ext cx="913247" cy="4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005" y="162047"/>
            <a:ext cx="11545570" cy="2135505"/>
          </a:xfrm>
          <a:custGeom>
            <a:avLst/>
            <a:gdLst/>
            <a:ahLst/>
            <a:cxnLst/>
            <a:rect l="l" t="t" r="r" b="b"/>
            <a:pathLst>
              <a:path w="11545570" h="2135505">
                <a:moveTo>
                  <a:pt x="0" y="2135291"/>
                </a:moveTo>
                <a:lnTo>
                  <a:pt x="11545183" y="2135291"/>
                </a:lnTo>
                <a:lnTo>
                  <a:pt x="11545183" y="0"/>
                </a:lnTo>
                <a:lnTo>
                  <a:pt x="0" y="0"/>
                </a:lnTo>
                <a:lnTo>
                  <a:pt x="0" y="213529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005" y="162047"/>
            <a:ext cx="11545183" cy="2135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1305" y="2555657"/>
            <a:ext cx="9592310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dirty="0">
                <a:latin typeface="Arial"/>
                <a:cs typeface="Arial"/>
              </a:rPr>
              <a:t>C</a:t>
            </a:r>
            <a:r>
              <a:rPr sz="6000" b="1" spc="-10" dirty="0">
                <a:latin typeface="Arial"/>
                <a:cs typeface="Arial"/>
              </a:rPr>
              <a:t>o</a:t>
            </a:r>
            <a:r>
              <a:rPr sz="6000" b="1" spc="-50" dirty="0">
                <a:latin typeface="Arial"/>
                <a:cs typeface="Arial"/>
              </a:rPr>
              <a:t>n</a:t>
            </a:r>
            <a:r>
              <a:rPr sz="6000" b="1" spc="-5" dirty="0">
                <a:latin typeface="Arial"/>
                <a:cs typeface="Arial"/>
              </a:rPr>
              <a:t>ce</a:t>
            </a:r>
            <a:r>
              <a:rPr sz="6000" b="1" spc="-50" dirty="0">
                <a:latin typeface="Arial"/>
                <a:cs typeface="Arial"/>
              </a:rPr>
              <a:t>p</a:t>
            </a:r>
            <a:r>
              <a:rPr sz="6000" b="1" spc="-5" dirty="0">
                <a:latin typeface="Arial"/>
                <a:cs typeface="Arial"/>
              </a:rPr>
              <a:t>t</a:t>
            </a:r>
            <a:r>
              <a:rPr sz="6000" b="1" dirty="0">
                <a:latin typeface="Arial"/>
                <a:cs typeface="Arial"/>
              </a:rPr>
              <a:t>s</a:t>
            </a:r>
            <a:r>
              <a:rPr sz="6000" b="1" spc="175" dirty="0">
                <a:latin typeface="Times New Roman"/>
                <a:cs typeface="Times New Roman"/>
              </a:rPr>
              <a:t> </a:t>
            </a:r>
            <a:r>
              <a:rPr sz="6000" b="1" spc="-20" dirty="0">
                <a:latin typeface="Arial"/>
                <a:cs typeface="Arial"/>
              </a:rPr>
              <a:t>f</a:t>
            </a:r>
            <a:r>
              <a:rPr sz="6000" b="1" spc="-45" dirty="0">
                <a:latin typeface="Arial"/>
                <a:cs typeface="Arial"/>
              </a:rPr>
              <a:t>o</a:t>
            </a:r>
            <a:r>
              <a:rPr sz="6000" b="1" dirty="0">
                <a:latin typeface="Arial"/>
                <a:cs typeface="Arial"/>
              </a:rPr>
              <a:t>r</a:t>
            </a:r>
            <a:r>
              <a:rPr sz="6000" b="1" spc="165" dirty="0">
                <a:latin typeface="Times New Roman"/>
                <a:cs typeface="Times New Roman"/>
              </a:rPr>
              <a:t> </a:t>
            </a:r>
            <a:r>
              <a:rPr sz="6000" b="1" spc="-50" dirty="0">
                <a:latin typeface="Arial"/>
                <a:cs typeface="Arial"/>
              </a:rPr>
              <a:t>M</a:t>
            </a:r>
            <a:r>
              <a:rPr sz="6000" b="1" spc="-35" dirty="0">
                <a:latin typeface="Arial"/>
                <a:cs typeface="Arial"/>
              </a:rPr>
              <a:t>ul</a:t>
            </a:r>
            <a:r>
              <a:rPr sz="6000" b="1" spc="-20" dirty="0">
                <a:latin typeface="Arial"/>
                <a:cs typeface="Arial"/>
              </a:rPr>
              <a:t>t</a:t>
            </a:r>
            <a:r>
              <a:rPr sz="6000" b="1" spc="-25" dirty="0">
                <a:latin typeface="Arial"/>
                <a:cs typeface="Arial"/>
              </a:rPr>
              <a:t>i</a:t>
            </a:r>
            <a:r>
              <a:rPr sz="6000" b="1" dirty="0">
                <a:latin typeface="Arial"/>
                <a:cs typeface="Arial"/>
              </a:rPr>
              <a:t>te</a:t>
            </a:r>
            <a:r>
              <a:rPr sz="6000" b="1" spc="-5" dirty="0">
                <a:latin typeface="Arial"/>
                <a:cs typeface="Arial"/>
              </a:rPr>
              <a:t>n</a:t>
            </a:r>
            <a:r>
              <a:rPr sz="6000" b="1" spc="-35" dirty="0">
                <a:latin typeface="Arial"/>
                <a:cs typeface="Arial"/>
              </a:rPr>
              <a:t>a</a:t>
            </a:r>
            <a:r>
              <a:rPr sz="6000" b="1" spc="-45" dirty="0">
                <a:latin typeface="Arial"/>
                <a:cs typeface="Arial"/>
              </a:rPr>
              <a:t>n</a:t>
            </a:r>
            <a:r>
              <a:rPr sz="6000" b="1" dirty="0">
                <a:latin typeface="Arial"/>
                <a:cs typeface="Arial"/>
              </a:rPr>
              <a:t>cy</a:t>
            </a:r>
            <a:endParaRPr sz="6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5639" y="160849"/>
            <a:ext cx="4934251" cy="21485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40" dirty="0"/>
              <a:t>W</a:t>
            </a:r>
            <a:r>
              <a:rPr sz="2800" spc="-20" dirty="0"/>
              <a:t>h</a:t>
            </a:r>
            <a:r>
              <a:rPr sz="2800" spc="5" dirty="0"/>
              <a:t>a</a:t>
            </a:r>
            <a:r>
              <a:rPr sz="2800" dirty="0"/>
              <a:t>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/>
              <a:t>i</a:t>
            </a:r>
            <a:r>
              <a:rPr sz="2800" spc="-20" dirty="0"/>
              <a:t>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/>
              <a:t>a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20" dirty="0"/>
              <a:t>Mu</a:t>
            </a:r>
            <a:r>
              <a:rPr sz="2800" spc="-15" dirty="0"/>
              <a:t>l</a:t>
            </a:r>
            <a:r>
              <a:rPr sz="2800" spc="-5" dirty="0"/>
              <a:t>t</a:t>
            </a:r>
            <a:r>
              <a:rPr sz="2800" spc="-20" dirty="0"/>
              <a:t>i</a:t>
            </a:r>
            <a:r>
              <a:rPr sz="2800" spc="5" dirty="0"/>
              <a:t>-</a:t>
            </a:r>
            <a:r>
              <a:rPr sz="2800" spc="-225" dirty="0"/>
              <a:t>T</a:t>
            </a:r>
            <a:r>
              <a:rPr sz="2800" spc="-20" dirty="0"/>
              <a:t>en</a:t>
            </a:r>
            <a:r>
              <a:rPr sz="2800" dirty="0"/>
              <a:t>a</a:t>
            </a:r>
            <a:r>
              <a:rPr sz="2800" spc="-20" dirty="0"/>
              <a:t>n</a:t>
            </a:r>
            <a:r>
              <a:rPr sz="2800" dirty="0"/>
              <a:t>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5" dirty="0"/>
              <a:t>a</a:t>
            </a:r>
            <a:r>
              <a:rPr sz="2800" spc="-20" dirty="0"/>
              <a:t>pp</a:t>
            </a:r>
            <a:r>
              <a:rPr sz="2800" spc="-15" dirty="0"/>
              <a:t>li</a:t>
            </a:r>
            <a:r>
              <a:rPr sz="2800" spc="5" dirty="0"/>
              <a:t>cat</a:t>
            </a:r>
            <a:r>
              <a:rPr sz="2800" spc="-5" dirty="0"/>
              <a:t>i</a:t>
            </a:r>
            <a:r>
              <a:rPr sz="2800" spc="-20" dirty="0"/>
              <a:t>on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20" dirty="0"/>
              <a:t>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9841" y="1857207"/>
            <a:ext cx="4457700" cy="1874520"/>
          </a:xfrm>
          <a:custGeom>
            <a:avLst/>
            <a:gdLst/>
            <a:ahLst/>
            <a:cxnLst/>
            <a:rect l="l" t="t" r="r" b="b"/>
            <a:pathLst>
              <a:path w="4457700" h="1874520">
                <a:moveTo>
                  <a:pt x="2857975" y="1697735"/>
                </a:moveTo>
                <a:lnTo>
                  <a:pt x="1701780" y="1697735"/>
                </a:lnTo>
                <a:lnTo>
                  <a:pt x="1715524" y="1709927"/>
                </a:lnTo>
                <a:lnTo>
                  <a:pt x="1729906" y="1722119"/>
                </a:lnTo>
                <a:lnTo>
                  <a:pt x="1744908" y="1731263"/>
                </a:lnTo>
                <a:lnTo>
                  <a:pt x="1760515" y="1743455"/>
                </a:lnTo>
                <a:lnTo>
                  <a:pt x="1810787" y="1770887"/>
                </a:lnTo>
                <a:lnTo>
                  <a:pt x="1847009" y="1789175"/>
                </a:lnTo>
                <a:lnTo>
                  <a:pt x="1885238" y="1804415"/>
                </a:lnTo>
                <a:lnTo>
                  <a:pt x="1905062" y="1813559"/>
                </a:lnTo>
                <a:lnTo>
                  <a:pt x="1946045" y="1825751"/>
                </a:lnTo>
                <a:lnTo>
                  <a:pt x="1967170" y="1834895"/>
                </a:lnTo>
                <a:lnTo>
                  <a:pt x="1988694" y="1837943"/>
                </a:lnTo>
                <a:lnTo>
                  <a:pt x="2032873" y="1850135"/>
                </a:lnTo>
                <a:lnTo>
                  <a:pt x="2055494" y="1853183"/>
                </a:lnTo>
                <a:lnTo>
                  <a:pt x="2078446" y="1859279"/>
                </a:lnTo>
                <a:lnTo>
                  <a:pt x="2133709" y="1868423"/>
                </a:lnTo>
                <a:lnTo>
                  <a:pt x="2244272" y="1874519"/>
                </a:lnTo>
                <a:lnTo>
                  <a:pt x="2353393" y="1874519"/>
                </a:lnTo>
                <a:lnTo>
                  <a:pt x="2459289" y="1862327"/>
                </a:lnTo>
                <a:lnTo>
                  <a:pt x="2510469" y="1853183"/>
                </a:lnTo>
                <a:lnTo>
                  <a:pt x="2608177" y="1828799"/>
                </a:lnTo>
                <a:lnTo>
                  <a:pt x="2654259" y="1813559"/>
                </a:lnTo>
                <a:lnTo>
                  <a:pt x="2698196" y="1795271"/>
                </a:lnTo>
                <a:lnTo>
                  <a:pt x="2739763" y="1776983"/>
                </a:lnTo>
                <a:lnTo>
                  <a:pt x="2778739" y="1755647"/>
                </a:lnTo>
                <a:lnTo>
                  <a:pt x="2814899" y="1731263"/>
                </a:lnTo>
                <a:lnTo>
                  <a:pt x="2848021" y="1706879"/>
                </a:lnTo>
                <a:lnTo>
                  <a:pt x="2857975" y="1697735"/>
                </a:lnTo>
                <a:close/>
              </a:path>
              <a:path w="4457700" h="1874520">
                <a:moveTo>
                  <a:pt x="3700116" y="1533143"/>
                </a:moveTo>
                <a:lnTo>
                  <a:pt x="602117" y="1533143"/>
                </a:lnTo>
                <a:lnTo>
                  <a:pt x="604869" y="1536191"/>
                </a:lnTo>
                <a:lnTo>
                  <a:pt x="646384" y="1572767"/>
                </a:lnTo>
                <a:lnTo>
                  <a:pt x="685898" y="1603247"/>
                </a:lnTo>
                <a:lnTo>
                  <a:pt x="728785" y="1630679"/>
                </a:lnTo>
                <a:lnTo>
                  <a:pt x="774765" y="1655063"/>
                </a:lnTo>
                <a:lnTo>
                  <a:pt x="823555" y="1676399"/>
                </a:lnTo>
                <a:lnTo>
                  <a:pt x="874876" y="1694687"/>
                </a:lnTo>
                <a:lnTo>
                  <a:pt x="928447" y="1712975"/>
                </a:lnTo>
                <a:lnTo>
                  <a:pt x="983986" y="1728215"/>
                </a:lnTo>
                <a:lnTo>
                  <a:pt x="1041212" y="1740407"/>
                </a:lnTo>
                <a:lnTo>
                  <a:pt x="1159606" y="1758695"/>
                </a:lnTo>
                <a:lnTo>
                  <a:pt x="1281381" y="1764791"/>
                </a:lnTo>
                <a:lnTo>
                  <a:pt x="1404290" y="1758695"/>
                </a:lnTo>
                <a:lnTo>
                  <a:pt x="1465467" y="1752599"/>
                </a:lnTo>
                <a:lnTo>
                  <a:pt x="1526086" y="1743455"/>
                </a:lnTo>
                <a:lnTo>
                  <a:pt x="1585865" y="1731263"/>
                </a:lnTo>
                <a:lnTo>
                  <a:pt x="1644523" y="1716023"/>
                </a:lnTo>
                <a:lnTo>
                  <a:pt x="1701780" y="1697735"/>
                </a:lnTo>
                <a:lnTo>
                  <a:pt x="2857975" y="1697735"/>
                </a:lnTo>
                <a:lnTo>
                  <a:pt x="2877882" y="1679447"/>
                </a:lnTo>
                <a:lnTo>
                  <a:pt x="2904258" y="1652015"/>
                </a:lnTo>
                <a:lnTo>
                  <a:pt x="2926926" y="1624583"/>
                </a:lnTo>
                <a:lnTo>
                  <a:pt x="2945663" y="1591055"/>
                </a:lnTo>
                <a:lnTo>
                  <a:pt x="3578705" y="1591055"/>
                </a:lnTo>
                <a:lnTo>
                  <a:pt x="3609299" y="1578863"/>
                </a:lnTo>
                <a:lnTo>
                  <a:pt x="3645401" y="1563623"/>
                </a:lnTo>
                <a:lnTo>
                  <a:pt x="3679210" y="1545335"/>
                </a:lnTo>
                <a:lnTo>
                  <a:pt x="3700116" y="1533143"/>
                </a:lnTo>
                <a:close/>
              </a:path>
              <a:path w="4457700" h="1874520">
                <a:moveTo>
                  <a:pt x="3578705" y="1591055"/>
                </a:moveTo>
                <a:lnTo>
                  <a:pt x="2945663" y="1591055"/>
                </a:lnTo>
                <a:lnTo>
                  <a:pt x="2974060" y="1603247"/>
                </a:lnTo>
                <a:lnTo>
                  <a:pt x="3003244" y="1609343"/>
                </a:lnTo>
                <a:lnTo>
                  <a:pt x="3018108" y="1615439"/>
                </a:lnTo>
                <a:lnTo>
                  <a:pt x="3110546" y="1633727"/>
                </a:lnTo>
                <a:lnTo>
                  <a:pt x="3126411" y="1633727"/>
                </a:lnTo>
                <a:lnTo>
                  <a:pt x="3158453" y="1639823"/>
                </a:lnTo>
                <a:lnTo>
                  <a:pt x="3174613" y="1639823"/>
                </a:lnTo>
                <a:lnTo>
                  <a:pt x="3190853" y="1642871"/>
                </a:lnTo>
                <a:lnTo>
                  <a:pt x="3305328" y="1642871"/>
                </a:lnTo>
                <a:lnTo>
                  <a:pt x="3353162" y="1639823"/>
                </a:lnTo>
                <a:lnTo>
                  <a:pt x="3445038" y="1627631"/>
                </a:lnTo>
                <a:lnTo>
                  <a:pt x="3488772" y="1618487"/>
                </a:lnTo>
                <a:lnTo>
                  <a:pt x="3530829" y="1606295"/>
                </a:lnTo>
                <a:lnTo>
                  <a:pt x="3571056" y="1594103"/>
                </a:lnTo>
                <a:lnTo>
                  <a:pt x="3578705" y="1591055"/>
                </a:lnTo>
                <a:close/>
              </a:path>
              <a:path w="4457700" h="1874520">
                <a:moveTo>
                  <a:pt x="1163234" y="167639"/>
                </a:moveTo>
                <a:lnTo>
                  <a:pt x="1024550" y="167639"/>
                </a:lnTo>
                <a:lnTo>
                  <a:pt x="1001395" y="170687"/>
                </a:lnTo>
                <a:lnTo>
                  <a:pt x="890821" y="182879"/>
                </a:lnTo>
                <a:lnTo>
                  <a:pt x="838483" y="195071"/>
                </a:lnTo>
                <a:lnTo>
                  <a:pt x="788316" y="207263"/>
                </a:lnTo>
                <a:lnTo>
                  <a:pt x="740472" y="222503"/>
                </a:lnTo>
                <a:lnTo>
                  <a:pt x="695105" y="237743"/>
                </a:lnTo>
                <a:lnTo>
                  <a:pt x="652369" y="259079"/>
                </a:lnTo>
                <a:lnTo>
                  <a:pt x="612417" y="277367"/>
                </a:lnTo>
                <a:lnTo>
                  <a:pt x="575401" y="298703"/>
                </a:lnTo>
                <a:lnTo>
                  <a:pt x="541475" y="323087"/>
                </a:lnTo>
                <a:lnTo>
                  <a:pt x="510793" y="347471"/>
                </a:lnTo>
                <a:lnTo>
                  <a:pt x="483507" y="374903"/>
                </a:lnTo>
                <a:lnTo>
                  <a:pt x="439739" y="432815"/>
                </a:lnTo>
                <a:lnTo>
                  <a:pt x="411396" y="490727"/>
                </a:lnTo>
                <a:lnTo>
                  <a:pt x="399705" y="554735"/>
                </a:lnTo>
                <a:lnTo>
                  <a:pt x="400487" y="585215"/>
                </a:lnTo>
                <a:lnTo>
                  <a:pt x="405892" y="618743"/>
                </a:lnTo>
                <a:lnTo>
                  <a:pt x="402140" y="624839"/>
                </a:lnTo>
                <a:lnTo>
                  <a:pt x="380983" y="624839"/>
                </a:lnTo>
                <a:lnTo>
                  <a:pt x="299257" y="637031"/>
                </a:lnTo>
                <a:lnTo>
                  <a:pt x="279697" y="643127"/>
                </a:lnTo>
                <a:lnTo>
                  <a:pt x="260543" y="646175"/>
                </a:lnTo>
                <a:lnTo>
                  <a:pt x="241825" y="652271"/>
                </a:lnTo>
                <a:lnTo>
                  <a:pt x="205814" y="664463"/>
                </a:lnTo>
                <a:lnTo>
                  <a:pt x="188579" y="670559"/>
                </a:lnTo>
                <a:lnTo>
                  <a:pt x="171896" y="679703"/>
                </a:lnTo>
                <a:lnTo>
                  <a:pt x="155795" y="685799"/>
                </a:lnTo>
                <a:lnTo>
                  <a:pt x="140305" y="694943"/>
                </a:lnTo>
                <a:lnTo>
                  <a:pt x="125455" y="701039"/>
                </a:lnTo>
                <a:lnTo>
                  <a:pt x="111274" y="710183"/>
                </a:lnTo>
                <a:lnTo>
                  <a:pt x="97791" y="719327"/>
                </a:lnTo>
                <a:lnTo>
                  <a:pt x="85036" y="731519"/>
                </a:lnTo>
                <a:lnTo>
                  <a:pt x="73038" y="740663"/>
                </a:lnTo>
                <a:lnTo>
                  <a:pt x="44554" y="768095"/>
                </a:lnTo>
                <a:lnTo>
                  <a:pt x="18655" y="807719"/>
                </a:lnTo>
                <a:lnTo>
                  <a:pt x="3939" y="847343"/>
                </a:lnTo>
                <a:lnTo>
                  <a:pt x="0" y="886967"/>
                </a:lnTo>
                <a:lnTo>
                  <a:pt x="1944" y="908303"/>
                </a:lnTo>
                <a:lnTo>
                  <a:pt x="13407" y="947927"/>
                </a:lnTo>
                <a:lnTo>
                  <a:pt x="34629" y="984503"/>
                </a:lnTo>
                <a:lnTo>
                  <a:pt x="65204" y="1021079"/>
                </a:lnTo>
                <a:lnTo>
                  <a:pt x="104726" y="1054607"/>
                </a:lnTo>
                <a:lnTo>
                  <a:pt x="152786" y="1085087"/>
                </a:lnTo>
                <a:lnTo>
                  <a:pt x="208979" y="1112519"/>
                </a:lnTo>
                <a:lnTo>
                  <a:pt x="196465" y="1121663"/>
                </a:lnTo>
                <a:lnTo>
                  <a:pt x="163311" y="1149095"/>
                </a:lnTo>
                <a:lnTo>
                  <a:pt x="129670" y="1188719"/>
                </a:lnTo>
                <a:lnTo>
                  <a:pt x="123204" y="1197863"/>
                </a:lnTo>
                <a:lnTo>
                  <a:pt x="117533" y="1210055"/>
                </a:lnTo>
                <a:lnTo>
                  <a:pt x="112666" y="1219199"/>
                </a:lnTo>
                <a:lnTo>
                  <a:pt x="108612" y="1231391"/>
                </a:lnTo>
                <a:lnTo>
                  <a:pt x="105379" y="1240535"/>
                </a:lnTo>
                <a:lnTo>
                  <a:pt x="102975" y="1252727"/>
                </a:lnTo>
                <a:lnTo>
                  <a:pt x="101410" y="1264919"/>
                </a:lnTo>
                <a:lnTo>
                  <a:pt x="100693" y="1274063"/>
                </a:lnTo>
                <a:lnTo>
                  <a:pt x="100831" y="1286255"/>
                </a:lnTo>
                <a:lnTo>
                  <a:pt x="109482" y="1328927"/>
                </a:lnTo>
                <a:lnTo>
                  <a:pt x="129253" y="1368551"/>
                </a:lnTo>
                <a:lnTo>
                  <a:pt x="159139" y="1405127"/>
                </a:lnTo>
                <a:lnTo>
                  <a:pt x="198113" y="1438655"/>
                </a:lnTo>
                <a:lnTo>
                  <a:pt x="245151" y="1469135"/>
                </a:lnTo>
                <a:lnTo>
                  <a:pt x="299224" y="1493519"/>
                </a:lnTo>
                <a:lnTo>
                  <a:pt x="359308" y="1511807"/>
                </a:lnTo>
                <a:lnTo>
                  <a:pt x="391283" y="1517903"/>
                </a:lnTo>
                <a:lnTo>
                  <a:pt x="424376" y="1527047"/>
                </a:lnTo>
                <a:lnTo>
                  <a:pt x="529078" y="1536191"/>
                </a:lnTo>
                <a:lnTo>
                  <a:pt x="565359" y="1536191"/>
                </a:lnTo>
                <a:lnTo>
                  <a:pt x="602117" y="1533143"/>
                </a:lnTo>
                <a:lnTo>
                  <a:pt x="3700116" y="1533143"/>
                </a:lnTo>
                <a:lnTo>
                  <a:pt x="3739326" y="1505711"/>
                </a:lnTo>
                <a:lnTo>
                  <a:pt x="3788410" y="1463039"/>
                </a:lnTo>
                <a:lnTo>
                  <a:pt x="3825226" y="1414271"/>
                </a:lnTo>
                <a:lnTo>
                  <a:pt x="3848537" y="1359407"/>
                </a:lnTo>
                <a:lnTo>
                  <a:pt x="3857106" y="1304543"/>
                </a:lnTo>
                <a:lnTo>
                  <a:pt x="3874874" y="1304543"/>
                </a:lnTo>
                <a:lnTo>
                  <a:pt x="3892537" y="1301495"/>
                </a:lnTo>
                <a:lnTo>
                  <a:pt x="3910089" y="1301495"/>
                </a:lnTo>
                <a:lnTo>
                  <a:pt x="4012585" y="1283207"/>
                </a:lnTo>
                <a:lnTo>
                  <a:pt x="4029124" y="1277111"/>
                </a:lnTo>
                <a:lnTo>
                  <a:pt x="4061661" y="1271015"/>
                </a:lnTo>
                <a:lnTo>
                  <a:pt x="4077644" y="1264919"/>
                </a:lnTo>
                <a:lnTo>
                  <a:pt x="4093425" y="1261871"/>
                </a:lnTo>
                <a:lnTo>
                  <a:pt x="4139478" y="1243583"/>
                </a:lnTo>
                <a:lnTo>
                  <a:pt x="4154372" y="1237487"/>
                </a:lnTo>
                <a:lnTo>
                  <a:pt x="4169023" y="1234439"/>
                </a:lnTo>
                <a:lnTo>
                  <a:pt x="4183425" y="1225295"/>
                </a:lnTo>
                <a:lnTo>
                  <a:pt x="4227407" y="1207007"/>
                </a:lnTo>
                <a:lnTo>
                  <a:pt x="4267638" y="1182623"/>
                </a:lnTo>
                <a:lnTo>
                  <a:pt x="4304090" y="1158239"/>
                </a:lnTo>
                <a:lnTo>
                  <a:pt x="4336734" y="1133855"/>
                </a:lnTo>
                <a:lnTo>
                  <a:pt x="4365542" y="1106423"/>
                </a:lnTo>
                <a:lnTo>
                  <a:pt x="4411536" y="1051559"/>
                </a:lnTo>
                <a:lnTo>
                  <a:pt x="4441846" y="990599"/>
                </a:lnTo>
                <a:lnTo>
                  <a:pt x="4456243" y="929639"/>
                </a:lnTo>
                <a:lnTo>
                  <a:pt x="4457403" y="899159"/>
                </a:lnTo>
                <a:lnTo>
                  <a:pt x="4454500" y="868679"/>
                </a:lnTo>
                <a:lnTo>
                  <a:pt x="4436392" y="804671"/>
                </a:lnTo>
                <a:lnTo>
                  <a:pt x="4401690" y="743711"/>
                </a:lnTo>
                <a:lnTo>
                  <a:pt x="4378045" y="713231"/>
                </a:lnTo>
                <a:lnTo>
                  <a:pt x="4350167" y="685799"/>
                </a:lnTo>
                <a:lnTo>
                  <a:pt x="4318027" y="658367"/>
                </a:lnTo>
                <a:lnTo>
                  <a:pt x="4325022" y="646175"/>
                </a:lnTo>
                <a:lnTo>
                  <a:pt x="4347032" y="600455"/>
                </a:lnTo>
                <a:lnTo>
                  <a:pt x="4356221" y="548639"/>
                </a:lnTo>
                <a:lnTo>
                  <a:pt x="4355526" y="524255"/>
                </a:lnTo>
                <a:lnTo>
                  <a:pt x="4344042" y="475487"/>
                </a:lnTo>
                <a:lnTo>
                  <a:pt x="4319751" y="429767"/>
                </a:lnTo>
                <a:lnTo>
                  <a:pt x="4283431" y="384047"/>
                </a:lnTo>
                <a:lnTo>
                  <a:pt x="4235859" y="344423"/>
                </a:lnTo>
                <a:lnTo>
                  <a:pt x="4208098" y="323087"/>
                </a:lnTo>
                <a:lnTo>
                  <a:pt x="4177816" y="307847"/>
                </a:lnTo>
                <a:lnTo>
                  <a:pt x="4145111" y="289559"/>
                </a:lnTo>
                <a:lnTo>
                  <a:pt x="4110080" y="274319"/>
                </a:lnTo>
                <a:lnTo>
                  <a:pt x="4072820" y="262127"/>
                </a:lnTo>
                <a:lnTo>
                  <a:pt x="4033429" y="249935"/>
                </a:lnTo>
                <a:lnTo>
                  <a:pt x="3992004" y="237743"/>
                </a:lnTo>
                <a:lnTo>
                  <a:pt x="3948643" y="228599"/>
                </a:lnTo>
                <a:lnTo>
                  <a:pt x="3945902" y="222503"/>
                </a:lnTo>
                <a:lnTo>
                  <a:pt x="1446794" y="222503"/>
                </a:lnTo>
                <a:lnTo>
                  <a:pt x="1426481" y="213359"/>
                </a:lnTo>
                <a:lnTo>
                  <a:pt x="1405849" y="207263"/>
                </a:lnTo>
                <a:lnTo>
                  <a:pt x="1384917" y="204215"/>
                </a:lnTo>
                <a:lnTo>
                  <a:pt x="1342229" y="192023"/>
                </a:lnTo>
                <a:lnTo>
                  <a:pt x="1320510" y="188975"/>
                </a:lnTo>
                <a:lnTo>
                  <a:pt x="1298566" y="182879"/>
                </a:lnTo>
                <a:lnTo>
                  <a:pt x="1208918" y="170687"/>
                </a:lnTo>
                <a:lnTo>
                  <a:pt x="1186132" y="170687"/>
                </a:lnTo>
                <a:lnTo>
                  <a:pt x="1163234" y="167639"/>
                </a:lnTo>
                <a:close/>
              </a:path>
              <a:path w="4457700" h="1874520">
                <a:moveTo>
                  <a:pt x="1980557" y="54863"/>
                </a:moveTo>
                <a:lnTo>
                  <a:pt x="1895485" y="54863"/>
                </a:lnTo>
                <a:lnTo>
                  <a:pt x="1811887" y="60959"/>
                </a:lnTo>
                <a:lnTo>
                  <a:pt x="1771118" y="67055"/>
                </a:lnTo>
                <a:lnTo>
                  <a:pt x="1692599" y="85343"/>
                </a:lnTo>
                <a:lnTo>
                  <a:pt x="1655230" y="97535"/>
                </a:lnTo>
                <a:lnTo>
                  <a:pt x="1585231" y="124967"/>
                </a:lnTo>
                <a:lnTo>
                  <a:pt x="1522824" y="158495"/>
                </a:lnTo>
                <a:lnTo>
                  <a:pt x="1469538" y="198119"/>
                </a:lnTo>
                <a:lnTo>
                  <a:pt x="1446794" y="222503"/>
                </a:lnTo>
                <a:lnTo>
                  <a:pt x="3945902" y="222503"/>
                </a:lnTo>
                <a:lnTo>
                  <a:pt x="3944532" y="219455"/>
                </a:lnTo>
                <a:lnTo>
                  <a:pt x="3939767" y="210311"/>
                </a:lnTo>
                <a:lnTo>
                  <a:pt x="3934359" y="198119"/>
                </a:lnTo>
                <a:lnTo>
                  <a:pt x="3906475" y="161543"/>
                </a:lnTo>
                <a:lnTo>
                  <a:pt x="3885695" y="140207"/>
                </a:lnTo>
                <a:lnTo>
                  <a:pt x="2307779" y="140207"/>
                </a:lnTo>
                <a:lnTo>
                  <a:pt x="2297018" y="134111"/>
                </a:lnTo>
                <a:lnTo>
                  <a:pt x="2286007" y="128015"/>
                </a:lnTo>
                <a:lnTo>
                  <a:pt x="2274751" y="121919"/>
                </a:lnTo>
                <a:lnTo>
                  <a:pt x="2263257" y="118871"/>
                </a:lnTo>
                <a:lnTo>
                  <a:pt x="2239581" y="106679"/>
                </a:lnTo>
                <a:lnTo>
                  <a:pt x="2227411" y="103631"/>
                </a:lnTo>
                <a:lnTo>
                  <a:pt x="2215028" y="97535"/>
                </a:lnTo>
                <a:lnTo>
                  <a:pt x="2189649" y="91439"/>
                </a:lnTo>
                <a:lnTo>
                  <a:pt x="2149005" y="79247"/>
                </a:lnTo>
                <a:lnTo>
                  <a:pt x="2107583" y="70103"/>
                </a:lnTo>
                <a:lnTo>
                  <a:pt x="2023168" y="57911"/>
                </a:lnTo>
                <a:lnTo>
                  <a:pt x="1980557" y="54863"/>
                </a:lnTo>
                <a:close/>
              </a:path>
              <a:path w="4457700" h="1874520">
                <a:moveTo>
                  <a:pt x="2712802" y="0"/>
                </a:moveTo>
                <a:lnTo>
                  <a:pt x="2609337" y="9143"/>
                </a:lnTo>
                <a:lnTo>
                  <a:pt x="2543193" y="21335"/>
                </a:lnTo>
                <a:lnTo>
                  <a:pt x="2480696" y="39623"/>
                </a:lnTo>
                <a:lnTo>
                  <a:pt x="2423031" y="60959"/>
                </a:lnTo>
                <a:lnTo>
                  <a:pt x="2371381" y="88391"/>
                </a:lnTo>
                <a:lnTo>
                  <a:pt x="2326933" y="121919"/>
                </a:lnTo>
                <a:lnTo>
                  <a:pt x="2307779" y="140207"/>
                </a:lnTo>
                <a:lnTo>
                  <a:pt x="3885695" y="140207"/>
                </a:lnTo>
                <a:lnTo>
                  <a:pt x="3846925" y="106679"/>
                </a:lnTo>
                <a:lnTo>
                  <a:pt x="3835052" y="100583"/>
                </a:lnTo>
                <a:lnTo>
                  <a:pt x="3830917" y="97535"/>
                </a:lnTo>
                <a:lnTo>
                  <a:pt x="3071005" y="97535"/>
                </a:lnTo>
                <a:lnTo>
                  <a:pt x="3061417" y="91439"/>
                </a:lnTo>
                <a:lnTo>
                  <a:pt x="3051460" y="85343"/>
                </a:lnTo>
                <a:lnTo>
                  <a:pt x="3008138" y="60959"/>
                </a:lnTo>
                <a:lnTo>
                  <a:pt x="2984517" y="51815"/>
                </a:lnTo>
                <a:lnTo>
                  <a:pt x="2972249" y="45719"/>
                </a:lnTo>
                <a:lnTo>
                  <a:pt x="2959691" y="42671"/>
                </a:lnTo>
                <a:lnTo>
                  <a:pt x="2946851" y="36575"/>
                </a:lnTo>
                <a:lnTo>
                  <a:pt x="2933739" y="33527"/>
                </a:lnTo>
                <a:lnTo>
                  <a:pt x="2920364" y="27431"/>
                </a:lnTo>
                <a:lnTo>
                  <a:pt x="2886699" y="21335"/>
                </a:lnTo>
                <a:lnTo>
                  <a:pt x="2852465" y="12191"/>
                </a:lnTo>
                <a:lnTo>
                  <a:pt x="2817810" y="9143"/>
                </a:lnTo>
                <a:lnTo>
                  <a:pt x="2782882" y="3047"/>
                </a:lnTo>
                <a:lnTo>
                  <a:pt x="2747830" y="3047"/>
                </a:lnTo>
                <a:lnTo>
                  <a:pt x="2712802" y="0"/>
                </a:lnTo>
                <a:close/>
              </a:path>
              <a:path w="4457700" h="1874520">
                <a:moveTo>
                  <a:pt x="3494135" y="3047"/>
                </a:moveTo>
                <a:lnTo>
                  <a:pt x="3416953" y="3047"/>
                </a:lnTo>
                <a:lnTo>
                  <a:pt x="3340549" y="9143"/>
                </a:lnTo>
                <a:lnTo>
                  <a:pt x="3266338" y="21335"/>
                </a:lnTo>
                <a:lnTo>
                  <a:pt x="3230496" y="30479"/>
                </a:lnTo>
                <a:lnTo>
                  <a:pt x="3195733" y="42671"/>
                </a:lnTo>
                <a:lnTo>
                  <a:pt x="3162226" y="51815"/>
                </a:lnTo>
                <a:lnTo>
                  <a:pt x="3130151" y="67055"/>
                </a:lnTo>
                <a:lnTo>
                  <a:pt x="3099685" y="82295"/>
                </a:lnTo>
                <a:lnTo>
                  <a:pt x="3071005" y="97535"/>
                </a:lnTo>
                <a:lnTo>
                  <a:pt x="3830917" y="97535"/>
                </a:lnTo>
                <a:lnTo>
                  <a:pt x="3822648" y="91439"/>
                </a:lnTo>
                <a:lnTo>
                  <a:pt x="3809721" y="85343"/>
                </a:lnTo>
                <a:lnTo>
                  <a:pt x="3796282" y="76199"/>
                </a:lnTo>
                <a:lnTo>
                  <a:pt x="3782339" y="70103"/>
                </a:lnTo>
                <a:lnTo>
                  <a:pt x="3749966" y="54863"/>
                </a:lnTo>
                <a:lnTo>
                  <a:pt x="3716195" y="42671"/>
                </a:lnTo>
                <a:lnTo>
                  <a:pt x="3681205" y="30479"/>
                </a:lnTo>
                <a:lnTo>
                  <a:pt x="3645170" y="21335"/>
                </a:lnTo>
                <a:lnTo>
                  <a:pt x="3570679" y="9143"/>
                </a:lnTo>
                <a:lnTo>
                  <a:pt x="3494135" y="3047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8680" y="2227791"/>
            <a:ext cx="272478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6310" marR="5080" indent="-944244">
              <a:lnSpc>
                <a:spcPts val="1900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SA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tf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rm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oun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1847" y="2883441"/>
            <a:ext cx="2767965" cy="438150"/>
          </a:xfrm>
          <a:prstGeom prst="rect">
            <a:avLst/>
          </a:prstGeom>
          <a:solidFill>
            <a:srgbClr val="0076CB"/>
          </a:solidFill>
        </p:spPr>
        <p:txBody>
          <a:bodyPr vert="horz" wrap="square" lIns="0" tIns="0" rIns="0" bIns="0" rtlCol="0">
            <a:spAutoFit/>
          </a:bodyPr>
          <a:lstStyle/>
          <a:p>
            <a:pPr marL="761365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51986" y="1427627"/>
            <a:ext cx="4304665" cy="2813685"/>
          </a:xfrm>
          <a:custGeom>
            <a:avLst/>
            <a:gdLst/>
            <a:ahLst/>
            <a:cxnLst/>
            <a:rect l="l" t="t" r="r" b="b"/>
            <a:pathLst>
              <a:path w="4304665" h="2813685">
                <a:moveTo>
                  <a:pt x="2759592" y="2548127"/>
                </a:moveTo>
                <a:lnTo>
                  <a:pt x="1643430" y="2548127"/>
                </a:lnTo>
                <a:lnTo>
                  <a:pt x="1656705" y="2566415"/>
                </a:lnTo>
                <a:lnTo>
                  <a:pt x="1670597" y="2581655"/>
                </a:lnTo>
                <a:lnTo>
                  <a:pt x="1685090" y="2596895"/>
                </a:lnTo>
                <a:lnTo>
                  <a:pt x="1700166" y="2615183"/>
                </a:lnTo>
                <a:lnTo>
                  <a:pt x="1715809" y="2630423"/>
                </a:lnTo>
                <a:lnTo>
                  <a:pt x="1732003" y="2642615"/>
                </a:lnTo>
                <a:lnTo>
                  <a:pt x="1748731" y="2657855"/>
                </a:lnTo>
                <a:lnTo>
                  <a:pt x="1765977" y="2670047"/>
                </a:lnTo>
                <a:lnTo>
                  <a:pt x="1783724" y="2685287"/>
                </a:lnTo>
                <a:lnTo>
                  <a:pt x="1801956" y="2697479"/>
                </a:lnTo>
                <a:lnTo>
                  <a:pt x="1820656" y="2709671"/>
                </a:lnTo>
                <a:lnTo>
                  <a:pt x="1839808" y="2718815"/>
                </a:lnTo>
                <a:lnTo>
                  <a:pt x="1859394" y="2731007"/>
                </a:lnTo>
                <a:lnTo>
                  <a:pt x="1920601" y="2758439"/>
                </a:lnTo>
                <a:lnTo>
                  <a:pt x="1963278" y="2776727"/>
                </a:lnTo>
                <a:lnTo>
                  <a:pt x="2007300" y="2788919"/>
                </a:lnTo>
                <a:lnTo>
                  <a:pt x="2060682" y="2801111"/>
                </a:lnTo>
                <a:lnTo>
                  <a:pt x="2114148" y="2810255"/>
                </a:lnTo>
                <a:lnTo>
                  <a:pt x="2167482" y="2813303"/>
                </a:lnTo>
                <a:lnTo>
                  <a:pt x="2220469" y="2813303"/>
                </a:lnTo>
                <a:lnTo>
                  <a:pt x="2272892" y="2810255"/>
                </a:lnTo>
                <a:lnTo>
                  <a:pt x="2324537" y="2804159"/>
                </a:lnTo>
                <a:lnTo>
                  <a:pt x="2375188" y="2795015"/>
                </a:lnTo>
                <a:lnTo>
                  <a:pt x="2472643" y="2764535"/>
                </a:lnTo>
                <a:lnTo>
                  <a:pt x="2519017" y="2743199"/>
                </a:lnTo>
                <a:lnTo>
                  <a:pt x="2563534" y="2721863"/>
                </a:lnTo>
                <a:lnTo>
                  <a:pt x="2605978" y="2694431"/>
                </a:lnTo>
                <a:lnTo>
                  <a:pt x="2646134" y="2663951"/>
                </a:lnTo>
                <a:lnTo>
                  <a:pt x="2683786" y="2633471"/>
                </a:lnTo>
                <a:lnTo>
                  <a:pt x="2718719" y="2599943"/>
                </a:lnTo>
                <a:lnTo>
                  <a:pt x="2750716" y="2560319"/>
                </a:lnTo>
                <a:lnTo>
                  <a:pt x="2759592" y="2548127"/>
                </a:lnTo>
                <a:close/>
              </a:path>
              <a:path w="4304665" h="2813685">
                <a:moveTo>
                  <a:pt x="3571837" y="2301239"/>
                </a:moveTo>
                <a:lnTo>
                  <a:pt x="581110" y="2301239"/>
                </a:lnTo>
                <a:lnTo>
                  <a:pt x="583762" y="2304287"/>
                </a:lnTo>
                <a:lnTo>
                  <a:pt x="586475" y="2310383"/>
                </a:lnTo>
                <a:lnTo>
                  <a:pt x="589248" y="2313431"/>
                </a:lnTo>
                <a:lnTo>
                  <a:pt x="623889" y="2359151"/>
                </a:lnTo>
                <a:lnTo>
                  <a:pt x="662060" y="2404871"/>
                </a:lnTo>
                <a:lnTo>
                  <a:pt x="703490" y="2444495"/>
                </a:lnTo>
                <a:lnTo>
                  <a:pt x="747907" y="2481071"/>
                </a:lnTo>
                <a:lnTo>
                  <a:pt x="795039" y="2514599"/>
                </a:lnTo>
                <a:lnTo>
                  <a:pt x="844616" y="2545079"/>
                </a:lnTo>
                <a:lnTo>
                  <a:pt x="896367" y="2569463"/>
                </a:lnTo>
                <a:lnTo>
                  <a:pt x="950019" y="2593847"/>
                </a:lnTo>
                <a:lnTo>
                  <a:pt x="1005302" y="2612135"/>
                </a:lnTo>
                <a:lnTo>
                  <a:pt x="1061944" y="2627375"/>
                </a:lnTo>
                <a:lnTo>
                  <a:pt x="1119673" y="2636519"/>
                </a:lnTo>
                <a:lnTo>
                  <a:pt x="1178220" y="2642615"/>
                </a:lnTo>
                <a:lnTo>
                  <a:pt x="1237312" y="2645663"/>
                </a:lnTo>
                <a:lnTo>
                  <a:pt x="1296677" y="2645663"/>
                </a:lnTo>
                <a:lnTo>
                  <a:pt x="1356046" y="2639567"/>
                </a:lnTo>
                <a:lnTo>
                  <a:pt x="1415145" y="2630423"/>
                </a:lnTo>
                <a:lnTo>
                  <a:pt x="1473705" y="2615183"/>
                </a:lnTo>
                <a:lnTo>
                  <a:pt x="1531453" y="2596895"/>
                </a:lnTo>
                <a:lnTo>
                  <a:pt x="1588118" y="2575559"/>
                </a:lnTo>
                <a:lnTo>
                  <a:pt x="1643430" y="2548127"/>
                </a:lnTo>
                <a:lnTo>
                  <a:pt x="2759592" y="2548127"/>
                </a:lnTo>
                <a:lnTo>
                  <a:pt x="2779563" y="2520695"/>
                </a:lnTo>
                <a:lnTo>
                  <a:pt x="2805043" y="2478023"/>
                </a:lnTo>
                <a:lnTo>
                  <a:pt x="2826942" y="2435351"/>
                </a:lnTo>
                <a:lnTo>
                  <a:pt x="2845043" y="2389631"/>
                </a:lnTo>
                <a:lnTo>
                  <a:pt x="3454460" y="2389631"/>
                </a:lnTo>
                <a:lnTo>
                  <a:pt x="3486125" y="2371343"/>
                </a:lnTo>
                <a:lnTo>
                  <a:pt x="3521001" y="2346959"/>
                </a:lnTo>
                <a:lnTo>
                  <a:pt x="3553661" y="2319527"/>
                </a:lnTo>
                <a:lnTo>
                  <a:pt x="3571837" y="2301239"/>
                </a:lnTo>
                <a:close/>
              </a:path>
              <a:path w="4304665" h="2813685">
                <a:moveTo>
                  <a:pt x="3454460" y="2389631"/>
                </a:moveTo>
                <a:lnTo>
                  <a:pt x="2845043" y="2389631"/>
                </a:lnTo>
                <a:lnTo>
                  <a:pt x="2872475" y="2401823"/>
                </a:lnTo>
                <a:lnTo>
                  <a:pt x="2886480" y="2410967"/>
                </a:lnTo>
                <a:lnTo>
                  <a:pt x="2915026" y="2423159"/>
                </a:lnTo>
                <a:lnTo>
                  <a:pt x="2929549" y="2426207"/>
                </a:lnTo>
                <a:lnTo>
                  <a:pt x="2959053" y="2438399"/>
                </a:lnTo>
                <a:lnTo>
                  <a:pt x="2989110" y="2444495"/>
                </a:lnTo>
                <a:lnTo>
                  <a:pt x="3004324" y="2450591"/>
                </a:lnTo>
                <a:lnTo>
                  <a:pt x="3050606" y="2459735"/>
                </a:lnTo>
                <a:lnTo>
                  <a:pt x="3066217" y="2459735"/>
                </a:lnTo>
                <a:lnTo>
                  <a:pt x="3081907" y="2462783"/>
                </a:lnTo>
                <a:lnTo>
                  <a:pt x="3097665" y="2462783"/>
                </a:lnTo>
                <a:lnTo>
                  <a:pt x="3113485" y="2465831"/>
                </a:lnTo>
                <a:lnTo>
                  <a:pt x="3192496" y="2465831"/>
                </a:lnTo>
                <a:lnTo>
                  <a:pt x="3283735" y="2453639"/>
                </a:lnTo>
                <a:lnTo>
                  <a:pt x="3327449" y="2441447"/>
                </a:lnTo>
                <a:lnTo>
                  <a:pt x="3369695" y="2426207"/>
                </a:lnTo>
                <a:lnTo>
                  <a:pt x="3410323" y="2410967"/>
                </a:lnTo>
                <a:lnTo>
                  <a:pt x="3449182" y="2392679"/>
                </a:lnTo>
                <a:lnTo>
                  <a:pt x="3454460" y="2389631"/>
                </a:lnTo>
                <a:close/>
              </a:path>
              <a:path w="4304665" h="2813685">
                <a:moveTo>
                  <a:pt x="1123180" y="249935"/>
                </a:moveTo>
                <a:lnTo>
                  <a:pt x="989203" y="249935"/>
                </a:lnTo>
                <a:lnTo>
                  <a:pt x="966835" y="252983"/>
                </a:lnTo>
                <a:lnTo>
                  <a:pt x="912524" y="262127"/>
                </a:lnTo>
                <a:lnTo>
                  <a:pt x="860015" y="274319"/>
                </a:lnTo>
                <a:lnTo>
                  <a:pt x="809455" y="289559"/>
                </a:lnTo>
                <a:lnTo>
                  <a:pt x="760991" y="307847"/>
                </a:lnTo>
                <a:lnTo>
                  <a:pt x="714773" y="332231"/>
                </a:lnTo>
                <a:lnTo>
                  <a:pt x="670947" y="356615"/>
                </a:lnTo>
                <a:lnTo>
                  <a:pt x="629662" y="384047"/>
                </a:lnTo>
                <a:lnTo>
                  <a:pt x="591067" y="414527"/>
                </a:lnTo>
                <a:lnTo>
                  <a:pt x="555308" y="448055"/>
                </a:lnTo>
                <a:lnTo>
                  <a:pt x="522535" y="484631"/>
                </a:lnTo>
                <a:lnTo>
                  <a:pt x="492895" y="521207"/>
                </a:lnTo>
                <a:lnTo>
                  <a:pt x="466536" y="560831"/>
                </a:lnTo>
                <a:lnTo>
                  <a:pt x="443607" y="603503"/>
                </a:lnTo>
                <a:lnTo>
                  <a:pt x="424254" y="646175"/>
                </a:lnTo>
                <a:lnTo>
                  <a:pt x="408628" y="688847"/>
                </a:lnTo>
                <a:lnTo>
                  <a:pt x="396874" y="734567"/>
                </a:lnTo>
                <a:lnTo>
                  <a:pt x="389142" y="783335"/>
                </a:lnTo>
                <a:lnTo>
                  <a:pt x="385580" y="829055"/>
                </a:lnTo>
                <a:lnTo>
                  <a:pt x="386334" y="877823"/>
                </a:lnTo>
                <a:lnTo>
                  <a:pt x="391555" y="926591"/>
                </a:lnTo>
                <a:lnTo>
                  <a:pt x="387928" y="935735"/>
                </a:lnTo>
                <a:lnTo>
                  <a:pt x="327407" y="944879"/>
                </a:lnTo>
                <a:lnTo>
                  <a:pt x="307813" y="950975"/>
                </a:lnTo>
                <a:lnTo>
                  <a:pt x="251159" y="969263"/>
                </a:lnTo>
                <a:lnTo>
                  <a:pt x="233078" y="978407"/>
                </a:lnTo>
                <a:lnTo>
                  <a:pt x="215447" y="984503"/>
                </a:lnTo>
                <a:lnTo>
                  <a:pt x="198293" y="996695"/>
                </a:lnTo>
                <a:lnTo>
                  <a:pt x="181644" y="1005839"/>
                </a:lnTo>
                <a:lnTo>
                  <a:pt x="165529" y="1014983"/>
                </a:lnTo>
                <a:lnTo>
                  <a:pt x="149976" y="1027175"/>
                </a:lnTo>
                <a:lnTo>
                  <a:pt x="135012" y="1039367"/>
                </a:lnTo>
                <a:lnTo>
                  <a:pt x="120667" y="1051559"/>
                </a:lnTo>
                <a:lnTo>
                  <a:pt x="106969" y="1066799"/>
                </a:lnTo>
                <a:lnTo>
                  <a:pt x="93944" y="1078991"/>
                </a:lnTo>
                <a:lnTo>
                  <a:pt x="70032" y="1109471"/>
                </a:lnTo>
                <a:lnTo>
                  <a:pt x="42518" y="1152143"/>
                </a:lnTo>
                <a:lnTo>
                  <a:pt x="17536" y="1210055"/>
                </a:lnTo>
                <a:lnTo>
                  <a:pt x="3469" y="1271015"/>
                </a:lnTo>
                <a:lnTo>
                  <a:pt x="0" y="1328927"/>
                </a:lnTo>
                <a:lnTo>
                  <a:pt x="2139" y="1359407"/>
                </a:lnTo>
                <a:lnTo>
                  <a:pt x="13969" y="1417319"/>
                </a:lnTo>
                <a:lnTo>
                  <a:pt x="35601" y="1475231"/>
                </a:lnTo>
                <a:lnTo>
                  <a:pt x="66717" y="1527047"/>
                </a:lnTo>
                <a:lnTo>
                  <a:pt x="107001" y="1575815"/>
                </a:lnTo>
                <a:lnTo>
                  <a:pt x="156133" y="1618487"/>
                </a:lnTo>
                <a:lnTo>
                  <a:pt x="213796" y="1655063"/>
                </a:lnTo>
                <a:lnTo>
                  <a:pt x="201044" y="1667255"/>
                </a:lnTo>
                <a:lnTo>
                  <a:pt x="188984" y="1679447"/>
                </a:lnTo>
                <a:lnTo>
                  <a:pt x="177624" y="1694687"/>
                </a:lnTo>
                <a:lnTo>
                  <a:pt x="166972" y="1706879"/>
                </a:lnTo>
                <a:lnTo>
                  <a:pt x="139348" y="1752599"/>
                </a:lnTo>
                <a:lnTo>
                  <a:pt x="118397" y="1798319"/>
                </a:lnTo>
                <a:lnTo>
                  <a:pt x="104344" y="1847087"/>
                </a:lnTo>
                <a:lnTo>
                  <a:pt x="97416" y="1895855"/>
                </a:lnTo>
                <a:lnTo>
                  <a:pt x="96728" y="1914143"/>
                </a:lnTo>
                <a:lnTo>
                  <a:pt x="96865" y="1929383"/>
                </a:lnTo>
                <a:lnTo>
                  <a:pt x="105223" y="1993391"/>
                </a:lnTo>
                <a:lnTo>
                  <a:pt x="124320" y="2054351"/>
                </a:lnTo>
                <a:lnTo>
                  <a:pt x="153188" y="2109215"/>
                </a:lnTo>
                <a:lnTo>
                  <a:pt x="190837" y="2157983"/>
                </a:lnTo>
                <a:lnTo>
                  <a:pt x="236274" y="2200655"/>
                </a:lnTo>
                <a:lnTo>
                  <a:pt x="288509" y="2237231"/>
                </a:lnTo>
                <a:lnTo>
                  <a:pt x="346550" y="2267711"/>
                </a:lnTo>
                <a:lnTo>
                  <a:pt x="409407" y="2289047"/>
                </a:lnTo>
                <a:lnTo>
                  <a:pt x="476087" y="2301239"/>
                </a:lnTo>
                <a:lnTo>
                  <a:pt x="510552" y="2304287"/>
                </a:lnTo>
                <a:lnTo>
                  <a:pt x="545601" y="2304287"/>
                </a:lnTo>
                <a:lnTo>
                  <a:pt x="581110" y="2301239"/>
                </a:lnTo>
                <a:lnTo>
                  <a:pt x="3571837" y="2301239"/>
                </a:lnTo>
                <a:lnTo>
                  <a:pt x="3611735" y="2258567"/>
                </a:lnTo>
                <a:lnTo>
                  <a:pt x="3636851" y="2228087"/>
                </a:lnTo>
                <a:lnTo>
                  <a:pt x="3659153" y="2194559"/>
                </a:lnTo>
                <a:lnTo>
                  <a:pt x="3678493" y="2157983"/>
                </a:lnTo>
                <a:lnTo>
                  <a:pt x="3694720" y="2118359"/>
                </a:lnTo>
                <a:lnTo>
                  <a:pt x="3707686" y="2081783"/>
                </a:lnTo>
                <a:lnTo>
                  <a:pt x="3717240" y="2042159"/>
                </a:lnTo>
                <a:lnTo>
                  <a:pt x="3723234" y="1999487"/>
                </a:lnTo>
                <a:lnTo>
                  <a:pt x="3725518" y="1956815"/>
                </a:lnTo>
                <a:lnTo>
                  <a:pt x="3742684" y="1956815"/>
                </a:lnTo>
                <a:lnTo>
                  <a:pt x="3793546" y="1947671"/>
                </a:lnTo>
                <a:lnTo>
                  <a:pt x="3810263" y="1941575"/>
                </a:lnTo>
                <a:lnTo>
                  <a:pt x="3826847" y="1938527"/>
                </a:lnTo>
                <a:lnTo>
                  <a:pt x="3843291" y="1932431"/>
                </a:lnTo>
                <a:lnTo>
                  <a:pt x="3859588" y="1929383"/>
                </a:lnTo>
                <a:lnTo>
                  <a:pt x="3923141" y="1904999"/>
                </a:lnTo>
                <a:lnTo>
                  <a:pt x="3938581" y="1898903"/>
                </a:lnTo>
                <a:lnTo>
                  <a:pt x="3953827" y="1889759"/>
                </a:lnTo>
                <a:lnTo>
                  <a:pt x="3968870" y="1883663"/>
                </a:lnTo>
                <a:lnTo>
                  <a:pt x="3998317" y="1865375"/>
                </a:lnTo>
                <a:lnTo>
                  <a:pt x="4012706" y="1859279"/>
                </a:lnTo>
                <a:lnTo>
                  <a:pt x="4026860" y="1850135"/>
                </a:lnTo>
                <a:lnTo>
                  <a:pt x="4083263" y="1807463"/>
                </a:lnTo>
                <a:lnTo>
                  <a:pt x="4122125" y="1773935"/>
                </a:lnTo>
                <a:lnTo>
                  <a:pt x="4157329" y="1737359"/>
                </a:lnTo>
                <a:lnTo>
                  <a:pt x="4188844" y="1700783"/>
                </a:lnTo>
                <a:lnTo>
                  <a:pt x="4216639" y="1661159"/>
                </a:lnTo>
                <a:lnTo>
                  <a:pt x="4240682" y="1618487"/>
                </a:lnTo>
                <a:lnTo>
                  <a:pt x="4260944" y="1575815"/>
                </a:lnTo>
                <a:lnTo>
                  <a:pt x="4277394" y="1533143"/>
                </a:lnTo>
                <a:lnTo>
                  <a:pt x="4290000" y="1487423"/>
                </a:lnTo>
                <a:lnTo>
                  <a:pt x="4298732" y="1441703"/>
                </a:lnTo>
                <a:lnTo>
                  <a:pt x="4303558" y="1395983"/>
                </a:lnTo>
                <a:lnTo>
                  <a:pt x="4304449" y="1350263"/>
                </a:lnTo>
                <a:lnTo>
                  <a:pt x="4301374" y="1301495"/>
                </a:lnTo>
                <a:lnTo>
                  <a:pt x="4294301" y="1255775"/>
                </a:lnTo>
                <a:lnTo>
                  <a:pt x="4283199" y="1210055"/>
                </a:lnTo>
                <a:lnTo>
                  <a:pt x="4268039" y="1164335"/>
                </a:lnTo>
                <a:lnTo>
                  <a:pt x="4248788" y="1121663"/>
                </a:lnTo>
                <a:lnTo>
                  <a:pt x="4225417" y="1078991"/>
                </a:lnTo>
                <a:lnTo>
                  <a:pt x="4197894" y="1036319"/>
                </a:lnTo>
                <a:lnTo>
                  <a:pt x="4166188" y="993647"/>
                </a:lnTo>
                <a:lnTo>
                  <a:pt x="4171469" y="984503"/>
                </a:lnTo>
                <a:lnTo>
                  <a:pt x="4185193" y="947927"/>
                </a:lnTo>
                <a:lnTo>
                  <a:pt x="4198799" y="899159"/>
                </a:lnTo>
                <a:lnTo>
                  <a:pt x="4204977" y="859535"/>
                </a:lnTo>
                <a:lnTo>
                  <a:pt x="4207689" y="822959"/>
                </a:lnTo>
                <a:lnTo>
                  <a:pt x="4207031" y="783335"/>
                </a:lnTo>
                <a:lnTo>
                  <a:pt x="4195989" y="710183"/>
                </a:lnTo>
                <a:lnTo>
                  <a:pt x="4172617" y="643127"/>
                </a:lnTo>
                <a:lnTo>
                  <a:pt x="4137684" y="576071"/>
                </a:lnTo>
                <a:lnTo>
                  <a:pt x="4091958" y="515111"/>
                </a:lnTo>
                <a:lnTo>
                  <a:pt x="4065287" y="487679"/>
                </a:lnTo>
                <a:lnTo>
                  <a:pt x="4004809" y="438911"/>
                </a:lnTo>
                <a:lnTo>
                  <a:pt x="3971195" y="417575"/>
                </a:lnTo>
                <a:lnTo>
                  <a:pt x="3935458" y="396239"/>
                </a:lnTo>
                <a:lnTo>
                  <a:pt x="3897694" y="380999"/>
                </a:lnTo>
                <a:lnTo>
                  <a:pt x="3858000" y="365759"/>
                </a:lnTo>
                <a:lnTo>
                  <a:pt x="3816471" y="353567"/>
                </a:lnTo>
                <a:lnTo>
                  <a:pt x="3813203" y="338327"/>
                </a:lnTo>
                <a:lnTo>
                  <a:pt x="3810333" y="329183"/>
                </a:lnTo>
                <a:lnTo>
                  <a:pt x="1397121" y="329183"/>
                </a:lnTo>
                <a:lnTo>
                  <a:pt x="1357566" y="310895"/>
                </a:lnTo>
                <a:lnTo>
                  <a:pt x="1316851" y="292607"/>
                </a:lnTo>
                <a:lnTo>
                  <a:pt x="1210944" y="262127"/>
                </a:lnTo>
                <a:lnTo>
                  <a:pt x="1123180" y="249935"/>
                </a:lnTo>
                <a:close/>
              </a:path>
              <a:path w="4304665" h="2813685">
                <a:moveTo>
                  <a:pt x="1912722" y="79247"/>
                </a:moveTo>
                <a:lnTo>
                  <a:pt x="1830541" y="79247"/>
                </a:lnTo>
                <a:lnTo>
                  <a:pt x="1789892" y="82295"/>
                </a:lnTo>
                <a:lnTo>
                  <a:pt x="1749784" y="88391"/>
                </a:lnTo>
                <a:lnTo>
                  <a:pt x="1710402" y="100583"/>
                </a:lnTo>
                <a:lnTo>
                  <a:pt x="1671930" y="109727"/>
                </a:lnTo>
                <a:lnTo>
                  <a:pt x="1634553" y="124967"/>
                </a:lnTo>
                <a:lnTo>
                  <a:pt x="1598455" y="143255"/>
                </a:lnTo>
                <a:lnTo>
                  <a:pt x="1563822" y="161543"/>
                </a:lnTo>
                <a:lnTo>
                  <a:pt x="1530838" y="185927"/>
                </a:lnTo>
                <a:lnTo>
                  <a:pt x="1499688" y="210311"/>
                </a:lnTo>
                <a:lnTo>
                  <a:pt x="1443629" y="265175"/>
                </a:lnTo>
                <a:lnTo>
                  <a:pt x="1419088" y="295655"/>
                </a:lnTo>
                <a:lnTo>
                  <a:pt x="1397121" y="329183"/>
                </a:lnTo>
                <a:lnTo>
                  <a:pt x="3810333" y="329183"/>
                </a:lnTo>
                <a:lnTo>
                  <a:pt x="3809376" y="326135"/>
                </a:lnTo>
                <a:lnTo>
                  <a:pt x="3804998" y="310895"/>
                </a:lnTo>
                <a:lnTo>
                  <a:pt x="3800076" y="295655"/>
                </a:lnTo>
                <a:lnTo>
                  <a:pt x="3794616" y="283463"/>
                </a:lnTo>
                <a:lnTo>
                  <a:pt x="3788627" y="268223"/>
                </a:lnTo>
                <a:lnTo>
                  <a:pt x="3782116" y="256031"/>
                </a:lnTo>
                <a:lnTo>
                  <a:pt x="3775089" y="240791"/>
                </a:lnTo>
                <a:lnTo>
                  <a:pt x="3767556" y="228599"/>
                </a:lnTo>
                <a:lnTo>
                  <a:pt x="3759523" y="216407"/>
                </a:lnTo>
                <a:lnTo>
                  <a:pt x="3755259" y="210311"/>
                </a:lnTo>
                <a:lnTo>
                  <a:pt x="2232300" y="210311"/>
                </a:lnTo>
                <a:lnTo>
                  <a:pt x="2222610" y="201167"/>
                </a:lnTo>
                <a:lnTo>
                  <a:pt x="2212705" y="195071"/>
                </a:lnTo>
                <a:lnTo>
                  <a:pt x="2202591" y="185927"/>
                </a:lnTo>
                <a:lnTo>
                  <a:pt x="2192272" y="179831"/>
                </a:lnTo>
                <a:lnTo>
                  <a:pt x="2160134" y="158495"/>
                </a:lnTo>
                <a:lnTo>
                  <a:pt x="2114711" y="134111"/>
                </a:lnTo>
                <a:lnTo>
                  <a:pt x="2075448" y="115823"/>
                </a:lnTo>
                <a:lnTo>
                  <a:pt x="1994851" y="91439"/>
                </a:lnTo>
                <a:lnTo>
                  <a:pt x="1912722" y="79247"/>
                </a:lnTo>
                <a:close/>
              </a:path>
              <a:path w="4304665" h="2813685">
                <a:moveTo>
                  <a:pt x="1078687" y="246887"/>
                </a:moveTo>
                <a:lnTo>
                  <a:pt x="1033979" y="246887"/>
                </a:lnTo>
                <a:lnTo>
                  <a:pt x="1011590" y="249935"/>
                </a:lnTo>
                <a:lnTo>
                  <a:pt x="1100969" y="249935"/>
                </a:lnTo>
                <a:lnTo>
                  <a:pt x="1078687" y="246887"/>
                </a:lnTo>
                <a:close/>
              </a:path>
              <a:path w="4304665" h="2813685">
                <a:moveTo>
                  <a:pt x="2653989" y="0"/>
                </a:moveTo>
                <a:lnTo>
                  <a:pt x="2586572" y="0"/>
                </a:lnTo>
                <a:lnTo>
                  <a:pt x="2488262" y="18287"/>
                </a:lnTo>
                <a:lnTo>
                  <a:pt x="2426298" y="42671"/>
                </a:lnTo>
                <a:lnTo>
                  <a:pt x="2368554" y="73151"/>
                </a:lnTo>
                <a:lnTo>
                  <a:pt x="2316196" y="109727"/>
                </a:lnTo>
                <a:lnTo>
                  <a:pt x="2292401" y="134111"/>
                </a:lnTo>
                <a:lnTo>
                  <a:pt x="2270389" y="155447"/>
                </a:lnTo>
                <a:lnTo>
                  <a:pt x="2250307" y="182879"/>
                </a:lnTo>
                <a:lnTo>
                  <a:pt x="2232300" y="210311"/>
                </a:lnTo>
                <a:lnTo>
                  <a:pt x="3755259" y="210311"/>
                </a:lnTo>
                <a:lnTo>
                  <a:pt x="3722536" y="167639"/>
                </a:lnTo>
                <a:lnTo>
                  <a:pt x="3701235" y="143255"/>
                </a:lnTo>
                <a:lnTo>
                  <a:pt x="2965317" y="143255"/>
                </a:lnTo>
                <a:lnTo>
                  <a:pt x="2956757" y="134111"/>
                </a:lnTo>
                <a:lnTo>
                  <a:pt x="2947894" y="128015"/>
                </a:lnTo>
                <a:lnTo>
                  <a:pt x="2938736" y="118871"/>
                </a:lnTo>
                <a:lnTo>
                  <a:pt x="2929291" y="109727"/>
                </a:lnTo>
                <a:lnTo>
                  <a:pt x="2919565" y="100583"/>
                </a:lnTo>
                <a:lnTo>
                  <a:pt x="2909565" y="94487"/>
                </a:lnTo>
                <a:lnTo>
                  <a:pt x="2899299" y="85343"/>
                </a:lnTo>
                <a:lnTo>
                  <a:pt x="2888775" y="79247"/>
                </a:lnTo>
                <a:lnTo>
                  <a:pt x="2877999" y="70103"/>
                </a:lnTo>
                <a:lnTo>
                  <a:pt x="2866978" y="64007"/>
                </a:lnTo>
                <a:lnTo>
                  <a:pt x="2820598" y="39623"/>
                </a:lnTo>
                <a:lnTo>
                  <a:pt x="2721546" y="9143"/>
                </a:lnTo>
                <a:lnTo>
                  <a:pt x="2687823" y="3047"/>
                </a:lnTo>
                <a:lnTo>
                  <a:pt x="2653989" y="0"/>
                </a:lnTo>
                <a:close/>
              </a:path>
              <a:path w="4304665" h="2813685">
                <a:moveTo>
                  <a:pt x="3374835" y="0"/>
                </a:moveTo>
                <a:lnTo>
                  <a:pt x="3300227" y="0"/>
                </a:lnTo>
                <a:lnTo>
                  <a:pt x="3190104" y="18287"/>
                </a:lnTo>
                <a:lnTo>
                  <a:pt x="3119866" y="42671"/>
                </a:lnTo>
                <a:lnTo>
                  <a:pt x="3053758" y="76199"/>
                </a:lnTo>
                <a:lnTo>
                  <a:pt x="2993141" y="118871"/>
                </a:lnTo>
                <a:lnTo>
                  <a:pt x="2965317" y="143255"/>
                </a:lnTo>
                <a:lnTo>
                  <a:pt x="3701235" y="143255"/>
                </a:lnTo>
                <a:lnTo>
                  <a:pt x="3689908" y="134111"/>
                </a:lnTo>
                <a:lnTo>
                  <a:pt x="3678140" y="121919"/>
                </a:lnTo>
                <a:lnTo>
                  <a:pt x="3622034" y="82295"/>
                </a:lnTo>
                <a:lnTo>
                  <a:pt x="3589407" y="60959"/>
                </a:lnTo>
                <a:lnTo>
                  <a:pt x="3520786" y="30479"/>
                </a:lnTo>
                <a:lnTo>
                  <a:pt x="3448808" y="12191"/>
                </a:lnTo>
                <a:lnTo>
                  <a:pt x="337483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12996" y="1935526"/>
            <a:ext cx="2078989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" marR="5080" indent="-179705">
              <a:lnSpc>
                <a:spcPts val="1900"/>
              </a:lnSpc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SA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tf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rm</a:t>
            </a:r>
            <a:r>
              <a:rPr sz="16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Acc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oun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11866" y="2807573"/>
            <a:ext cx="1483995" cy="6007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5336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ub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sc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39260" y="3064245"/>
            <a:ext cx="3872865" cy="76200"/>
          </a:xfrm>
          <a:custGeom>
            <a:avLst/>
            <a:gdLst/>
            <a:ahLst/>
            <a:cxnLst/>
            <a:rect l="l" t="t" r="r" b="b"/>
            <a:pathLst>
              <a:path w="3872865" h="76200">
                <a:moveTo>
                  <a:pt x="76260" y="0"/>
                </a:moveTo>
                <a:lnTo>
                  <a:pt x="0" y="37978"/>
                </a:lnTo>
                <a:lnTo>
                  <a:pt x="76169" y="76199"/>
                </a:lnTo>
                <a:lnTo>
                  <a:pt x="76199" y="50779"/>
                </a:lnTo>
                <a:lnTo>
                  <a:pt x="3872581" y="50779"/>
                </a:lnTo>
                <a:lnTo>
                  <a:pt x="3872605" y="30784"/>
                </a:lnTo>
                <a:lnTo>
                  <a:pt x="76230" y="25389"/>
                </a:lnTo>
                <a:lnTo>
                  <a:pt x="76260" y="0"/>
                </a:lnTo>
                <a:close/>
              </a:path>
              <a:path w="3872865" h="76200">
                <a:moveTo>
                  <a:pt x="3872581" y="50779"/>
                </a:moveTo>
                <a:lnTo>
                  <a:pt x="76199" y="50779"/>
                </a:lnTo>
                <a:lnTo>
                  <a:pt x="3872575" y="56174"/>
                </a:lnTo>
                <a:lnTo>
                  <a:pt x="3872581" y="50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1305" y="4793325"/>
            <a:ext cx="5004435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xt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si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app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lic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si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tne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cc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ount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70"/>
              </a:spcBef>
              <a:tabLst>
                <a:tab pos="723265" algn="l"/>
              </a:tabLst>
            </a:pPr>
            <a:r>
              <a:rPr sz="1800" b="1" u="sng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1800" b="1" u="sng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u="sng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xt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si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app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lic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op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cc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ount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5" y="1231483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80" y="0"/>
                </a:lnTo>
              </a:path>
            </a:pathLst>
          </a:custGeom>
          <a:ln w="63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005" y="6537246"/>
            <a:ext cx="11545570" cy="321310"/>
          </a:xfrm>
          <a:custGeom>
            <a:avLst/>
            <a:gdLst/>
            <a:ahLst/>
            <a:cxnLst/>
            <a:rect l="l" t="t" r="r" b="b"/>
            <a:pathLst>
              <a:path w="11545570" h="321309">
                <a:moveTo>
                  <a:pt x="0" y="320753"/>
                </a:moveTo>
                <a:lnTo>
                  <a:pt x="11545183" y="320753"/>
                </a:lnTo>
                <a:lnTo>
                  <a:pt x="11545183" y="0"/>
                </a:lnTo>
                <a:lnTo>
                  <a:pt x="0" y="0"/>
                </a:lnTo>
                <a:lnTo>
                  <a:pt x="0" y="32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/>
              <a:t>Cu</a:t>
            </a:r>
            <a:r>
              <a:rPr sz="2800" spc="5" dirty="0"/>
              <a:t>st</a:t>
            </a:r>
            <a:r>
              <a:rPr sz="2800" spc="-20" dirty="0"/>
              <a:t>o</a:t>
            </a:r>
            <a:r>
              <a:rPr sz="2800" spc="-5" dirty="0"/>
              <a:t>m</a:t>
            </a:r>
            <a:r>
              <a:rPr sz="2800" spc="5" dirty="0"/>
              <a:t>e</a:t>
            </a:r>
            <a:r>
              <a:rPr sz="2800" dirty="0"/>
              <a:t>r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20" dirty="0"/>
              <a:t>do</a:t>
            </a:r>
            <a:r>
              <a:rPr sz="2800" spc="5" dirty="0"/>
              <a:t>e</a:t>
            </a:r>
            <a:r>
              <a:rPr sz="2800" dirty="0"/>
              <a:t>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20" dirty="0"/>
              <a:t>no</a:t>
            </a:r>
            <a:r>
              <a:rPr sz="2800" dirty="0"/>
              <a:t>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20" dirty="0"/>
              <a:t>h</a:t>
            </a:r>
            <a:r>
              <a:rPr sz="2800" spc="5" dirty="0"/>
              <a:t>av</a:t>
            </a:r>
            <a:r>
              <a:rPr sz="2800" dirty="0"/>
              <a:t>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5" dirty="0"/>
              <a:t>a</a:t>
            </a:r>
            <a:r>
              <a:rPr sz="2800" spc="-20" dirty="0"/>
              <a:t>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5" dirty="0"/>
              <a:t>acc</a:t>
            </a:r>
            <a:r>
              <a:rPr sz="2800" spc="-20" dirty="0"/>
              <a:t>oun</a:t>
            </a:r>
            <a:r>
              <a:rPr sz="2800" spc="5" dirty="0"/>
              <a:t>t</a:t>
            </a:r>
            <a:r>
              <a:rPr sz="2800" dirty="0"/>
              <a:t>…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443" y="1376077"/>
            <a:ext cx="9340658" cy="5029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68704" y="2206322"/>
            <a:ext cx="53765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art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4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lou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atf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rm</a:t>
            </a:r>
            <a:r>
              <a:rPr sz="24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Acc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oun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6814" y="4169823"/>
            <a:ext cx="12827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Accoun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6398" y="4184669"/>
            <a:ext cx="164846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125" marR="5080" indent="-352425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ub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ccoun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9786" y="3538582"/>
            <a:ext cx="14243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Subsc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96055" y="3538582"/>
            <a:ext cx="12706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20435" y="3625839"/>
            <a:ext cx="2892425" cy="76200"/>
          </a:xfrm>
          <a:custGeom>
            <a:avLst/>
            <a:gdLst/>
            <a:ahLst/>
            <a:cxnLst/>
            <a:rect l="l" t="t" r="r" b="b"/>
            <a:pathLst>
              <a:path w="2892425" h="76200">
                <a:moveTo>
                  <a:pt x="2815772" y="0"/>
                </a:moveTo>
                <a:lnTo>
                  <a:pt x="2815772" y="25420"/>
                </a:lnTo>
                <a:lnTo>
                  <a:pt x="0" y="25420"/>
                </a:lnTo>
                <a:lnTo>
                  <a:pt x="0" y="50810"/>
                </a:lnTo>
                <a:lnTo>
                  <a:pt x="2815772" y="50810"/>
                </a:lnTo>
                <a:lnTo>
                  <a:pt x="2815772" y="76199"/>
                </a:lnTo>
                <a:lnTo>
                  <a:pt x="2891972" y="38099"/>
                </a:lnTo>
                <a:lnTo>
                  <a:pt x="28157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5" y="1231483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80" y="0"/>
                </a:lnTo>
              </a:path>
            </a:pathLst>
          </a:custGeom>
          <a:ln w="63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005" y="6537246"/>
            <a:ext cx="11545570" cy="321310"/>
          </a:xfrm>
          <a:custGeom>
            <a:avLst/>
            <a:gdLst/>
            <a:ahLst/>
            <a:cxnLst/>
            <a:rect l="l" t="t" r="r" b="b"/>
            <a:pathLst>
              <a:path w="11545570" h="321309">
                <a:moveTo>
                  <a:pt x="0" y="320753"/>
                </a:moveTo>
                <a:lnTo>
                  <a:pt x="11545183" y="320753"/>
                </a:lnTo>
                <a:lnTo>
                  <a:pt x="11545183" y="0"/>
                </a:lnTo>
                <a:lnTo>
                  <a:pt x="0" y="0"/>
                </a:lnTo>
                <a:lnTo>
                  <a:pt x="0" y="32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0" dirty="0"/>
              <a:t>G</a:t>
            </a:r>
            <a:r>
              <a:rPr sz="2800" spc="-20" dirty="0"/>
              <a:t>en</a:t>
            </a:r>
            <a:r>
              <a:rPr sz="2800" dirty="0"/>
              <a:t>e</a:t>
            </a:r>
            <a:r>
              <a:rPr sz="2800" spc="-5" dirty="0"/>
              <a:t>r</a:t>
            </a:r>
            <a:r>
              <a:rPr sz="2800" dirty="0"/>
              <a:t>a</a:t>
            </a:r>
            <a:r>
              <a:rPr sz="2800" spc="-10" dirty="0"/>
              <a:t>l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30" dirty="0"/>
              <a:t>P</a:t>
            </a:r>
            <a:r>
              <a:rPr sz="2800" spc="-5" dirty="0"/>
              <a:t>r</a:t>
            </a:r>
            <a:r>
              <a:rPr sz="2800" spc="-20" dirty="0"/>
              <a:t>og</a:t>
            </a:r>
            <a:r>
              <a:rPr sz="2800" spc="-5" dirty="0"/>
              <a:t>r</a:t>
            </a:r>
            <a:r>
              <a:rPr sz="2800" dirty="0"/>
              <a:t>a</a:t>
            </a:r>
            <a:r>
              <a:rPr sz="2800" spc="-5" dirty="0"/>
              <a:t>mm</a:t>
            </a:r>
            <a:r>
              <a:rPr sz="2800" spc="-15" dirty="0"/>
              <a:t>i</a:t>
            </a:r>
            <a:r>
              <a:rPr sz="2800" spc="-20" dirty="0"/>
              <a:t>ng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/>
              <a:t>G</a:t>
            </a:r>
            <a:r>
              <a:rPr sz="2800" spc="-20" dirty="0"/>
              <a:t>u</a:t>
            </a:r>
            <a:r>
              <a:rPr sz="2800" spc="-15" dirty="0"/>
              <a:t>i</a:t>
            </a:r>
            <a:r>
              <a:rPr sz="2800" spc="-20" dirty="0"/>
              <a:t>d</a:t>
            </a:r>
            <a:r>
              <a:rPr sz="2800" dirty="0"/>
              <a:t>e</a:t>
            </a:r>
            <a:r>
              <a:rPr sz="2800" spc="-15" dirty="0"/>
              <a:t>li</a:t>
            </a:r>
            <a:r>
              <a:rPr sz="2800" spc="-20" dirty="0"/>
              <a:t>n</a:t>
            </a:r>
            <a:r>
              <a:rPr sz="2800" dirty="0"/>
              <a:t>es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5" dirty="0"/>
              <a:t>f</a:t>
            </a:r>
            <a:r>
              <a:rPr sz="2800" spc="-20" dirty="0"/>
              <a:t>o</a:t>
            </a:r>
            <a:r>
              <a:rPr sz="2800" dirty="0"/>
              <a:t>r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5" dirty="0"/>
              <a:t>m</a:t>
            </a:r>
            <a:r>
              <a:rPr sz="2800" spc="-20" dirty="0"/>
              <a:t>u</a:t>
            </a:r>
            <a:r>
              <a:rPr sz="2800" spc="-15" dirty="0"/>
              <a:t>l</a:t>
            </a:r>
            <a:r>
              <a:rPr sz="2800" spc="-5" dirty="0"/>
              <a:t>t</a:t>
            </a:r>
            <a:r>
              <a:rPr sz="2800" spc="-15" dirty="0"/>
              <a:t>i</a:t>
            </a:r>
            <a:r>
              <a:rPr sz="2800" spc="-5" dirty="0"/>
              <a:t>t</a:t>
            </a:r>
            <a:r>
              <a:rPr sz="2800" dirty="0"/>
              <a:t>e</a:t>
            </a:r>
            <a:r>
              <a:rPr sz="2800" spc="-20" dirty="0"/>
              <a:t>n</a:t>
            </a:r>
            <a:r>
              <a:rPr sz="2800" dirty="0"/>
              <a:t>a</a:t>
            </a:r>
            <a:r>
              <a:rPr sz="2800" spc="-20" dirty="0"/>
              <a:t>n</a:t>
            </a:r>
            <a:r>
              <a:rPr sz="2800" dirty="0"/>
              <a:t>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20" dirty="0"/>
              <a:t>p</a:t>
            </a:r>
            <a:r>
              <a:rPr sz="2800" spc="-5" dirty="0"/>
              <a:t>r</a:t>
            </a:r>
            <a:r>
              <a:rPr sz="2800" spc="-20" dirty="0"/>
              <a:t>og</a:t>
            </a:r>
            <a:r>
              <a:rPr sz="2800" spc="-5" dirty="0"/>
              <a:t>r</a:t>
            </a:r>
            <a:r>
              <a:rPr sz="2800" dirty="0"/>
              <a:t>a</a:t>
            </a:r>
            <a:r>
              <a:rPr sz="2800" spc="-5" dirty="0"/>
              <a:t>mm</a:t>
            </a:r>
            <a:r>
              <a:rPr sz="2800" spc="-15" dirty="0"/>
              <a:t>i</a:t>
            </a:r>
            <a:r>
              <a:rPr sz="2800" spc="-20" dirty="0"/>
              <a:t>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11305" y="1718111"/>
            <a:ext cx="11370310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0AB00"/>
              </a:buClr>
              <a:buSzPct val="80000"/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hare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-m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such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f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s,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cache</a:t>
            </a:r>
            <a:r>
              <a:rPr sz="2000" spc="-10" dirty="0">
                <a:latin typeface="Arial"/>
                <a:cs typeface="Arial"/>
              </a:rPr>
              <a:t>s,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ab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wil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each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enan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F0AB00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118745" indent="-342900">
              <a:lnSpc>
                <a:spcPct val="100000"/>
              </a:lnSpc>
              <a:buClr>
                <a:srgbClr val="F0AB00"/>
              </a:buClr>
              <a:buSzPct val="80000"/>
              <a:buFont typeface="Arial"/>
              <a:buChar char="•"/>
              <a:tabLst>
                <a:tab pos="355600" algn="l"/>
              </a:tabLst>
            </a:pPr>
            <a:r>
              <a:rPr sz="2000" spc="-5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vo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poss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ili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app</a:t>
            </a:r>
            <a:r>
              <a:rPr sz="2000" spc="5" dirty="0">
                <a:latin typeface="Arial"/>
                <a:cs typeface="Arial"/>
              </a:rPr>
              <a:t>li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user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execu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cu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om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code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app</a:t>
            </a:r>
            <a:r>
              <a:rPr sz="2000" spc="5" dirty="0">
                <a:latin typeface="Arial"/>
                <a:cs typeface="Arial"/>
              </a:rPr>
              <a:t>li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JV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b="1" u="heavy" spc="-20" dirty="0">
                <a:latin typeface="Arial"/>
                <a:cs typeface="Arial"/>
              </a:rPr>
              <a:t>will </a:t>
            </a:r>
            <a:r>
              <a:rPr sz="2000" b="1" u="heavy" spc="-5" dirty="0">
                <a:latin typeface="Arial"/>
                <a:cs typeface="Arial"/>
              </a:rPr>
              <a:t>certa</a:t>
            </a:r>
            <a:r>
              <a:rPr sz="2000" b="1" u="heavy" spc="-20" dirty="0">
                <a:latin typeface="Arial"/>
                <a:cs typeface="Arial"/>
              </a:rPr>
              <a:t>i</a:t>
            </a:r>
            <a:r>
              <a:rPr sz="2000" b="1" u="heavy" spc="-15" dirty="0">
                <a:latin typeface="Arial"/>
                <a:cs typeface="Arial"/>
              </a:rPr>
              <a:t>n</a:t>
            </a:r>
            <a:r>
              <a:rPr sz="2000" b="1" u="heavy" spc="-20" dirty="0">
                <a:latin typeface="Arial"/>
                <a:cs typeface="Arial"/>
              </a:rPr>
              <a:t>l</a:t>
            </a:r>
            <a:r>
              <a:rPr sz="2000" b="1" u="heavy" spc="-15" dirty="0">
                <a:latin typeface="Arial"/>
                <a:cs typeface="Arial"/>
              </a:rPr>
              <a:t>y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ve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hem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access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enan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s'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F0AB00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209550" indent="-342900">
              <a:lnSpc>
                <a:spcPct val="100000"/>
              </a:lnSpc>
              <a:buClr>
                <a:srgbClr val="F0AB00"/>
              </a:buClr>
              <a:buSzPct val="80000"/>
              <a:buFont typeface="Arial"/>
              <a:buChar char="•"/>
              <a:tabLst>
                <a:tab pos="355600" algn="l"/>
              </a:tabLst>
            </a:pPr>
            <a:r>
              <a:rPr sz="2000" spc="-5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vo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poss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ili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app</a:t>
            </a:r>
            <a:r>
              <a:rPr sz="2000" spc="5" dirty="0">
                <a:latin typeface="Arial"/>
                <a:cs typeface="Arial"/>
              </a:rPr>
              <a:t>li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user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access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f</a:t>
            </a:r>
            <a:r>
              <a:rPr sz="2000" spc="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sys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b="1" u="heavy" spc="-20" dirty="0">
                <a:latin typeface="Arial"/>
                <a:cs typeface="Arial"/>
              </a:rPr>
              <a:t>will </a:t>
            </a:r>
            <a:r>
              <a:rPr sz="2000" b="1" u="heavy" spc="-5" dirty="0">
                <a:latin typeface="Arial"/>
                <a:cs typeface="Arial"/>
              </a:rPr>
              <a:t>certa</a:t>
            </a:r>
            <a:r>
              <a:rPr sz="2000" b="1" u="heavy" spc="-20" dirty="0">
                <a:latin typeface="Arial"/>
                <a:cs typeface="Arial"/>
              </a:rPr>
              <a:t>i</a:t>
            </a:r>
            <a:r>
              <a:rPr sz="2000" b="1" u="heavy" spc="-15" dirty="0">
                <a:latin typeface="Arial"/>
                <a:cs typeface="Arial"/>
              </a:rPr>
              <a:t>n</a:t>
            </a:r>
            <a:r>
              <a:rPr sz="2000" b="1" u="heavy" spc="-20" dirty="0">
                <a:latin typeface="Arial"/>
                <a:cs typeface="Arial"/>
              </a:rPr>
              <a:t>l</a:t>
            </a:r>
            <a:r>
              <a:rPr sz="2000" b="1" u="heavy" spc="-15" dirty="0">
                <a:latin typeface="Arial"/>
                <a:cs typeface="Arial"/>
              </a:rPr>
              <a:t>y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ve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hem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access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enan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s'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5" y="1231483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80" y="0"/>
                </a:lnTo>
              </a:path>
            </a:pathLst>
          </a:custGeom>
          <a:ln w="63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005" y="6537246"/>
            <a:ext cx="11545570" cy="321310"/>
          </a:xfrm>
          <a:custGeom>
            <a:avLst/>
            <a:gdLst/>
            <a:ahLst/>
            <a:cxnLst/>
            <a:rect l="l" t="t" r="r" b="b"/>
            <a:pathLst>
              <a:path w="11545570" h="321309">
                <a:moveTo>
                  <a:pt x="0" y="320753"/>
                </a:moveTo>
                <a:lnTo>
                  <a:pt x="11545183" y="320753"/>
                </a:lnTo>
                <a:lnTo>
                  <a:pt x="11545183" y="0"/>
                </a:lnTo>
                <a:lnTo>
                  <a:pt x="0" y="0"/>
                </a:lnTo>
                <a:lnTo>
                  <a:pt x="0" y="32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/>
              <a:t>Mu</a:t>
            </a:r>
            <a:r>
              <a:rPr sz="2800" spc="-15" dirty="0"/>
              <a:t>l</a:t>
            </a:r>
            <a:r>
              <a:rPr sz="2800" spc="-5" dirty="0"/>
              <a:t>t</a:t>
            </a:r>
            <a:r>
              <a:rPr sz="2800" spc="-15" dirty="0"/>
              <a:t>i</a:t>
            </a:r>
            <a:r>
              <a:rPr sz="2800" spc="5" dirty="0"/>
              <a:t>te</a:t>
            </a:r>
            <a:r>
              <a:rPr sz="2800" dirty="0"/>
              <a:t>n</a:t>
            </a:r>
            <a:r>
              <a:rPr sz="2800" spc="-20" dirty="0"/>
              <a:t>an</a:t>
            </a:r>
            <a:r>
              <a:rPr sz="2800" dirty="0"/>
              <a:t>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/>
              <a:t>Co</a:t>
            </a:r>
            <a:r>
              <a:rPr sz="2800" spc="-5" dirty="0"/>
              <a:t>r</a:t>
            </a:r>
            <a:r>
              <a:rPr sz="2800" dirty="0"/>
              <a:t>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25" dirty="0"/>
              <a:t>S</a:t>
            </a:r>
            <a:r>
              <a:rPr sz="2800" spc="5" dirty="0"/>
              <a:t>e</a:t>
            </a:r>
            <a:r>
              <a:rPr sz="2800" spc="-5" dirty="0"/>
              <a:t>r</a:t>
            </a:r>
            <a:r>
              <a:rPr sz="2800" spc="5" dirty="0"/>
              <a:t>v</a:t>
            </a:r>
            <a:r>
              <a:rPr sz="2800" spc="-15" dirty="0"/>
              <a:t>i</a:t>
            </a:r>
            <a:r>
              <a:rPr sz="2800" spc="5" dirty="0"/>
              <a:t>ce</a:t>
            </a:r>
            <a:r>
              <a:rPr sz="2800" dirty="0"/>
              <a:t>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5" dirty="0"/>
              <a:t>i</a:t>
            </a:r>
            <a:r>
              <a:rPr sz="2800" spc="-20" dirty="0"/>
              <a:t>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/>
              <a:t>HCP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11305" y="1718111"/>
            <a:ext cx="5337810" cy="332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0AB00"/>
              </a:buClr>
              <a:buSzPct val="80000"/>
              <a:buFont typeface="Arial"/>
              <a:buChar char="•"/>
              <a:tabLst>
                <a:tab pos="355600" algn="l"/>
              </a:tabLst>
            </a:pP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15" dirty="0">
                <a:latin typeface="Arial"/>
                <a:cs typeface="Arial"/>
              </a:rPr>
              <a:t>nn</a:t>
            </a:r>
            <a:r>
              <a:rPr sz="2000" b="1" spc="-5" dirty="0">
                <a:latin typeface="Arial"/>
                <a:cs typeface="Arial"/>
              </a:rPr>
              <a:t>ect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v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erv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F0AB00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0AB00"/>
              </a:buClr>
              <a:buSzPct val="80000"/>
              <a:buFont typeface="Arial"/>
              <a:buChar char="•"/>
              <a:tabLst>
                <a:tab pos="355600" algn="l"/>
              </a:tabLst>
            </a:pP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d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and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cces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Ma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g</a:t>
            </a:r>
            <a:r>
              <a:rPr sz="2000" b="1" spc="-5" dirty="0">
                <a:latin typeface="Arial"/>
                <a:cs typeface="Arial"/>
              </a:rPr>
              <a:t>eme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erv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F0AB00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0AB00"/>
              </a:buClr>
              <a:buSzPct val="80000"/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P</a:t>
            </a:r>
            <a:r>
              <a:rPr sz="2000" b="1" spc="-5" dirty="0">
                <a:latin typeface="Arial"/>
                <a:cs typeface="Arial"/>
              </a:rPr>
              <a:t>ers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ste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spc="-20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erv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F0AB00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0AB00"/>
              </a:buClr>
              <a:buSzPct val="80000"/>
              <a:buFont typeface="Arial"/>
              <a:buChar char="•"/>
              <a:tabLst>
                <a:tab pos="355600" algn="l"/>
              </a:tabLst>
            </a:pPr>
            <a:r>
              <a:rPr sz="2000" b="1" spc="5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b="1" spc="-15" dirty="0">
                <a:latin typeface="Arial"/>
                <a:cs typeface="Arial"/>
              </a:rPr>
              <a:t>u</a:t>
            </a:r>
            <a:r>
              <a:rPr sz="2000" b="1" spc="-5" dirty="0">
                <a:latin typeface="Arial"/>
                <a:cs typeface="Arial"/>
              </a:rPr>
              <a:t>me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erv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F0AB00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0AB00"/>
              </a:buClr>
              <a:buSzPct val="80000"/>
              <a:buFont typeface="Arial"/>
              <a:buChar char="•"/>
              <a:tabLst>
                <a:tab pos="355600" algn="l"/>
              </a:tabLst>
            </a:pPr>
            <a:r>
              <a:rPr sz="2000" b="1" spc="5" dirty="0">
                <a:latin typeface="Arial"/>
                <a:cs typeface="Arial"/>
              </a:rPr>
              <a:t>K</a:t>
            </a:r>
            <a:r>
              <a:rPr sz="2000" b="1" spc="-5" dirty="0">
                <a:latin typeface="Arial"/>
                <a:cs typeface="Arial"/>
              </a:rPr>
              <a:t>eyst</a:t>
            </a:r>
            <a:r>
              <a:rPr sz="2000" b="1" spc="-15" dirty="0">
                <a:latin typeface="Arial"/>
                <a:cs typeface="Arial"/>
              </a:rPr>
              <a:t>o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erv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F0AB00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0AB00"/>
              </a:buClr>
              <a:buSzPct val="80000"/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5" dirty="0">
                <a:latin typeface="Arial"/>
                <a:cs typeface="Arial"/>
              </a:rPr>
              <a:t>xte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spc="-20" dirty="0">
                <a:latin typeface="Arial"/>
                <a:cs typeface="Arial"/>
              </a:rPr>
              <a:t>si</a:t>
            </a:r>
            <a:r>
              <a:rPr sz="2000" b="1" spc="-15" dirty="0">
                <a:latin typeface="Arial"/>
                <a:cs typeface="Arial"/>
              </a:rPr>
              <a:t>ons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se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b="1" spc="-15" dirty="0">
                <a:latin typeface="Arial"/>
                <a:cs typeface="Arial"/>
              </a:rPr>
              <a:t>vi</a:t>
            </a:r>
            <a:r>
              <a:rPr sz="2000" b="1" dirty="0">
                <a:latin typeface="Arial"/>
                <a:cs typeface="Arial"/>
              </a:rPr>
              <a:t>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5" y="1231483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80" y="0"/>
                </a:lnTo>
              </a:path>
            </a:pathLst>
          </a:custGeom>
          <a:ln w="63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005" y="6537246"/>
            <a:ext cx="11545570" cy="321310"/>
          </a:xfrm>
          <a:custGeom>
            <a:avLst/>
            <a:gdLst/>
            <a:ahLst/>
            <a:cxnLst/>
            <a:rect l="l" t="t" r="r" b="b"/>
            <a:pathLst>
              <a:path w="11545570" h="321309">
                <a:moveTo>
                  <a:pt x="0" y="320753"/>
                </a:moveTo>
                <a:lnTo>
                  <a:pt x="11545183" y="320753"/>
                </a:lnTo>
                <a:lnTo>
                  <a:pt x="11545183" y="0"/>
                </a:lnTo>
                <a:lnTo>
                  <a:pt x="0" y="0"/>
                </a:lnTo>
                <a:lnTo>
                  <a:pt x="0" y="32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/>
              <a:t>D</a:t>
            </a:r>
            <a:r>
              <a:rPr sz="2800" spc="5" dirty="0"/>
              <a:t>est</a:t>
            </a:r>
            <a:r>
              <a:rPr sz="2800" spc="-15" dirty="0"/>
              <a:t>i</a:t>
            </a:r>
            <a:r>
              <a:rPr sz="2800" spc="-20" dirty="0"/>
              <a:t>n</a:t>
            </a:r>
            <a:r>
              <a:rPr sz="2800" spc="5" dirty="0"/>
              <a:t>at</a:t>
            </a:r>
            <a:r>
              <a:rPr sz="2800" spc="-15" dirty="0"/>
              <a:t>i</a:t>
            </a:r>
            <a:r>
              <a:rPr sz="2800" spc="-20" dirty="0"/>
              <a:t>on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7313390" y="1522671"/>
            <a:ext cx="4516755" cy="454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46050" indent="-342900">
              <a:lnSpc>
                <a:spcPct val="100000"/>
              </a:lnSpc>
              <a:buClr>
                <a:srgbClr val="F0AB00"/>
              </a:buClr>
              <a:buSzPct val="80000"/>
              <a:buFont typeface="Arial"/>
              <a:buChar char="•"/>
              <a:tabLst>
                <a:tab pos="355600" algn="l"/>
              </a:tabLst>
            </a:pP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used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bound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co</a:t>
            </a:r>
            <a:r>
              <a:rPr sz="2000" spc="-5" dirty="0">
                <a:latin typeface="Arial"/>
                <a:cs typeface="Arial"/>
              </a:rPr>
              <a:t>mm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oud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app</a:t>
            </a:r>
            <a:r>
              <a:rPr sz="2000" spc="5" dirty="0">
                <a:latin typeface="Arial"/>
                <a:cs typeface="Arial"/>
              </a:rPr>
              <a:t>li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sys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F0AB00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807720" indent="-342900">
              <a:lnSpc>
                <a:spcPct val="100000"/>
              </a:lnSpc>
              <a:buClr>
                <a:srgbClr val="F0AB00"/>
              </a:buClr>
              <a:buSzPct val="80000"/>
              <a:buFont typeface="Arial"/>
              <a:buChar char="•"/>
              <a:tabLst>
                <a:tab pos="355600" algn="l"/>
              </a:tabLst>
            </a:pP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conne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co</a:t>
            </a:r>
            <a:r>
              <a:rPr sz="2000" spc="-5" dirty="0">
                <a:latin typeface="Arial"/>
                <a:cs typeface="Arial"/>
              </a:rPr>
              <a:t>mm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F0AB00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0AB00"/>
              </a:buClr>
              <a:buSzPct val="80000"/>
              <a:buFont typeface="Arial"/>
              <a:buChar char="•"/>
              <a:tabLst>
                <a:tab pos="355600" algn="l"/>
              </a:tabLst>
            </a:pP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sy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bo</a:t>
            </a:r>
            <a:r>
              <a:rPr sz="2000" spc="5" dirty="0">
                <a:latin typeface="Arial"/>
                <a:cs typeface="Arial"/>
              </a:rPr>
              <a:t>li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F0AB00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F0AB00"/>
              </a:buClr>
              <a:buSzPct val="80000"/>
              <a:buFont typeface="Arial"/>
              <a:buChar char="•"/>
              <a:tabLst>
                <a:tab pos="355600" algn="l"/>
              </a:tabLst>
            </a:pP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conne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eso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ves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based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sy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bo</a:t>
            </a:r>
            <a:r>
              <a:rPr sz="2000" spc="5" dirty="0">
                <a:latin typeface="Arial"/>
                <a:cs typeface="Arial"/>
              </a:rPr>
              <a:t>li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ov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ded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F0AB00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174625" indent="-342900">
              <a:lnSpc>
                <a:spcPct val="100000"/>
              </a:lnSpc>
              <a:buClr>
                <a:srgbClr val="F0AB00"/>
              </a:buClr>
              <a:buSzPct val="80000"/>
              <a:buFont typeface="Arial"/>
              <a:buChar char="•"/>
              <a:tabLst>
                <a:tab pos="355600" algn="l"/>
              </a:tabLst>
            </a:pP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cu</a:t>
            </a:r>
            <a:r>
              <a:rPr sz="2000" spc="-5" dirty="0">
                <a:latin typeface="Arial"/>
                <a:cs typeface="Arial"/>
              </a:rPr>
              <a:t>rr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suppo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ypes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H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15" dirty="0">
                <a:latin typeface="Arial"/>
                <a:cs typeface="Arial"/>
              </a:rPr>
              <a:t>T</a:t>
            </a:r>
            <a:r>
              <a:rPr sz="2000" b="1" spc="-1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4005" y="1414576"/>
            <a:ext cx="6800843" cy="4095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5" y="1231483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80" y="0"/>
                </a:lnTo>
              </a:path>
            </a:pathLst>
          </a:custGeom>
          <a:ln w="63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005" y="6537246"/>
            <a:ext cx="11545570" cy="321310"/>
          </a:xfrm>
          <a:custGeom>
            <a:avLst/>
            <a:gdLst/>
            <a:ahLst/>
            <a:cxnLst/>
            <a:rect l="l" t="t" r="r" b="b"/>
            <a:pathLst>
              <a:path w="11545570" h="321309">
                <a:moveTo>
                  <a:pt x="0" y="320753"/>
                </a:moveTo>
                <a:lnTo>
                  <a:pt x="11545183" y="320753"/>
                </a:lnTo>
                <a:lnTo>
                  <a:pt x="11545183" y="0"/>
                </a:lnTo>
                <a:lnTo>
                  <a:pt x="0" y="0"/>
                </a:lnTo>
                <a:lnTo>
                  <a:pt x="0" y="32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Pr</a:t>
            </a:r>
            <a:r>
              <a:rPr sz="2800" spc="-20" dirty="0"/>
              <a:t>o</a:t>
            </a:r>
            <a:r>
              <a:rPr sz="2800" spc="5" dirty="0"/>
              <a:t>v</a:t>
            </a:r>
            <a:r>
              <a:rPr sz="2800" spc="-15" dirty="0"/>
              <a:t>i</a:t>
            </a:r>
            <a:r>
              <a:rPr sz="2800" spc="-20" dirty="0"/>
              <a:t>d</a:t>
            </a:r>
            <a:r>
              <a:rPr sz="2800" spc="5" dirty="0"/>
              <a:t>e</a:t>
            </a:r>
            <a:r>
              <a:rPr sz="2800" dirty="0"/>
              <a:t>r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25" dirty="0"/>
              <a:t>S</a:t>
            </a:r>
            <a:r>
              <a:rPr sz="2800" spc="-20" dirty="0"/>
              <a:t>p</a:t>
            </a:r>
            <a:r>
              <a:rPr sz="2800" spc="5" dirty="0"/>
              <a:t>ec</a:t>
            </a:r>
            <a:r>
              <a:rPr sz="2800" spc="-15" dirty="0"/>
              <a:t>i</a:t>
            </a:r>
            <a:r>
              <a:rPr sz="2800" spc="5" dirty="0"/>
              <a:t>f</a:t>
            </a:r>
            <a:r>
              <a:rPr sz="2800" spc="-15" dirty="0"/>
              <a:t>i</a:t>
            </a:r>
            <a:r>
              <a:rPr sz="2800" dirty="0"/>
              <a:t>c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/>
              <a:t>D</a:t>
            </a:r>
            <a:r>
              <a:rPr sz="2800" spc="5" dirty="0"/>
              <a:t>est</a:t>
            </a:r>
            <a:r>
              <a:rPr sz="2800" spc="-15" dirty="0"/>
              <a:t>i</a:t>
            </a:r>
            <a:r>
              <a:rPr sz="2800" spc="-20" dirty="0"/>
              <a:t>n</a:t>
            </a:r>
            <a:r>
              <a:rPr sz="2800" spc="5" dirty="0"/>
              <a:t>at</a:t>
            </a:r>
            <a:r>
              <a:rPr sz="2800" spc="-15" dirty="0"/>
              <a:t>i</a:t>
            </a:r>
            <a:r>
              <a:rPr sz="2800" spc="-20" dirty="0"/>
              <a:t>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1554" y="2770092"/>
            <a:ext cx="8548390" cy="3430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0562" y="1476603"/>
            <a:ext cx="6794500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F0AB00"/>
              </a:buClr>
              <a:buSzPct val="77777"/>
              <a:buFont typeface="Arial"/>
              <a:buChar char="•"/>
              <a:tabLst>
                <a:tab pos="298450" algn="l"/>
              </a:tabLst>
            </a:pP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st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(D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st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5" dirty="0">
                <a:latin typeface="Arial"/>
                <a:cs typeface="Arial"/>
              </a:rPr>
              <a:t>der</a:t>
            </a:r>
            <a:r>
              <a:rPr sz="1800" spc="-20" dirty="0">
                <a:latin typeface="Arial"/>
                <a:cs typeface="Arial"/>
              </a:rPr>
              <a:t>=A</a:t>
            </a:r>
            <a:r>
              <a:rPr sz="1800" spc="-5" dirty="0">
                <a:latin typeface="Arial"/>
                <a:cs typeface="Arial"/>
              </a:rPr>
              <a:t>pp</a:t>
            </a:r>
            <a:r>
              <a:rPr sz="1800" dirty="0">
                <a:latin typeface="Arial"/>
                <a:cs typeface="Arial"/>
              </a:rPr>
              <a:t>lic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70"/>
              </a:spcBef>
              <a:buClr>
                <a:srgbClr val="F0AB00"/>
              </a:buClr>
              <a:buSzPct val="77777"/>
              <a:buFont typeface="Arial"/>
              <a:buChar char="•"/>
              <a:tabLst>
                <a:tab pos="298450" algn="l"/>
              </a:tabLst>
            </a:pPr>
            <a:r>
              <a:rPr sz="1800" spc="-1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st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lw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ys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cc</a:t>
            </a:r>
            <a:r>
              <a:rPr sz="1800" spc="-5" dirty="0">
                <a:latin typeface="Arial"/>
                <a:cs typeface="Arial"/>
              </a:rPr>
              <a:t>ount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05"/>
              </a:spcBef>
              <a:buClr>
                <a:srgbClr val="F0AB00"/>
              </a:buClr>
              <a:buSzPct val="77777"/>
              <a:buFont typeface="Arial"/>
              <a:buChar char="•"/>
              <a:tabLst>
                <a:tab pos="298450" algn="l"/>
              </a:tabLst>
            </a:pPr>
            <a:r>
              <a:rPr sz="1800" spc="-1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e,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eathe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dat</a:t>
            </a: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5" y="1231483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80" y="0"/>
                </a:lnTo>
              </a:path>
            </a:pathLst>
          </a:custGeom>
          <a:ln w="63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005" y="6537246"/>
            <a:ext cx="11545570" cy="321310"/>
          </a:xfrm>
          <a:custGeom>
            <a:avLst/>
            <a:gdLst/>
            <a:ahLst/>
            <a:cxnLst/>
            <a:rect l="l" t="t" r="r" b="b"/>
            <a:pathLst>
              <a:path w="11545570" h="321309">
                <a:moveTo>
                  <a:pt x="0" y="320753"/>
                </a:moveTo>
                <a:lnTo>
                  <a:pt x="11545183" y="320753"/>
                </a:lnTo>
                <a:lnTo>
                  <a:pt x="11545183" y="0"/>
                </a:lnTo>
                <a:lnTo>
                  <a:pt x="0" y="0"/>
                </a:lnTo>
                <a:lnTo>
                  <a:pt x="0" y="32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/>
              <a:t>D</a:t>
            </a:r>
            <a:r>
              <a:rPr sz="2800" spc="5" dirty="0"/>
              <a:t>est</a:t>
            </a:r>
            <a:r>
              <a:rPr sz="2800" spc="-15" dirty="0"/>
              <a:t>i</a:t>
            </a:r>
            <a:r>
              <a:rPr sz="2800" spc="-20" dirty="0"/>
              <a:t>n</a:t>
            </a:r>
            <a:r>
              <a:rPr sz="2800" spc="5" dirty="0"/>
              <a:t>at</a:t>
            </a:r>
            <a:r>
              <a:rPr sz="2800" spc="-15" dirty="0"/>
              <a:t>i</a:t>
            </a:r>
            <a:r>
              <a:rPr sz="2800" spc="-20" dirty="0"/>
              <a:t>on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5" dirty="0"/>
              <a:t>v</a:t>
            </a:r>
            <a:r>
              <a:rPr sz="2800" spc="-15" dirty="0"/>
              <a:t>i</a:t>
            </a:r>
            <a:r>
              <a:rPr sz="2800" spc="5" dirty="0"/>
              <a:t>s</a:t>
            </a:r>
            <a:r>
              <a:rPr sz="2800" spc="-15" dirty="0"/>
              <a:t>i</a:t>
            </a:r>
            <a:r>
              <a:rPr sz="2800" spc="-20" dirty="0"/>
              <a:t>b</a:t>
            </a:r>
            <a:r>
              <a:rPr sz="2800" spc="-15" dirty="0"/>
              <a:t>ili</a:t>
            </a:r>
            <a:r>
              <a:rPr sz="2800" spc="5" dirty="0"/>
              <a:t>t</a:t>
            </a:r>
            <a:r>
              <a:rPr sz="2800" dirty="0"/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305" y="1718111"/>
            <a:ext cx="491172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ili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acco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eve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305" y="2327712"/>
            <a:ext cx="694563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tabLst>
                <a:tab pos="469265" algn="l"/>
              </a:tabLst>
            </a:pPr>
            <a:r>
              <a:rPr sz="1600" spc="-15" dirty="0">
                <a:solidFill>
                  <a:srgbClr val="F0AB00"/>
                </a:solidFill>
                <a:latin typeface="Arial"/>
                <a:cs typeface="Arial"/>
              </a:rPr>
              <a:t>1</a:t>
            </a:r>
            <a:r>
              <a:rPr sz="1600" spc="-5" dirty="0">
                <a:solidFill>
                  <a:srgbClr val="F0AB00"/>
                </a:solidFill>
                <a:latin typeface="Arial"/>
                <a:cs typeface="Arial"/>
              </a:rPr>
              <a:t>.</a:t>
            </a:r>
            <a:r>
              <a:rPr sz="1600" dirty="0">
                <a:solidFill>
                  <a:srgbClr val="F0AB00"/>
                </a:solidFill>
                <a:latin typeface="Times New Roman"/>
                <a:cs typeface="Times New Roman"/>
              </a:rPr>
              <a:t>	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up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oaded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accoun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evel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ho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accoun</a:t>
            </a:r>
            <a:r>
              <a:rPr sz="2000" spc="-1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305" y="3242112"/>
            <a:ext cx="716153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tabLst>
                <a:tab pos="469265" algn="l"/>
              </a:tabLst>
            </a:pPr>
            <a:r>
              <a:rPr sz="1600" spc="-15" dirty="0">
                <a:solidFill>
                  <a:srgbClr val="F0AB00"/>
                </a:solidFill>
                <a:latin typeface="Arial"/>
                <a:cs typeface="Arial"/>
              </a:rPr>
              <a:t>2</a:t>
            </a:r>
            <a:r>
              <a:rPr sz="1600" spc="-5" dirty="0">
                <a:solidFill>
                  <a:srgbClr val="F0AB00"/>
                </a:solidFill>
                <a:latin typeface="Arial"/>
                <a:cs typeface="Arial"/>
              </a:rPr>
              <a:t>.</a:t>
            </a:r>
            <a:r>
              <a:rPr sz="1600" dirty="0">
                <a:solidFill>
                  <a:srgbClr val="F0AB00"/>
                </a:solidFill>
                <a:latin typeface="Times New Roman"/>
                <a:cs typeface="Times New Roman"/>
              </a:rPr>
              <a:t>	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up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oaded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subsc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evel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ded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subsc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305" y="4156513"/>
            <a:ext cx="714819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tabLst>
                <a:tab pos="469265" algn="l"/>
              </a:tabLst>
            </a:pPr>
            <a:r>
              <a:rPr sz="1600" spc="-15" dirty="0">
                <a:solidFill>
                  <a:srgbClr val="F0AB00"/>
                </a:solidFill>
                <a:latin typeface="Arial"/>
                <a:cs typeface="Arial"/>
              </a:rPr>
              <a:t>3</a:t>
            </a:r>
            <a:r>
              <a:rPr sz="1600" spc="-5" dirty="0">
                <a:solidFill>
                  <a:srgbClr val="F0AB00"/>
                </a:solidFill>
                <a:latin typeface="Arial"/>
                <a:cs typeface="Arial"/>
              </a:rPr>
              <a:t>.</a:t>
            </a:r>
            <a:r>
              <a:rPr sz="1600" dirty="0">
                <a:solidFill>
                  <a:srgbClr val="F0AB00"/>
                </a:solidFill>
                <a:latin typeface="Times New Roman"/>
                <a:cs typeface="Times New Roman"/>
              </a:rPr>
              <a:t>	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up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oaded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app</a:t>
            </a:r>
            <a:r>
              <a:rPr sz="2000" spc="5" dirty="0">
                <a:latin typeface="Arial"/>
                <a:cs typeface="Arial"/>
              </a:rPr>
              <a:t>li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evel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enan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accoun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s,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ega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ess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-5" dirty="0">
                <a:latin typeface="Arial"/>
                <a:cs typeface="Arial"/>
              </a:rPr>
              <a:t>rm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0" dirty="0">
                <a:latin typeface="Arial"/>
                <a:cs typeface="Arial"/>
              </a:rPr>
              <a:t>tt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ngs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99277" y="2211979"/>
            <a:ext cx="1402080" cy="540385"/>
          </a:xfrm>
          <a:prstGeom prst="rect">
            <a:avLst/>
          </a:prstGeom>
          <a:solidFill>
            <a:srgbClr val="F0AB00"/>
          </a:solidFill>
        </p:spPr>
        <p:txBody>
          <a:bodyPr vert="horz" wrap="square" lIns="0" tIns="0" rIns="0" bIns="0" rtlCol="0">
            <a:spAutoFit/>
          </a:bodyPr>
          <a:lstStyle/>
          <a:p>
            <a:pPr marL="241935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Accoun</a:t>
            </a:r>
            <a:r>
              <a:rPr sz="2000" spc="-1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83196" y="3165546"/>
            <a:ext cx="1720214" cy="540385"/>
          </a:xfrm>
          <a:custGeom>
            <a:avLst/>
            <a:gdLst/>
            <a:ahLst/>
            <a:cxnLst/>
            <a:rect l="l" t="t" r="r" b="b"/>
            <a:pathLst>
              <a:path w="1720215" h="540385">
                <a:moveTo>
                  <a:pt x="0" y="539937"/>
                </a:moveTo>
                <a:lnTo>
                  <a:pt x="1719940" y="539937"/>
                </a:lnTo>
                <a:lnTo>
                  <a:pt x="1719940" y="0"/>
                </a:lnTo>
                <a:lnTo>
                  <a:pt x="0" y="0"/>
                </a:lnTo>
                <a:lnTo>
                  <a:pt x="0" y="539937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43880" y="3322872"/>
            <a:ext cx="13989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0"/>
              </a:lnSpc>
            </a:pPr>
            <a:r>
              <a:rPr sz="2000" spc="-15" dirty="0">
                <a:latin typeface="Arial"/>
                <a:cs typeface="Arial"/>
              </a:rPr>
              <a:t>Subsc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31964" y="4110441"/>
            <a:ext cx="1720214" cy="540385"/>
          </a:xfrm>
          <a:prstGeom prst="rect">
            <a:avLst/>
          </a:prstGeom>
          <a:solidFill>
            <a:srgbClr val="F0AB00"/>
          </a:solidFill>
        </p:spPr>
        <p:txBody>
          <a:bodyPr vert="horz" wrap="square" lIns="0" tIns="0" rIns="0" bIns="0" rtlCol="0">
            <a:spAutoFit/>
          </a:bodyPr>
          <a:lstStyle/>
          <a:p>
            <a:pPr marL="237490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App</a:t>
            </a:r>
            <a:r>
              <a:rPr sz="2000" spc="5" dirty="0">
                <a:latin typeface="Arial"/>
                <a:cs typeface="Arial"/>
              </a:rPr>
              <a:t>li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35624" y="2751917"/>
            <a:ext cx="548005" cy="688340"/>
          </a:xfrm>
          <a:custGeom>
            <a:avLst/>
            <a:gdLst/>
            <a:ahLst/>
            <a:cxnLst/>
            <a:rect l="l" t="t" r="r" b="b"/>
            <a:pathLst>
              <a:path w="548004" h="688339">
                <a:moveTo>
                  <a:pt x="42336" y="76199"/>
                </a:moveTo>
                <a:lnTo>
                  <a:pt x="33863" y="76199"/>
                </a:lnTo>
                <a:lnTo>
                  <a:pt x="33863" y="685952"/>
                </a:lnTo>
                <a:lnTo>
                  <a:pt x="35783" y="687842"/>
                </a:lnTo>
                <a:lnTo>
                  <a:pt x="547573" y="687842"/>
                </a:lnTo>
                <a:lnTo>
                  <a:pt x="547573" y="679368"/>
                </a:lnTo>
                <a:lnTo>
                  <a:pt x="42336" y="679368"/>
                </a:lnTo>
                <a:lnTo>
                  <a:pt x="42336" y="76199"/>
                </a:lnTo>
                <a:close/>
              </a:path>
              <a:path w="548004" h="688339">
                <a:moveTo>
                  <a:pt x="38099" y="0"/>
                </a:moveTo>
                <a:lnTo>
                  <a:pt x="0" y="76199"/>
                </a:lnTo>
                <a:lnTo>
                  <a:pt x="76199" y="76199"/>
                </a:lnTo>
                <a:lnTo>
                  <a:pt x="38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01982" y="3705484"/>
            <a:ext cx="430530" cy="679450"/>
          </a:xfrm>
          <a:custGeom>
            <a:avLst/>
            <a:gdLst/>
            <a:ahLst/>
            <a:cxnLst/>
            <a:rect l="l" t="t" r="r" b="b"/>
            <a:pathLst>
              <a:path w="430529" h="679450">
                <a:moveTo>
                  <a:pt x="42336" y="76199"/>
                </a:moveTo>
                <a:lnTo>
                  <a:pt x="33863" y="76199"/>
                </a:lnTo>
                <a:lnTo>
                  <a:pt x="33863" y="677265"/>
                </a:lnTo>
                <a:lnTo>
                  <a:pt x="35783" y="679158"/>
                </a:lnTo>
                <a:lnTo>
                  <a:pt x="429981" y="679158"/>
                </a:lnTo>
                <a:lnTo>
                  <a:pt x="429981" y="670694"/>
                </a:lnTo>
                <a:lnTo>
                  <a:pt x="42336" y="670694"/>
                </a:lnTo>
                <a:lnTo>
                  <a:pt x="42336" y="76199"/>
                </a:lnTo>
                <a:close/>
              </a:path>
              <a:path w="430529" h="679450">
                <a:moveTo>
                  <a:pt x="38099" y="0"/>
                </a:moveTo>
                <a:lnTo>
                  <a:pt x="0" y="76199"/>
                </a:lnTo>
                <a:lnTo>
                  <a:pt x="76199" y="76199"/>
                </a:lnTo>
                <a:lnTo>
                  <a:pt x="38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54129" y="3456673"/>
            <a:ext cx="624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rr</a:t>
            </a:r>
            <a:r>
              <a:rPr sz="1200" spc="-5" dirty="0">
                <a:latin typeface="Arial"/>
                <a:cs typeface="Arial"/>
              </a:rPr>
              <a:t>ide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44412" y="45507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7869" y="0"/>
                </a:lnTo>
              </a:path>
            </a:pathLst>
          </a:custGeom>
          <a:ln w="5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66161" y="1890198"/>
            <a:ext cx="3731895" cy="1971675"/>
          </a:xfrm>
          <a:custGeom>
            <a:avLst/>
            <a:gdLst/>
            <a:ahLst/>
            <a:cxnLst/>
            <a:rect l="l" t="t" r="r" b="b"/>
            <a:pathLst>
              <a:path w="3731895" h="1971675">
                <a:moveTo>
                  <a:pt x="0" y="1971211"/>
                </a:moveTo>
                <a:lnTo>
                  <a:pt x="3731635" y="1971211"/>
                </a:lnTo>
                <a:lnTo>
                  <a:pt x="3731635" y="0"/>
                </a:lnTo>
                <a:lnTo>
                  <a:pt x="0" y="0"/>
                </a:lnTo>
                <a:lnTo>
                  <a:pt x="0" y="1971211"/>
                </a:lnTo>
                <a:close/>
              </a:path>
            </a:pathLst>
          </a:custGeom>
          <a:ln w="1587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66161" y="3934739"/>
            <a:ext cx="3731895" cy="1971675"/>
          </a:xfrm>
          <a:prstGeom prst="rect">
            <a:avLst/>
          </a:prstGeom>
          <a:ln w="158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rr</a:t>
            </a:r>
            <a:r>
              <a:rPr sz="1200" spc="-5" dirty="0">
                <a:latin typeface="Arial"/>
                <a:cs typeface="Arial"/>
              </a:rPr>
              <a:t>id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179955" marR="676910">
              <a:lnSpc>
                <a:spcPts val="2130"/>
              </a:lnSpc>
              <a:spcBef>
                <a:spcPts val="955"/>
              </a:spcBef>
            </a:pPr>
            <a:r>
              <a:rPr sz="1800" spc="-2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cc</a:t>
            </a:r>
            <a:r>
              <a:rPr sz="1800" spc="-5" dirty="0">
                <a:latin typeface="Arial"/>
                <a:cs typeface="Arial"/>
              </a:rPr>
              <a:t>ount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10154204" y="2129155"/>
            <a:ext cx="1054100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cc</a:t>
            </a:r>
            <a:r>
              <a:rPr sz="1800" spc="-5" dirty="0">
                <a:latin typeface="Arial"/>
                <a:cs typeface="Arial"/>
              </a:rPr>
              <a:t>ount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5" y="1231483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80" y="0"/>
                </a:lnTo>
              </a:path>
            </a:pathLst>
          </a:custGeom>
          <a:ln w="63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005" y="6537246"/>
            <a:ext cx="11545570" cy="321310"/>
          </a:xfrm>
          <a:custGeom>
            <a:avLst/>
            <a:gdLst/>
            <a:ahLst/>
            <a:cxnLst/>
            <a:rect l="l" t="t" r="r" b="b"/>
            <a:pathLst>
              <a:path w="11545570" h="321309">
                <a:moveTo>
                  <a:pt x="0" y="320753"/>
                </a:moveTo>
                <a:lnTo>
                  <a:pt x="11545183" y="320753"/>
                </a:lnTo>
                <a:lnTo>
                  <a:pt x="11545183" y="0"/>
                </a:lnTo>
                <a:lnTo>
                  <a:pt x="0" y="0"/>
                </a:lnTo>
                <a:lnTo>
                  <a:pt x="0" y="32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S</a:t>
            </a:r>
            <a:r>
              <a:rPr sz="2800" spc="5" dirty="0"/>
              <a:t>ca</a:t>
            </a:r>
            <a:r>
              <a:rPr sz="2800" spc="-15" dirty="0"/>
              <a:t>li</a:t>
            </a:r>
            <a:r>
              <a:rPr sz="2800" spc="-20" dirty="0"/>
              <a:t>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/>
              <a:t>Ap</a:t>
            </a:r>
            <a:r>
              <a:rPr sz="2800" spc="-20" dirty="0"/>
              <a:t>p</a:t>
            </a:r>
            <a:r>
              <a:rPr sz="2800" spc="-15" dirty="0"/>
              <a:t>li</a:t>
            </a:r>
            <a:r>
              <a:rPr sz="2800" spc="5" dirty="0"/>
              <a:t>cat</a:t>
            </a:r>
            <a:r>
              <a:rPr sz="2800" spc="-15" dirty="0"/>
              <a:t>i</a:t>
            </a:r>
            <a:r>
              <a:rPr sz="2800" spc="-20" dirty="0"/>
              <a:t>on</a:t>
            </a:r>
            <a:r>
              <a:rPr sz="2800" dirty="0"/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166" y="1494785"/>
            <a:ext cx="5053965" cy="472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ts val="1900"/>
              </a:lnSpc>
              <a:buClr>
                <a:srgbClr val="F0AB00"/>
              </a:buClr>
              <a:buSzPct val="78125"/>
              <a:buFont typeface="Arial"/>
              <a:buChar char="•"/>
              <a:tabLst>
                <a:tab pos="298450" algn="l"/>
              </a:tabLst>
            </a:pPr>
            <a:r>
              <a:rPr sz="1600" dirty="0">
                <a:latin typeface="Arial"/>
                <a:cs typeface="Arial"/>
              </a:rPr>
              <a:t>J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va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pp</a:t>
            </a:r>
            <a:r>
              <a:rPr sz="1600" spc="-10" dirty="0">
                <a:latin typeface="Arial"/>
                <a:cs typeface="Arial"/>
              </a:rPr>
              <a:t>li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de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ope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spc="-20" dirty="0">
                <a:latin typeface="Arial"/>
                <a:cs typeface="Arial"/>
              </a:rPr>
              <a:t>V</a:t>
            </a:r>
            <a:r>
              <a:rPr sz="1600" dirty="0">
                <a:latin typeface="Arial"/>
                <a:cs typeface="Arial"/>
              </a:rPr>
              <a:t>Ms)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0AB00"/>
              </a:buClr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98450" marR="193040" indent="-285750">
              <a:lnSpc>
                <a:spcPct val="100699"/>
              </a:lnSpc>
              <a:spcBef>
                <a:spcPts val="1200"/>
              </a:spcBef>
              <a:buClr>
                <a:srgbClr val="F0AB00"/>
              </a:buClr>
              <a:buSzPct val="78125"/>
              <a:buFont typeface="Arial"/>
              <a:buChar char="•"/>
              <a:tabLst>
                <a:tab pos="298450" algn="l"/>
              </a:tabLst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pu</a:t>
            </a:r>
            <a:r>
              <a:rPr sz="1600" dirty="0">
                <a:latin typeface="Arial"/>
                <a:cs typeface="Arial"/>
              </a:rPr>
              <a:t>te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quo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cc</a:t>
            </a:r>
            <a:r>
              <a:rPr sz="1600" spc="-5" dirty="0">
                <a:latin typeface="Arial"/>
                <a:cs typeface="Arial"/>
              </a:rPr>
              <a:t>ount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de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rm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nu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be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at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0AB00"/>
              </a:buClr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98450" marR="580390" indent="-285750">
              <a:lnSpc>
                <a:spcPct val="100699"/>
              </a:lnSpc>
              <a:spcBef>
                <a:spcPts val="1260"/>
              </a:spcBef>
              <a:buClr>
                <a:srgbClr val="F0AB00"/>
              </a:buClr>
              <a:buSzPct val="78125"/>
              <a:buFont typeface="Arial"/>
              <a:buChar char="•"/>
              <a:tabLst>
                <a:tab pos="298450" algn="l"/>
              </a:tabLst>
            </a:pP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J</a:t>
            </a:r>
            <a:r>
              <a:rPr sz="1600" spc="-20" dirty="0">
                <a:latin typeface="Arial"/>
                <a:cs typeface="Arial"/>
              </a:rPr>
              <a:t>V</a:t>
            </a:r>
            <a:r>
              <a:rPr sz="1600" dirty="0">
                <a:latin typeface="Arial"/>
                <a:cs typeface="Arial"/>
              </a:rPr>
              <a:t>Ms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ha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be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ee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se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l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-t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nant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app</a:t>
            </a:r>
            <a:r>
              <a:rPr sz="1600" spc="-10" dirty="0">
                <a:latin typeface="Arial"/>
                <a:cs typeface="Arial"/>
              </a:rPr>
              <a:t>li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0AB00"/>
              </a:buClr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98450" marR="505459" indent="-285750">
              <a:lnSpc>
                <a:spcPct val="100699"/>
              </a:lnSpc>
              <a:spcBef>
                <a:spcPts val="1260"/>
              </a:spcBef>
              <a:buClr>
                <a:srgbClr val="F0AB00"/>
              </a:buClr>
              <a:buSzPct val="78125"/>
              <a:buFont typeface="Arial"/>
              <a:buChar char="•"/>
              <a:tabLst>
                <a:tab pos="298450" algn="l"/>
              </a:tabLst>
            </a:pPr>
            <a:r>
              <a:rPr sz="1600" spc="-2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li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do</a:t>
            </a:r>
            <a:r>
              <a:rPr sz="1600" spc="-1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wi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hu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do</a:t>
            </a:r>
            <a:r>
              <a:rPr sz="1600" spc="-1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app</a:t>
            </a:r>
            <a:r>
              <a:rPr sz="1600" spc="-10" dirty="0">
                <a:latin typeface="Arial"/>
                <a:cs typeface="Arial"/>
              </a:rPr>
              <a:t>li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0AB00"/>
              </a:buClr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age</a:t>
            </a:r>
            <a:r>
              <a:rPr sz="1600" spc="-10" dirty="0">
                <a:latin typeface="Arial"/>
                <a:cs typeface="Arial"/>
              </a:rPr>
              <a:t>s:</a:t>
            </a:r>
            <a:endParaRPr sz="16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80"/>
              </a:spcBef>
              <a:buClr>
                <a:srgbClr val="F0AB00"/>
              </a:buClr>
              <a:buSzPct val="78125"/>
              <a:buFont typeface="Arial"/>
              <a:buChar char="•"/>
              <a:tabLst>
                <a:tab pos="298450" algn="l"/>
              </a:tabLst>
            </a:pP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ng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ou</a:t>
            </a:r>
            <a:r>
              <a:rPr sz="1600" dirty="0">
                <a:latin typeface="Arial"/>
                <a:cs typeface="Arial"/>
              </a:rPr>
              <a:t>rce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ts</a:t>
            </a:r>
            <a:endParaRPr sz="16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10"/>
              </a:spcBef>
              <a:buClr>
                <a:srgbClr val="F0AB00"/>
              </a:buClr>
              <a:buSzPct val="78125"/>
              <a:buFont typeface="Arial"/>
              <a:buChar char="•"/>
              <a:tabLst>
                <a:tab pos="298450" algn="l"/>
              </a:tabLst>
            </a:pPr>
            <a:r>
              <a:rPr sz="160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anag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sc</a:t>
            </a:r>
            <a:r>
              <a:rPr sz="1600" spc="-5" dirty="0">
                <a:latin typeface="Arial"/>
                <a:cs typeface="Arial"/>
              </a:rPr>
              <a:t>ena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10"/>
              </a:spcBef>
              <a:buClr>
                <a:srgbClr val="F0AB00"/>
              </a:buClr>
              <a:buSzPct val="78125"/>
              <a:buFont typeface="Arial"/>
              <a:buChar char="•"/>
              <a:tabLst>
                <a:tab pos="298450" algn="l"/>
              </a:tabLst>
            </a:pP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ng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ona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75948" y="1473193"/>
            <a:ext cx="5862431" cy="4741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629262" y="6629482"/>
            <a:ext cx="1651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5" y="1231483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80" y="0"/>
                </a:lnTo>
              </a:path>
            </a:pathLst>
          </a:custGeom>
          <a:ln w="63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005" y="6537246"/>
            <a:ext cx="11545570" cy="321310"/>
          </a:xfrm>
          <a:custGeom>
            <a:avLst/>
            <a:gdLst/>
            <a:ahLst/>
            <a:cxnLst/>
            <a:rect l="l" t="t" r="r" b="b"/>
            <a:pathLst>
              <a:path w="11545570" h="321309">
                <a:moveTo>
                  <a:pt x="0" y="320753"/>
                </a:moveTo>
                <a:lnTo>
                  <a:pt x="11545183" y="320753"/>
                </a:lnTo>
                <a:lnTo>
                  <a:pt x="11545183" y="0"/>
                </a:lnTo>
                <a:lnTo>
                  <a:pt x="0" y="0"/>
                </a:lnTo>
                <a:lnTo>
                  <a:pt x="0" y="32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/>
              <a:t>D</a:t>
            </a:r>
            <a:r>
              <a:rPr sz="2800" spc="5" dirty="0"/>
              <a:t>at</a:t>
            </a:r>
            <a:r>
              <a:rPr sz="2800" dirty="0"/>
              <a:t>a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20" dirty="0"/>
              <a:t>L</a:t>
            </a:r>
            <a:r>
              <a:rPr sz="2800" spc="5" dirty="0"/>
              <a:t>eve</a:t>
            </a:r>
            <a:r>
              <a:rPr sz="2800" spc="-10" dirty="0"/>
              <a:t>l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15" dirty="0"/>
              <a:t>I</a:t>
            </a:r>
            <a:r>
              <a:rPr sz="2800" spc="5" dirty="0"/>
              <a:t>s</a:t>
            </a:r>
            <a:r>
              <a:rPr sz="2800" spc="-20" dirty="0"/>
              <a:t>o</a:t>
            </a:r>
            <a:r>
              <a:rPr sz="2800" spc="-15" dirty="0"/>
              <a:t>l</a:t>
            </a:r>
            <a:r>
              <a:rPr sz="2800" spc="5" dirty="0"/>
              <a:t>at</a:t>
            </a:r>
            <a:r>
              <a:rPr sz="2800" spc="-15" dirty="0"/>
              <a:t>i</a:t>
            </a:r>
            <a:r>
              <a:rPr sz="2800" spc="-20" dirty="0"/>
              <a:t>on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-20" dirty="0"/>
              <a:t>us</a:t>
            </a:r>
            <a:r>
              <a:rPr sz="2800" spc="-15" dirty="0"/>
              <a:t>i</a:t>
            </a:r>
            <a:r>
              <a:rPr sz="2800" spc="-20" dirty="0"/>
              <a:t>ng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/>
              <a:t>t</a:t>
            </a:r>
            <a:r>
              <a:rPr sz="2800" spc="-20" dirty="0"/>
              <a:t>h</a:t>
            </a:r>
            <a:r>
              <a:rPr sz="2800" dirty="0"/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/>
              <a:t>P</a:t>
            </a:r>
            <a:r>
              <a:rPr sz="2800" spc="5" dirty="0"/>
              <a:t>e</a:t>
            </a:r>
            <a:r>
              <a:rPr sz="2800" spc="-5" dirty="0"/>
              <a:t>r</a:t>
            </a:r>
            <a:r>
              <a:rPr sz="2800" spc="5" dirty="0"/>
              <a:t>s</a:t>
            </a:r>
            <a:r>
              <a:rPr sz="2800" spc="-15" dirty="0"/>
              <a:t>i</a:t>
            </a:r>
            <a:r>
              <a:rPr sz="2800" spc="5" dirty="0"/>
              <a:t>ste</a:t>
            </a:r>
            <a:r>
              <a:rPr sz="2800" spc="-20" dirty="0"/>
              <a:t>n</a:t>
            </a:r>
            <a:r>
              <a:rPr sz="2800" spc="5" dirty="0"/>
              <a:t>c</a:t>
            </a:r>
            <a:r>
              <a:rPr sz="2800" dirty="0"/>
              <a:t>y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5" dirty="0"/>
              <a:t>se</a:t>
            </a:r>
            <a:r>
              <a:rPr sz="2800" spc="-5" dirty="0"/>
              <a:t>r</a:t>
            </a:r>
            <a:r>
              <a:rPr sz="2800" spc="-15" dirty="0"/>
              <a:t>vi</a:t>
            </a:r>
            <a:r>
              <a:rPr sz="2800" spc="5" dirty="0"/>
              <a:t>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278" y="1790679"/>
            <a:ext cx="747712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tabLst>
                <a:tab pos="469265" algn="l"/>
              </a:tabLst>
            </a:pPr>
            <a:r>
              <a:rPr sz="1600" b="1" spc="-15" dirty="0">
                <a:solidFill>
                  <a:srgbClr val="F0AB00"/>
                </a:solidFill>
                <a:latin typeface="Arial"/>
                <a:cs typeface="Arial"/>
              </a:rPr>
              <a:t>1</a:t>
            </a:r>
            <a:r>
              <a:rPr sz="1600" b="1" spc="-5" dirty="0">
                <a:solidFill>
                  <a:srgbClr val="F0AB00"/>
                </a:solidFill>
                <a:latin typeface="Arial"/>
                <a:cs typeface="Arial"/>
              </a:rPr>
              <a:t>.</a:t>
            </a:r>
            <a:r>
              <a:rPr sz="1600" b="1" dirty="0">
                <a:solidFill>
                  <a:srgbClr val="F0AB00"/>
                </a:solidFill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Arial"/>
                <a:cs typeface="Arial"/>
              </a:rPr>
              <a:t>Sh</a:t>
            </a:r>
            <a:r>
              <a:rPr sz="2000" b="1" spc="-20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ng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singl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da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ba</a:t>
            </a:r>
            <a:r>
              <a:rPr sz="2000" b="1" dirty="0">
                <a:latin typeface="Arial"/>
                <a:cs typeface="Arial"/>
              </a:rPr>
              <a:t>se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sche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be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spc="-30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ee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al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appli</a:t>
            </a:r>
            <a:r>
              <a:rPr sz="2000" b="1" dirty="0">
                <a:latin typeface="Arial"/>
                <a:cs typeface="Arial"/>
              </a:rPr>
              <a:t>ca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spc="-15" dirty="0">
                <a:latin typeface="Arial"/>
                <a:cs typeface="Arial"/>
              </a:rPr>
              <a:t>ion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consu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323" y="2450452"/>
            <a:ext cx="5956935" cy="90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6666"/>
              </a:buClr>
              <a:buFont typeface="Arial"/>
              <a:buAutoNum type="alphaLcPeriod"/>
              <a:tabLst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Discrimi</a:t>
            </a:r>
            <a:r>
              <a:rPr sz="1800" spc="-5" dirty="0">
                <a:latin typeface="Arial"/>
                <a:cs typeface="Arial"/>
              </a:rPr>
              <a:t>nato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field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Clr>
                <a:srgbClr val="666666"/>
              </a:buClr>
              <a:buFont typeface="Arial"/>
              <a:buAutoNum type="alphaLcPeriod"/>
              <a:tabLst>
                <a:tab pos="355600" algn="l"/>
              </a:tabLst>
            </a:pPr>
            <a:r>
              <a:rPr sz="1800" spc="-21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nant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ID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iscrimi</a:t>
            </a:r>
            <a:r>
              <a:rPr sz="1800" spc="-5" dirty="0">
                <a:latin typeface="Arial"/>
                <a:cs typeface="Arial"/>
              </a:rPr>
              <a:t>nato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field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5"/>
              </a:spcBef>
              <a:buClr>
                <a:srgbClr val="666666"/>
              </a:buClr>
              <a:buFont typeface="Arial"/>
              <a:buAutoNum type="alphaLcPeriod"/>
              <a:tabLst>
                <a:tab pos="355600" algn="l"/>
              </a:tabLst>
            </a:pPr>
            <a:r>
              <a:rPr sz="1800" spc="-2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"/>
                <a:cs typeface="Arial"/>
              </a:rPr>
              <a:t>SQ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st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ent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hou</a:t>
            </a:r>
            <a:r>
              <a:rPr sz="1800" dirty="0">
                <a:latin typeface="Arial"/>
                <a:cs typeface="Arial"/>
              </a:rPr>
              <a:t>ld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21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nant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278" y="3683006"/>
            <a:ext cx="7345680" cy="930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F0AB00"/>
              </a:buClr>
              <a:buSzPct val="80000"/>
              <a:buFont typeface="Arial"/>
              <a:buAutoNum type="arabicPeriod" startAt="2"/>
              <a:tabLst>
                <a:tab pos="469900" algn="l"/>
              </a:tabLst>
            </a:pP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b="1" spc="-15" dirty="0">
                <a:latin typeface="Arial"/>
                <a:cs typeface="Arial"/>
              </a:rPr>
              <a:t>h</a:t>
            </a:r>
            <a:r>
              <a:rPr sz="2000" b="1" spc="-20" dirty="0">
                <a:latin typeface="Arial"/>
                <a:cs typeface="Arial"/>
              </a:rPr>
              <a:t>e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Arial"/>
                <a:cs typeface="Arial"/>
              </a:rPr>
              <a:t>l</a:t>
            </a:r>
            <a:r>
              <a:rPr sz="2000" b="1" spc="-5" dirty="0">
                <a:latin typeface="Arial"/>
                <a:cs typeface="Arial"/>
              </a:rPr>
              <a:t>eve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-15" dirty="0">
                <a:latin typeface="Arial"/>
                <a:cs typeface="Arial"/>
              </a:rPr>
              <a:t>o</a:t>
            </a:r>
            <a:r>
              <a:rPr sz="2000" b="1" spc="-20" dirty="0">
                <a:latin typeface="Arial"/>
                <a:cs typeface="Arial"/>
              </a:rPr>
              <a:t>l</a:t>
            </a:r>
            <a:r>
              <a:rPr sz="2000" b="1" spc="-5" dirty="0">
                <a:latin typeface="Arial"/>
                <a:cs typeface="Arial"/>
              </a:rPr>
              <a:t>at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 marL="766445" lvl="1" indent="-393700">
              <a:lnSpc>
                <a:spcPct val="100000"/>
              </a:lnSpc>
              <a:spcBef>
                <a:spcPts val="400"/>
              </a:spcBef>
              <a:buClr>
                <a:srgbClr val="666666"/>
              </a:buClr>
              <a:buFont typeface="Arial"/>
              <a:buAutoNum type="alphaLcPeriod"/>
              <a:tabLst>
                <a:tab pos="767080" algn="l"/>
              </a:tabLst>
            </a:pP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sc</a:t>
            </a:r>
            <a:r>
              <a:rPr sz="1800" spc="-5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for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tenant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boun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to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app</a:t>
            </a:r>
            <a:r>
              <a:rPr sz="1800" dirty="0">
                <a:latin typeface="Arial"/>
                <a:cs typeface="Arial"/>
              </a:rPr>
              <a:t>lic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715645" lvl="1" indent="-342900">
              <a:lnSpc>
                <a:spcPct val="100000"/>
              </a:lnSpc>
              <a:spcBef>
                <a:spcPts val="405"/>
              </a:spcBef>
              <a:buClr>
                <a:srgbClr val="666666"/>
              </a:buClr>
              <a:buFont typeface="Arial"/>
              <a:buAutoNum type="alphaLcPeriod"/>
              <a:tabLst>
                <a:tab pos="715645" algn="l"/>
              </a:tabLst>
            </a:pPr>
            <a:r>
              <a:rPr sz="1800" spc="-1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app</a:t>
            </a:r>
            <a:r>
              <a:rPr sz="1800" dirty="0">
                <a:latin typeface="Arial"/>
                <a:cs typeface="Arial"/>
              </a:rPr>
              <a:t>lic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JND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to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na</a:t>
            </a:r>
            <a:r>
              <a:rPr sz="1800" dirty="0">
                <a:latin typeface="Arial"/>
                <a:cs typeface="Arial"/>
              </a:rPr>
              <a:t>mic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lly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oo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dat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rce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278" y="4940282"/>
            <a:ext cx="7345680" cy="930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F0AB00"/>
              </a:buClr>
              <a:buSzPct val="80000"/>
              <a:buFont typeface="Arial"/>
              <a:buAutoNum type="arabicPeriod" startAt="3"/>
              <a:tabLst>
                <a:tab pos="469900" algn="l"/>
              </a:tabLst>
            </a:pPr>
            <a:r>
              <a:rPr sz="2000" b="1" spc="-25" dirty="0">
                <a:latin typeface="Arial"/>
                <a:cs typeface="Arial"/>
              </a:rPr>
              <a:t>M</a:t>
            </a:r>
            <a:r>
              <a:rPr sz="2000" b="1" spc="-15" dirty="0">
                <a:latin typeface="Arial"/>
                <a:cs typeface="Arial"/>
              </a:rPr>
              <a:t>u</a:t>
            </a:r>
            <a:r>
              <a:rPr sz="2000" b="1" spc="-20" dirty="0">
                <a:latin typeface="Arial"/>
                <a:cs typeface="Arial"/>
              </a:rPr>
              <a:t>l</a:t>
            </a:r>
            <a:r>
              <a:rPr sz="2000" b="1" spc="-15" dirty="0">
                <a:latin typeface="Arial"/>
                <a:cs typeface="Arial"/>
              </a:rPr>
              <a:t>t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-</a:t>
            </a:r>
            <a:r>
              <a:rPr sz="2000" b="1" spc="5" dirty="0">
                <a:latin typeface="Arial"/>
                <a:cs typeface="Arial"/>
              </a:rPr>
              <a:t>D</a:t>
            </a:r>
            <a:r>
              <a:rPr sz="2000" b="1" spc="-5" dirty="0">
                <a:latin typeface="Arial"/>
                <a:cs typeface="Arial"/>
              </a:rPr>
              <a:t>at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ta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(M</a:t>
            </a:r>
            <a:r>
              <a:rPr sz="2000" b="1" spc="5" dirty="0">
                <a:latin typeface="Arial"/>
                <a:cs typeface="Arial"/>
              </a:rPr>
              <a:t>DC</a:t>
            </a:r>
            <a:r>
              <a:rPr sz="2000" b="1" dirty="0">
                <a:latin typeface="Arial"/>
                <a:cs typeface="Arial"/>
              </a:rPr>
              <a:t>)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Arial"/>
                <a:cs typeface="Arial"/>
              </a:rPr>
              <a:t>is</a:t>
            </a:r>
            <a:r>
              <a:rPr sz="2000" b="1" spc="-15" dirty="0">
                <a:latin typeface="Arial"/>
                <a:cs typeface="Arial"/>
              </a:rPr>
              <a:t>o</a:t>
            </a:r>
            <a:r>
              <a:rPr sz="2000" b="1" spc="-20" dirty="0">
                <a:latin typeface="Arial"/>
                <a:cs typeface="Arial"/>
              </a:rPr>
              <a:t>la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on</a:t>
            </a:r>
            <a:r>
              <a:rPr sz="2000" b="1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  <a:p>
            <a:pPr marL="766445" lvl="1" indent="-393700">
              <a:lnSpc>
                <a:spcPct val="100000"/>
              </a:lnSpc>
              <a:spcBef>
                <a:spcPts val="430"/>
              </a:spcBef>
              <a:buClr>
                <a:srgbClr val="666666"/>
              </a:buClr>
              <a:buFont typeface="Arial"/>
              <a:buAutoNum type="alphaLcPeriod"/>
              <a:tabLst>
                <a:tab pos="767080" algn="l"/>
              </a:tabLst>
            </a:pP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onta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fo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tenant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boun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app</a:t>
            </a:r>
            <a:r>
              <a:rPr sz="1800" dirty="0">
                <a:latin typeface="Arial"/>
                <a:cs typeface="Arial"/>
              </a:rPr>
              <a:t>lic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715645" lvl="1" indent="-342900">
              <a:lnSpc>
                <a:spcPct val="100000"/>
              </a:lnSpc>
              <a:spcBef>
                <a:spcPts val="370"/>
              </a:spcBef>
              <a:buClr>
                <a:srgbClr val="666666"/>
              </a:buClr>
              <a:buFont typeface="Arial"/>
              <a:buAutoNum type="alphaLcPeriod"/>
              <a:tabLst>
                <a:tab pos="715645" algn="l"/>
              </a:tabLst>
            </a:pPr>
            <a:r>
              <a:rPr sz="1800" spc="-1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app</a:t>
            </a:r>
            <a:r>
              <a:rPr sz="1800" dirty="0">
                <a:latin typeface="Arial"/>
                <a:cs typeface="Arial"/>
              </a:rPr>
              <a:t>lic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JND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na</a:t>
            </a:r>
            <a:r>
              <a:rPr sz="1800" dirty="0">
                <a:latin typeface="Arial"/>
                <a:cs typeface="Arial"/>
              </a:rPr>
              <a:t>mic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lly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oo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dat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rce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29036" y="1943093"/>
            <a:ext cx="2379131" cy="1854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1772" y="1976902"/>
            <a:ext cx="2259965" cy="1734185"/>
          </a:xfrm>
          <a:custGeom>
            <a:avLst/>
            <a:gdLst/>
            <a:ahLst/>
            <a:cxnLst/>
            <a:rect l="l" t="t" r="r" b="b"/>
            <a:pathLst>
              <a:path w="2259965" h="1734185">
                <a:moveTo>
                  <a:pt x="1129985" y="0"/>
                </a:moveTo>
                <a:lnTo>
                  <a:pt x="1037308" y="958"/>
                </a:lnTo>
                <a:lnTo>
                  <a:pt x="946694" y="3782"/>
                </a:lnTo>
                <a:lnTo>
                  <a:pt x="858435" y="8398"/>
                </a:lnTo>
                <a:lnTo>
                  <a:pt x="772820" y="14733"/>
                </a:lnTo>
                <a:lnTo>
                  <a:pt x="690141" y="22710"/>
                </a:lnTo>
                <a:lnTo>
                  <a:pt x="610689" y="32256"/>
                </a:lnTo>
                <a:lnTo>
                  <a:pt x="534755" y="43297"/>
                </a:lnTo>
                <a:lnTo>
                  <a:pt x="462628" y="55758"/>
                </a:lnTo>
                <a:lnTo>
                  <a:pt x="394601" y="69565"/>
                </a:lnTo>
                <a:lnTo>
                  <a:pt x="330963" y="84642"/>
                </a:lnTo>
                <a:lnTo>
                  <a:pt x="272006" y="100917"/>
                </a:lnTo>
                <a:lnTo>
                  <a:pt x="218020" y="118315"/>
                </a:lnTo>
                <a:lnTo>
                  <a:pt x="169296" y="136760"/>
                </a:lnTo>
                <a:lnTo>
                  <a:pt x="126126" y="156180"/>
                </a:lnTo>
                <a:lnTo>
                  <a:pt x="88799" y="176499"/>
                </a:lnTo>
                <a:lnTo>
                  <a:pt x="32840" y="219537"/>
                </a:lnTo>
                <a:lnTo>
                  <a:pt x="3745" y="265280"/>
                </a:lnTo>
                <a:lnTo>
                  <a:pt x="0" y="288980"/>
                </a:lnTo>
                <a:lnTo>
                  <a:pt x="0" y="1444995"/>
                </a:lnTo>
                <a:lnTo>
                  <a:pt x="14789" y="1491875"/>
                </a:lnTo>
                <a:lnTo>
                  <a:pt x="57606" y="1536345"/>
                </a:lnTo>
                <a:lnTo>
                  <a:pt x="126126" y="1577809"/>
                </a:lnTo>
                <a:lnTo>
                  <a:pt x="169296" y="1597229"/>
                </a:lnTo>
                <a:lnTo>
                  <a:pt x="218020" y="1615674"/>
                </a:lnTo>
                <a:lnTo>
                  <a:pt x="272006" y="1633071"/>
                </a:lnTo>
                <a:lnTo>
                  <a:pt x="330963" y="1649345"/>
                </a:lnTo>
                <a:lnTo>
                  <a:pt x="394601" y="1664421"/>
                </a:lnTo>
                <a:lnTo>
                  <a:pt x="462628" y="1678227"/>
                </a:lnTo>
                <a:lnTo>
                  <a:pt x="534755" y="1690686"/>
                </a:lnTo>
                <a:lnTo>
                  <a:pt x="610689" y="1701725"/>
                </a:lnTo>
                <a:lnTo>
                  <a:pt x="690141" y="1711270"/>
                </a:lnTo>
                <a:lnTo>
                  <a:pt x="772820" y="1719246"/>
                </a:lnTo>
                <a:lnTo>
                  <a:pt x="858435" y="1725579"/>
                </a:lnTo>
                <a:lnTo>
                  <a:pt x="946694" y="1730195"/>
                </a:lnTo>
                <a:lnTo>
                  <a:pt x="1037308" y="1733018"/>
                </a:lnTo>
                <a:lnTo>
                  <a:pt x="1129985" y="1733976"/>
                </a:lnTo>
                <a:lnTo>
                  <a:pt x="1222657" y="1733018"/>
                </a:lnTo>
                <a:lnTo>
                  <a:pt x="1313267" y="1730195"/>
                </a:lnTo>
                <a:lnTo>
                  <a:pt x="1401523" y="1725579"/>
                </a:lnTo>
                <a:lnTo>
                  <a:pt x="1487134" y="1719246"/>
                </a:lnTo>
                <a:lnTo>
                  <a:pt x="1569810" y="1711270"/>
                </a:lnTo>
                <a:lnTo>
                  <a:pt x="1649260" y="1701725"/>
                </a:lnTo>
                <a:lnTo>
                  <a:pt x="1725192" y="1690686"/>
                </a:lnTo>
                <a:lnTo>
                  <a:pt x="1797317" y="1678227"/>
                </a:lnTo>
                <a:lnTo>
                  <a:pt x="1865343" y="1664421"/>
                </a:lnTo>
                <a:lnTo>
                  <a:pt x="1928980" y="1649345"/>
                </a:lnTo>
                <a:lnTo>
                  <a:pt x="1987936" y="1633071"/>
                </a:lnTo>
                <a:lnTo>
                  <a:pt x="2041921" y="1615674"/>
                </a:lnTo>
                <a:lnTo>
                  <a:pt x="2090644" y="1597229"/>
                </a:lnTo>
                <a:lnTo>
                  <a:pt x="2133814" y="1577809"/>
                </a:lnTo>
                <a:lnTo>
                  <a:pt x="2171140" y="1557490"/>
                </a:lnTo>
                <a:lnTo>
                  <a:pt x="2227099" y="1514449"/>
                </a:lnTo>
                <a:lnTo>
                  <a:pt x="2256193" y="1468699"/>
                </a:lnTo>
                <a:lnTo>
                  <a:pt x="2259939" y="1444995"/>
                </a:lnTo>
                <a:lnTo>
                  <a:pt x="2259939" y="288980"/>
                </a:lnTo>
                <a:lnTo>
                  <a:pt x="2245150" y="242108"/>
                </a:lnTo>
                <a:lnTo>
                  <a:pt x="2202332" y="197643"/>
                </a:lnTo>
                <a:lnTo>
                  <a:pt x="2133814" y="156180"/>
                </a:lnTo>
                <a:lnTo>
                  <a:pt x="2090644" y="136760"/>
                </a:lnTo>
                <a:lnTo>
                  <a:pt x="2041921" y="118315"/>
                </a:lnTo>
                <a:lnTo>
                  <a:pt x="1987936" y="100917"/>
                </a:lnTo>
                <a:lnTo>
                  <a:pt x="1928980" y="84642"/>
                </a:lnTo>
                <a:lnTo>
                  <a:pt x="1865343" y="69565"/>
                </a:lnTo>
                <a:lnTo>
                  <a:pt x="1797317" y="55758"/>
                </a:lnTo>
                <a:lnTo>
                  <a:pt x="1725192" y="43297"/>
                </a:lnTo>
                <a:lnTo>
                  <a:pt x="1649260" y="32256"/>
                </a:lnTo>
                <a:lnTo>
                  <a:pt x="1569810" y="22710"/>
                </a:lnTo>
                <a:lnTo>
                  <a:pt x="1487134" y="14733"/>
                </a:lnTo>
                <a:lnTo>
                  <a:pt x="1401523" y="8398"/>
                </a:lnTo>
                <a:lnTo>
                  <a:pt x="1313267" y="3782"/>
                </a:lnTo>
                <a:lnTo>
                  <a:pt x="1222657" y="958"/>
                </a:lnTo>
                <a:lnTo>
                  <a:pt x="1129985" y="0"/>
                </a:lnTo>
                <a:close/>
              </a:path>
            </a:pathLst>
          </a:custGeom>
          <a:solidFill>
            <a:srgbClr val="4FB8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1772" y="2265883"/>
            <a:ext cx="2259965" cy="289560"/>
          </a:xfrm>
          <a:custGeom>
            <a:avLst/>
            <a:gdLst/>
            <a:ahLst/>
            <a:cxnLst/>
            <a:rect l="l" t="t" r="r" b="b"/>
            <a:pathLst>
              <a:path w="2259965" h="289560">
                <a:moveTo>
                  <a:pt x="2259939" y="0"/>
                </a:moveTo>
                <a:lnTo>
                  <a:pt x="2245150" y="46880"/>
                </a:lnTo>
                <a:lnTo>
                  <a:pt x="2202332" y="91352"/>
                </a:lnTo>
                <a:lnTo>
                  <a:pt x="2133814" y="132820"/>
                </a:lnTo>
                <a:lnTo>
                  <a:pt x="2090644" y="152242"/>
                </a:lnTo>
                <a:lnTo>
                  <a:pt x="2041921" y="170689"/>
                </a:lnTo>
                <a:lnTo>
                  <a:pt x="1987936" y="188088"/>
                </a:lnTo>
                <a:lnTo>
                  <a:pt x="1928980" y="204364"/>
                </a:lnTo>
                <a:lnTo>
                  <a:pt x="1865343" y="219443"/>
                </a:lnTo>
                <a:lnTo>
                  <a:pt x="1797317" y="233250"/>
                </a:lnTo>
                <a:lnTo>
                  <a:pt x="1725192" y="245712"/>
                </a:lnTo>
                <a:lnTo>
                  <a:pt x="1649260" y="256753"/>
                </a:lnTo>
                <a:lnTo>
                  <a:pt x="1569810" y="266300"/>
                </a:lnTo>
                <a:lnTo>
                  <a:pt x="1487134" y="274278"/>
                </a:lnTo>
                <a:lnTo>
                  <a:pt x="1401523" y="280612"/>
                </a:lnTo>
                <a:lnTo>
                  <a:pt x="1313267" y="285228"/>
                </a:lnTo>
                <a:lnTo>
                  <a:pt x="1222657" y="288053"/>
                </a:lnTo>
                <a:lnTo>
                  <a:pt x="1129985" y="289011"/>
                </a:lnTo>
                <a:lnTo>
                  <a:pt x="1037308" y="288053"/>
                </a:lnTo>
                <a:lnTo>
                  <a:pt x="946694" y="285228"/>
                </a:lnTo>
                <a:lnTo>
                  <a:pt x="858435" y="280612"/>
                </a:lnTo>
                <a:lnTo>
                  <a:pt x="772820" y="274278"/>
                </a:lnTo>
                <a:lnTo>
                  <a:pt x="690141" y="266300"/>
                </a:lnTo>
                <a:lnTo>
                  <a:pt x="610689" y="256753"/>
                </a:lnTo>
                <a:lnTo>
                  <a:pt x="534755" y="245712"/>
                </a:lnTo>
                <a:lnTo>
                  <a:pt x="462628" y="233250"/>
                </a:lnTo>
                <a:lnTo>
                  <a:pt x="394601" y="219443"/>
                </a:lnTo>
                <a:lnTo>
                  <a:pt x="330963" y="204364"/>
                </a:lnTo>
                <a:lnTo>
                  <a:pt x="272006" y="188088"/>
                </a:lnTo>
                <a:lnTo>
                  <a:pt x="218020" y="170689"/>
                </a:lnTo>
                <a:lnTo>
                  <a:pt x="169296" y="152242"/>
                </a:lnTo>
                <a:lnTo>
                  <a:pt x="126126" y="132820"/>
                </a:lnTo>
                <a:lnTo>
                  <a:pt x="88799" y="112499"/>
                </a:lnTo>
                <a:lnTo>
                  <a:pt x="32840" y="69455"/>
                </a:lnTo>
                <a:lnTo>
                  <a:pt x="3745" y="23704"/>
                </a:lnTo>
                <a:lnTo>
                  <a:pt x="0" y="0"/>
                </a:lnTo>
              </a:path>
            </a:pathLst>
          </a:custGeom>
          <a:ln w="12700">
            <a:solidFill>
              <a:srgbClr val="3B8A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61772" y="1976902"/>
            <a:ext cx="2259965" cy="1734185"/>
          </a:xfrm>
          <a:custGeom>
            <a:avLst/>
            <a:gdLst/>
            <a:ahLst/>
            <a:cxnLst/>
            <a:rect l="l" t="t" r="r" b="b"/>
            <a:pathLst>
              <a:path w="2259965" h="1734185">
                <a:moveTo>
                  <a:pt x="0" y="288980"/>
                </a:moveTo>
                <a:lnTo>
                  <a:pt x="14789" y="242108"/>
                </a:lnTo>
                <a:lnTo>
                  <a:pt x="57606" y="197643"/>
                </a:lnTo>
                <a:lnTo>
                  <a:pt x="126126" y="156180"/>
                </a:lnTo>
                <a:lnTo>
                  <a:pt x="169296" y="136760"/>
                </a:lnTo>
                <a:lnTo>
                  <a:pt x="218020" y="118315"/>
                </a:lnTo>
                <a:lnTo>
                  <a:pt x="272006" y="100917"/>
                </a:lnTo>
                <a:lnTo>
                  <a:pt x="330963" y="84642"/>
                </a:lnTo>
                <a:lnTo>
                  <a:pt x="394601" y="69565"/>
                </a:lnTo>
                <a:lnTo>
                  <a:pt x="462628" y="55758"/>
                </a:lnTo>
                <a:lnTo>
                  <a:pt x="534755" y="43297"/>
                </a:lnTo>
                <a:lnTo>
                  <a:pt x="610689" y="32256"/>
                </a:lnTo>
                <a:lnTo>
                  <a:pt x="690141" y="22710"/>
                </a:lnTo>
                <a:lnTo>
                  <a:pt x="772820" y="14733"/>
                </a:lnTo>
                <a:lnTo>
                  <a:pt x="858435" y="8398"/>
                </a:lnTo>
                <a:lnTo>
                  <a:pt x="946694" y="3782"/>
                </a:lnTo>
                <a:lnTo>
                  <a:pt x="1037308" y="958"/>
                </a:lnTo>
                <a:lnTo>
                  <a:pt x="1129985" y="0"/>
                </a:lnTo>
                <a:lnTo>
                  <a:pt x="1222657" y="958"/>
                </a:lnTo>
                <a:lnTo>
                  <a:pt x="1313267" y="3782"/>
                </a:lnTo>
                <a:lnTo>
                  <a:pt x="1401523" y="8398"/>
                </a:lnTo>
                <a:lnTo>
                  <a:pt x="1487134" y="14733"/>
                </a:lnTo>
                <a:lnTo>
                  <a:pt x="1569810" y="22710"/>
                </a:lnTo>
                <a:lnTo>
                  <a:pt x="1649260" y="32256"/>
                </a:lnTo>
                <a:lnTo>
                  <a:pt x="1725192" y="43297"/>
                </a:lnTo>
                <a:lnTo>
                  <a:pt x="1797317" y="55758"/>
                </a:lnTo>
                <a:lnTo>
                  <a:pt x="1865343" y="69565"/>
                </a:lnTo>
                <a:lnTo>
                  <a:pt x="1928980" y="84642"/>
                </a:lnTo>
                <a:lnTo>
                  <a:pt x="1987936" y="100917"/>
                </a:lnTo>
                <a:lnTo>
                  <a:pt x="2041921" y="118315"/>
                </a:lnTo>
                <a:lnTo>
                  <a:pt x="2090644" y="136760"/>
                </a:lnTo>
                <a:lnTo>
                  <a:pt x="2133814" y="156180"/>
                </a:lnTo>
                <a:lnTo>
                  <a:pt x="2171140" y="176499"/>
                </a:lnTo>
                <a:lnTo>
                  <a:pt x="2227099" y="219537"/>
                </a:lnTo>
                <a:lnTo>
                  <a:pt x="2256193" y="265280"/>
                </a:lnTo>
                <a:lnTo>
                  <a:pt x="2259939" y="288980"/>
                </a:lnTo>
                <a:lnTo>
                  <a:pt x="2259939" y="1444995"/>
                </a:lnTo>
                <a:lnTo>
                  <a:pt x="2245150" y="1491875"/>
                </a:lnTo>
                <a:lnTo>
                  <a:pt x="2202332" y="1536345"/>
                </a:lnTo>
                <a:lnTo>
                  <a:pt x="2133814" y="1577809"/>
                </a:lnTo>
                <a:lnTo>
                  <a:pt x="2090644" y="1597229"/>
                </a:lnTo>
                <a:lnTo>
                  <a:pt x="2041921" y="1615674"/>
                </a:lnTo>
                <a:lnTo>
                  <a:pt x="1987936" y="1633071"/>
                </a:lnTo>
                <a:lnTo>
                  <a:pt x="1928980" y="1649345"/>
                </a:lnTo>
                <a:lnTo>
                  <a:pt x="1865343" y="1664421"/>
                </a:lnTo>
                <a:lnTo>
                  <a:pt x="1797317" y="1678227"/>
                </a:lnTo>
                <a:lnTo>
                  <a:pt x="1725192" y="1690686"/>
                </a:lnTo>
                <a:lnTo>
                  <a:pt x="1649260" y="1701725"/>
                </a:lnTo>
                <a:lnTo>
                  <a:pt x="1569810" y="1711270"/>
                </a:lnTo>
                <a:lnTo>
                  <a:pt x="1487134" y="1719246"/>
                </a:lnTo>
                <a:lnTo>
                  <a:pt x="1401523" y="1725579"/>
                </a:lnTo>
                <a:lnTo>
                  <a:pt x="1313267" y="1730195"/>
                </a:lnTo>
                <a:lnTo>
                  <a:pt x="1222657" y="1733018"/>
                </a:lnTo>
                <a:lnTo>
                  <a:pt x="1129985" y="1733976"/>
                </a:lnTo>
                <a:lnTo>
                  <a:pt x="1037308" y="1733018"/>
                </a:lnTo>
                <a:lnTo>
                  <a:pt x="946694" y="1730195"/>
                </a:lnTo>
                <a:lnTo>
                  <a:pt x="858435" y="1725579"/>
                </a:lnTo>
                <a:lnTo>
                  <a:pt x="772820" y="1719246"/>
                </a:lnTo>
                <a:lnTo>
                  <a:pt x="690141" y="1711270"/>
                </a:lnTo>
                <a:lnTo>
                  <a:pt x="610689" y="1701725"/>
                </a:lnTo>
                <a:lnTo>
                  <a:pt x="534755" y="1690686"/>
                </a:lnTo>
                <a:lnTo>
                  <a:pt x="462628" y="1678227"/>
                </a:lnTo>
                <a:lnTo>
                  <a:pt x="394601" y="1664421"/>
                </a:lnTo>
                <a:lnTo>
                  <a:pt x="330963" y="1649345"/>
                </a:lnTo>
                <a:lnTo>
                  <a:pt x="272006" y="1633071"/>
                </a:lnTo>
                <a:lnTo>
                  <a:pt x="218020" y="1615674"/>
                </a:lnTo>
                <a:lnTo>
                  <a:pt x="169296" y="1597229"/>
                </a:lnTo>
                <a:lnTo>
                  <a:pt x="126126" y="1577809"/>
                </a:lnTo>
                <a:lnTo>
                  <a:pt x="88799" y="1557490"/>
                </a:lnTo>
                <a:lnTo>
                  <a:pt x="32840" y="1514449"/>
                </a:lnTo>
                <a:lnTo>
                  <a:pt x="3745" y="1468699"/>
                </a:lnTo>
                <a:lnTo>
                  <a:pt x="0" y="1444995"/>
                </a:lnTo>
                <a:lnTo>
                  <a:pt x="0" y="288980"/>
                </a:lnTo>
                <a:close/>
              </a:path>
            </a:pathLst>
          </a:custGeom>
          <a:ln w="12700">
            <a:solidFill>
              <a:srgbClr val="3B8A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58396" y="2842173"/>
            <a:ext cx="46735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426732" y="2377165"/>
            <a:ext cx="688975" cy="1334135"/>
          </a:xfrm>
          <a:custGeom>
            <a:avLst/>
            <a:gdLst/>
            <a:ahLst/>
            <a:cxnLst/>
            <a:rect l="l" t="t" r="r" b="b"/>
            <a:pathLst>
              <a:path w="688975" h="1334135">
                <a:moveTo>
                  <a:pt x="688604" y="0"/>
                </a:moveTo>
                <a:lnTo>
                  <a:pt x="647244" y="29329"/>
                </a:lnTo>
                <a:lnTo>
                  <a:pt x="597200" y="55207"/>
                </a:lnTo>
                <a:lnTo>
                  <a:pt x="539435" y="77957"/>
                </a:lnTo>
                <a:lnTo>
                  <a:pt x="474915" y="97902"/>
                </a:lnTo>
                <a:lnTo>
                  <a:pt x="404606" y="115366"/>
                </a:lnTo>
                <a:lnTo>
                  <a:pt x="329473" y="130672"/>
                </a:lnTo>
                <a:lnTo>
                  <a:pt x="290398" y="137617"/>
                </a:lnTo>
                <a:lnTo>
                  <a:pt x="250480" y="144144"/>
                </a:lnTo>
                <a:lnTo>
                  <a:pt x="209838" y="150293"/>
                </a:lnTo>
                <a:lnTo>
                  <a:pt x="126867" y="161618"/>
                </a:lnTo>
                <a:lnTo>
                  <a:pt x="0" y="176783"/>
                </a:lnTo>
                <a:lnTo>
                  <a:pt x="235" y="242189"/>
                </a:lnTo>
                <a:lnTo>
                  <a:pt x="527" y="305208"/>
                </a:lnTo>
                <a:lnTo>
                  <a:pt x="868" y="366105"/>
                </a:lnTo>
                <a:lnTo>
                  <a:pt x="1253" y="425146"/>
                </a:lnTo>
                <a:lnTo>
                  <a:pt x="1675" y="482596"/>
                </a:lnTo>
                <a:lnTo>
                  <a:pt x="2128" y="538720"/>
                </a:lnTo>
                <a:lnTo>
                  <a:pt x="2606" y="593784"/>
                </a:lnTo>
                <a:lnTo>
                  <a:pt x="3103" y="648051"/>
                </a:lnTo>
                <a:lnTo>
                  <a:pt x="3611" y="701788"/>
                </a:lnTo>
                <a:lnTo>
                  <a:pt x="4640" y="808731"/>
                </a:lnTo>
                <a:lnTo>
                  <a:pt x="5148" y="862467"/>
                </a:lnTo>
                <a:lnTo>
                  <a:pt x="5643" y="916733"/>
                </a:lnTo>
                <a:lnTo>
                  <a:pt x="6119" y="971795"/>
                </a:lnTo>
                <a:lnTo>
                  <a:pt x="6570" y="1027917"/>
                </a:lnTo>
                <a:lnTo>
                  <a:pt x="6990" y="1085364"/>
                </a:lnTo>
                <a:lnTo>
                  <a:pt x="7372" y="1144403"/>
                </a:lnTo>
                <a:lnTo>
                  <a:pt x="7710" y="1205297"/>
                </a:lnTo>
                <a:lnTo>
                  <a:pt x="7998" y="1268312"/>
                </a:lnTo>
                <a:lnTo>
                  <a:pt x="8229" y="1333713"/>
                </a:lnTo>
                <a:lnTo>
                  <a:pt x="229412" y="1309942"/>
                </a:lnTo>
                <a:lnTo>
                  <a:pt x="273420" y="1304555"/>
                </a:lnTo>
                <a:lnTo>
                  <a:pt x="313656" y="1299179"/>
                </a:lnTo>
                <a:lnTo>
                  <a:pt x="384293" y="1288037"/>
                </a:lnTo>
                <a:lnTo>
                  <a:pt x="444291" y="1275671"/>
                </a:lnTo>
                <a:lnTo>
                  <a:pt x="496620" y="1261237"/>
                </a:lnTo>
                <a:lnTo>
                  <a:pt x="544247" y="1243890"/>
                </a:lnTo>
                <a:lnTo>
                  <a:pt x="590141" y="1222785"/>
                </a:lnTo>
                <a:lnTo>
                  <a:pt x="637270" y="1197077"/>
                </a:lnTo>
                <a:lnTo>
                  <a:pt x="688604" y="1165920"/>
                </a:lnTo>
                <a:lnTo>
                  <a:pt x="688780" y="1107498"/>
                </a:lnTo>
                <a:lnTo>
                  <a:pt x="688900" y="1049116"/>
                </a:lnTo>
                <a:lnTo>
                  <a:pt x="688971" y="990770"/>
                </a:lnTo>
                <a:lnTo>
                  <a:pt x="688981" y="862467"/>
                </a:lnTo>
                <a:lnTo>
                  <a:pt x="688941" y="808731"/>
                </a:lnTo>
                <a:lnTo>
                  <a:pt x="688884" y="757654"/>
                </a:lnTo>
                <a:lnTo>
                  <a:pt x="688801" y="699419"/>
                </a:lnTo>
                <a:lnTo>
                  <a:pt x="688705" y="641193"/>
                </a:lnTo>
                <a:lnTo>
                  <a:pt x="688502" y="524750"/>
                </a:lnTo>
                <a:lnTo>
                  <a:pt x="688406" y="466523"/>
                </a:lnTo>
                <a:lnTo>
                  <a:pt x="688323" y="408287"/>
                </a:lnTo>
                <a:lnTo>
                  <a:pt x="688258" y="350038"/>
                </a:lnTo>
                <a:lnTo>
                  <a:pt x="688227" y="305208"/>
                </a:lnTo>
                <a:lnTo>
                  <a:pt x="688253" y="161618"/>
                </a:lnTo>
                <a:lnTo>
                  <a:pt x="688310" y="115366"/>
                </a:lnTo>
                <a:lnTo>
                  <a:pt x="688437" y="55207"/>
                </a:lnTo>
                <a:lnTo>
                  <a:pt x="6886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26732" y="2377165"/>
            <a:ext cx="689610" cy="1334135"/>
          </a:xfrm>
          <a:custGeom>
            <a:avLst/>
            <a:gdLst/>
            <a:ahLst/>
            <a:cxnLst/>
            <a:rect l="l" t="t" r="r" b="b"/>
            <a:pathLst>
              <a:path w="689609" h="1334135">
                <a:moveTo>
                  <a:pt x="0" y="176783"/>
                </a:moveTo>
                <a:lnTo>
                  <a:pt x="42449" y="171918"/>
                </a:lnTo>
                <a:lnTo>
                  <a:pt x="84778" y="166876"/>
                </a:lnTo>
                <a:lnTo>
                  <a:pt x="126867" y="161618"/>
                </a:lnTo>
                <a:lnTo>
                  <a:pt x="168593" y="156104"/>
                </a:lnTo>
                <a:lnTo>
                  <a:pt x="209838" y="150293"/>
                </a:lnTo>
                <a:lnTo>
                  <a:pt x="250480" y="144144"/>
                </a:lnTo>
                <a:lnTo>
                  <a:pt x="290398" y="137617"/>
                </a:lnTo>
                <a:lnTo>
                  <a:pt x="329473" y="130672"/>
                </a:lnTo>
                <a:lnTo>
                  <a:pt x="367582" y="123269"/>
                </a:lnTo>
                <a:lnTo>
                  <a:pt x="440424" y="106924"/>
                </a:lnTo>
                <a:lnTo>
                  <a:pt x="507959" y="88260"/>
                </a:lnTo>
                <a:lnTo>
                  <a:pt x="569222" y="66953"/>
                </a:lnTo>
                <a:lnTo>
                  <a:pt x="623247" y="42679"/>
                </a:lnTo>
                <a:lnTo>
                  <a:pt x="669070" y="15116"/>
                </a:lnTo>
                <a:lnTo>
                  <a:pt x="688604" y="0"/>
                </a:lnTo>
                <a:lnTo>
                  <a:pt x="688428" y="58426"/>
                </a:lnTo>
                <a:lnTo>
                  <a:pt x="688307" y="116812"/>
                </a:lnTo>
                <a:lnTo>
                  <a:pt x="688236" y="175161"/>
                </a:lnTo>
                <a:lnTo>
                  <a:pt x="688209" y="233479"/>
                </a:lnTo>
                <a:lnTo>
                  <a:pt x="688218" y="291770"/>
                </a:lnTo>
                <a:lnTo>
                  <a:pt x="688258" y="350038"/>
                </a:lnTo>
                <a:lnTo>
                  <a:pt x="688323" y="408287"/>
                </a:lnTo>
                <a:lnTo>
                  <a:pt x="688406" y="466523"/>
                </a:lnTo>
                <a:lnTo>
                  <a:pt x="688502" y="524750"/>
                </a:lnTo>
                <a:lnTo>
                  <a:pt x="688604" y="582971"/>
                </a:lnTo>
                <a:lnTo>
                  <a:pt x="688705" y="641193"/>
                </a:lnTo>
                <a:lnTo>
                  <a:pt x="688801" y="699419"/>
                </a:lnTo>
                <a:lnTo>
                  <a:pt x="688884" y="757654"/>
                </a:lnTo>
                <a:lnTo>
                  <a:pt x="688949" y="815902"/>
                </a:lnTo>
                <a:lnTo>
                  <a:pt x="688989" y="874167"/>
                </a:lnTo>
                <a:lnTo>
                  <a:pt x="688999" y="932455"/>
                </a:lnTo>
                <a:lnTo>
                  <a:pt x="688971" y="990770"/>
                </a:lnTo>
                <a:lnTo>
                  <a:pt x="688900" y="1049116"/>
                </a:lnTo>
                <a:lnTo>
                  <a:pt x="688780" y="1107498"/>
                </a:lnTo>
                <a:lnTo>
                  <a:pt x="688604" y="1165920"/>
                </a:lnTo>
                <a:lnTo>
                  <a:pt x="637270" y="1197077"/>
                </a:lnTo>
                <a:lnTo>
                  <a:pt x="590141" y="1222785"/>
                </a:lnTo>
                <a:lnTo>
                  <a:pt x="544247" y="1243890"/>
                </a:lnTo>
                <a:lnTo>
                  <a:pt x="496620" y="1261237"/>
                </a:lnTo>
                <a:lnTo>
                  <a:pt x="444291" y="1275671"/>
                </a:lnTo>
                <a:lnTo>
                  <a:pt x="384293" y="1288037"/>
                </a:lnTo>
                <a:lnTo>
                  <a:pt x="313656" y="1299179"/>
                </a:lnTo>
                <a:lnTo>
                  <a:pt x="273420" y="1304555"/>
                </a:lnTo>
                <a:lnTo>
                  <a:pt x="229412" y="1309942"/>
                </a:lnTo>
                <a:lnTo>
                  <a:pt x="181260" y="1315446"/>
                </a:lnTo>
                <a:lnTo>
                  <a:pt x="128593" y="1321172"/>
                </a:lnTo>
                <a:lnTo>
                  <a:pt x="71039" y="1327226"/>
                </a:lnTo>
                <a:lnTo>
                  <a:pt x="8229" y="1333713"/>
                </a:lnTo>
                <a:lnTo>
                  <a:pt x="7998" y="1268312"/>
                </a:lnTo>
                <a:lnTo>
                  <a:pt x="7710" y="1205297"/>
                </a:lnTo>
                <a:lnTo>
                  <a:pt x="7372" y="1144403"/>
                </a:lnTo>
                <a:lnTo>
                  <a:pt x="6990" y="1085364"/>
                </a:lnTo>
                <a:lnTo>
                  <a:pt x="6570" y="1027917"/>
                </a:lnTo>
                <a:lnTo>
                  <a:pt x="6119" y="971795"/>
                </a:lnTo>
                <a:lnTo>
                  <a:pt x="5643" y="916733"/>
                </a:lnTo>
                <a:lnTo>
                  <a:pt x="5148" y="862467"/>
                </a:lnTo>
                <a:lnTo>
                  <a:pt x="4640" y="808731"/>
                </a:lnTo>
                <a:lnTo>
                  <a:pt x="4126" y="755260"/>
                </a:lnTo>
                <a:lnTo>
                  <a:pt x="3611" y="701788"/>
                </a:lnTo>
                <a:lnTo>
                  <a:pt x="3103" y="648051"/>
                </a:lnTo>
                <a:lnTo>
                  <a:pt x="2606" y="593784"/>
                </a:lnTo>
                <a:lnTo>
                  <a:pt x="2128" y="538720"/>
                </a:lnTo>
                <a:lnTo>
                  <a:pt x="1675" y="482596"/>
                </a:lnTo>
                <a:lnTo>
                  <a:pt x="1253" y="425146"/>
                </a:lnTo>
                <a:lnTo>
                  <a:pt x="868" y="366105"/>
                </a:lnTo>
                <a:lnTo>
                  <a:pt x="527" y="305208"/>
                </a:lnTo>
                <a:lnTo>
                  <a:pt x="235" y="242189"/>
                </a:lnTo>
                <a:lnTo>
                  <a:pt x="0" y="176783"/>
                </a:lnTo>
                <a:close/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98940" y="2299563"/>
            <a:ext cx="1221105" cy="255270"/>
          </a:xfrm>
          <a:custGeom>
            <a:avLst/>
            <a:gdLst/>
            <a:ahLst/>
            <a:cxnLst/>
            <a:rect l="l" t="t" r="r" b="b"/>
            <a:pathLst>
              <a:path w="1221104" h="255269">
                <a:moveTo>
                  <a:pt x="0" y="0"/>
                </a:moveTo>
                <a:lnTo>
                  <a:pt x="519531" y="254690"/>
                </a:lnTo>
                <a:lnTo>
                  <a:pt x="589486" y="247846"/>
                </a:lnTo>
                <a:lnTo>
                  <a:pt x="653985" y="240805"/>
                </a:lnTo>
                <a:lnTo>
                  <a:pt x="713326" y="233570"/>
                </a:lnTo>
                <a:lnTo>
                  <a:pt x="767805" y="226147"/>
                </a:lnTo>
                <a:lnTo>
                  <a:pt x="817719" y="218539"/>
                </a:lnTo>
                <a:lnTo>
                  <a:pt x="863365" y="210752"/>
                </a:lnTo>
                <a:lnTo>
                  <a:pt x="905040" y="202790"/>
                </a:lnTo>
                <a:lnTo>
                  <a:pt x="943041" y="194656"/>
                </a:lnTo>
                <a:lnTo>
                  <a:pt x="1009208" y="177896"/>
                </a:lnTo>
                <a:lnTo>
                  <a:pt x="1064241" y="160506"/>
                </a:lnTo>
                <a:lnTo>
                  <a:pt x="1110515" y="142524"/>
                </a:lnTo>
                <a:lnTo>
                  <a:pt x="1150407" y="123983"/>
                </a:lnTo>
                <a:lnTo>
                  <a:pt x="1186290" y="104922"/>
                </a:lnTo>
                <a:lnTo>
                  <a:pt x="1220541" y="85374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98940" y="2299563"/>
            <a:ext cx="1221105" cy="255270"/>
          </a:xfrm>
          <a:custGeom>
            <a:avLst/>
            <a:gdLst/>
            <a:ahLst/>
            <a:cxnLst/>
            <a:rect l="l" t="t" r="r" b="b"/>
            <a:pathLst>
              <a:path w="1221104" h="255269">
                <a:moveTo>
                  <a:pt x="519531" y="254690"/>
                </a:moveTo>
                <a:lnTo>
                  <a:pt x="0" y="0"/>
                </a:lnTo>
                <a:lnTo>
                  <a:pt x="1220541" y="85374"/>
                </a:lnTo>
                <a:lnTo>
                  <a:pt x="1203471" y="95206"/>
                </a:lnTo>
                <a:lnTo>
                  <a:pt x="1168701" y="114515"/>
                </a:lnTo>
                <a:lnTo>
                  <a:pt x="1131110" y="133321"/>
                </a:lnTo>
                <a:lnTo>
                  <a:pt x="1088324" y="151587"/>
                </a:lnTo>
                <a:lnTo>
                  <a:pt x="1037967" y="169278"/>
                </a:lnTo>
                <a:lnTo>
                  <a:pt x="977664" y="186357"/>
                </a:lnTo>
                <a:lnTo>
                  <a:pt x="905040" y="202790"/>
                </a:lnTo>
                <a:lnTo>
                  <a:pt x="863365" y="210752"/>
                </a:lnTo>
                <a:lnTo>
                  <a:pt x="817719" y="218539"/>
                </a:lnTo>
                <a:lnTo>
                  <a:pt x="767805" y="226147"/>
                </a:lnTo>
                <a:lnTo>
                  <a:pt x="713326" y="233570"/>
                </a:lnTo>
                <a:lnTo>
                  <a:pt x="653985" y="240805"/>
                </a:lnTo>
                <a:lnTo>
                  <a:pt x="589486" y="247846"/>
                </a:lnTo>
                <a:lnTo>
                  <a:pt x="519531" y="254690"/>
                </a:lnTo>
                <a:close/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18481" y="3285597"/>
            <a:ext cx="400685" cy="231140"/>
          </a:xfrm>
          <a:custGeom>
            <a:avLst/>
            <a:gdLst/>
            <a:ahLst/>
            <a:cxnLst/>
            <a:rect l="l" t="t" r="r" b="b"/>
            <a:pathLst>
              <a:path w="400684" h="231139">
                <a:moveTo>
                  <a:pt x="0" y="231124"/>
                </a:moveTo>
                <a:lnTo>
                  <a:pt x="400513" y="231124"/>
                </a:lnTo>
                <a:lnTo>
                  <a:pt x="400513" y="0"/>
                </a:lnTo>
                <a:lnTo>
                  <a:pt x="0" y="0"/>
                </a:lnTo>
                <a:lnTo>
                  <a:pt x="0" y="23112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12868" y="2914290"/>
            <a:ext cx="400685" cy="231140"/>
          </a:xfrm>
          <a:custGeom>
            <a:avLst/>
            <a:gdLst/>
            <a:ahLst/>
            <a:cxnLst/>
            <a:rect l="l" t="t" r="r" b="b"/>
            <a:pathLst>
              <a:path w="400684" h="231139">
                <a:moveTo>
                  <a:pt x="0" y="231124"/>
                </a:moveTo>
                <a:lnTo>
                  <a:pt x="400525" y="231124"/>
                </a:lnTo>
                <a:lnTo>
                  <a:pt x="400525" y="0"/>
                </a:lnTo>
                <a:lnTo>
                  <a:pt x="0" y="0"/>
                </a:lnTo>
                <a:lnTo>
                  <a:pt x="0" y="23112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34239" y="2574285"/>
            <a:ext cx="400685" cy="231140"/>
          </a:xfrm>
          <a:custGeom>
            <a:avLst/>
            <a:gdLst/>
            <a:ahLst/>
            <a:cxnLst/>
            <a:rect l="l" t="t" r="r" b="b"/>
            <a:pathLst>
              <a:path w="400684" h="231139">
                <a:moveTo>
                  <a:pt x="0" y="231124"/>
                </a:moveTo>
                <a:lnTo>
                  <a:pt x="400513" y="231124"/>
                </a:lnTo>
                <a:lnTo>
                  <a:pt x="400513" y="0"/>
                </a:lnTo>
                <a:lnTo>
                  <a:pt x="0" y="0"/>
                </a:lnTo>
                <a:lnTo>
                  <a:pt x="0" y="23112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56931" y="2676906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222"/>
                </a:moveTo>
                <a:lnTo>
                  <a:pt x="683026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8989" y="3284128"/>
            <a:ext cx="659130" cy="117475"/>
          </a:xfrm>
          <a:custGeom>
            <a:avLst/>
            <a:gdLst/>
            <a:ahLst/>
            <a:cxnLst/>
            <a:rect l="l" t="t" r="r" b="b"/>
            <a:pathLst>
              <a:path w="659129" h="117475">
                <a:moveTo>
                  <a:pt x="0" y="117012"/>
                </a:moveTo>
                <a:lnTo>
                  <a:pt x="659069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39958" y="2641191"/>
            <a:ext cx="990600" cy="71755"/>
          </a:xfrm>
          <a:custGeom>
            <a:avLst/>
            <a:gdLst/>
            <a:ahLst/>
            <a:cxnLst/>
            <a:rect l="l" t="t" r="r" b="b"/>
            <a:pathLst>
              <a:path w="990600" h="71755">
                <a:moveTo>
                  <a:pt x="0" y="71437"/>
                </a:moveTo>
                <a:lnTo>
                  <a:pt x="990599" y="71437"/>
                </a:lnTo>
                <a:lnTo>
                  <a:pt x="99059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4FB8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639958" y="2641191"/>
            <a:ext cx="990600" cy="71755"/>
          </a:xfrm>
          <a:custGeom>
            <a:avLst/>
            <a:gdLst/>
            <a:ahLst/>
            <a:cxnLst/>
            <a:rect l="l" t="t" r="r" b="b"/>
            <a:pathLst>
              <a:path w="990600" h="71755">
                <a:moveTo>
                  <a:pt x="0" y="71437"/>
                </a:moveTo>
                <a:lnTo>
                  <a:pt x="990599" y="71437"/>
                </a:lnTo>
                <a:lnTo>
                  <a:pt x="99059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639958" y="2712636"/>
            <a:ext cx="912494" cy="71755"/>
          </a:xfrm>
          <a:custGeom>
            <a:avLst/>
            <a:gdLst/>
            <a:ahLst/>
            <a:cxnLst/>
            <a:rect l="l" t="t" r="r" b="b"/>
            <a:pathLst>
              <a:path w="912495" h="71755">
                <a:moveTo>
                  <a:pt x="0" y="71437"/>
                </a:moveTo>
                <a:lnTo>
                  <a:pt x="912022" y="71437"/>
                </a:lnTo>
                <a:lnTo>
                  <a:pt x="912022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639958" y="2712636"/>
            <a:ext cx="986155" cy="71755"/>
          </a:xfrm>
          <a:custGeom>
            <a:avLst/>
            <a:gdLst/>
            <a:ahLst/>
            <a:cxnLst/>
            <a:rect l="l" t="t" r="r" b="b"/>
            <a:pathLst>
              <a:path w="986154" h="71755">
                <a:moveTo>
                  <a:pt x="0" y="71437"/>
                </a:moveTo>
                <a:lnTo>
                  <a:pt x="985839" y="71437"/>
                </a:lnTo>
                <a:lnTo>
                  <a:pt x="98583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639958" y="2784081"/>
            <a:ext cx="912494" cy="71755"/>
          </a:xfrm>
          <a:custGeom>
            <a:avLst/>
            <a:gdLst/>
            <a:ahLst/>
            <a:cxnLst/>
            <a:rect l="l" t="t" r="r" b="b"/>
            <a:pathLst>
              <a:path w="912495" h="71755">
                <a:moveTo>
                  <a:pt x="0" y="71437"/>
                </a:moveTo>
                <a:lnTo>
                  <a:pt x="912022" y="71437"/>
                </a:lnTo>
                <a:lnTo>
                  <a:pt x="912022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47B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639958" y="2784081"/>
            <a:ext cx="986155" cy="71755"/>
          </a:xfrm>
          <a:custGeom>
            <a:avLst/>
            <a:gdLst/>
            <a:ahLst/>
            <a:cxnLst/>
            <a:rect l="l" t="t" r="r" b="b"/>
            <a:pathLst>
              <a:path w="986154" h="71755">
                <a:moveTo>
                  <a:pt x="0" y="71437"/>
                </a:moveTo>
                <a:lnTo>
                  <a:pt x="985839" y="71437"/>
                </a:lnTo>
                <a:lnTo>
                  <a:pt x="98583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39958" y="2855514"/>
            <a:ext cx="912494" cy="71755"/>
          </a:xfrm>
          <a:custGeom>
            <a:avLst/>
            <a:gdLst/>
            <a:ahLst/>
            <a:cxnLst/>
            <a:rect l="l" t="t" r="r" b="b"/>
            <a:pathLst>
              <a:path w="912495" h="71755">
                <a:moveTo>
                  <a:pt x="0" y="71449"/>
                </a:moveTo>
                <a:lnTo>
                  <a:pt x="912022" y="71449"/>
                </a:lnTo>
                <a:lnTo>
                  <a:pt x="912022" y="0"/>
                </a:lnTo>
                <a:lnTo>
                  <a:pt x="0" y="0"/>
                </a:lnTo>
                <a:lnTo>
                  <a:pt x="0" y="71449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639958" y="2855514"/>
            <a:ext cx="986155" cy="71755"/>
          </a:xfrm>
          <a:custGeom>
            <a:avLst/>
            <a:gdLst/>
            <a:ahLst/>
            <a:cxnLst/>
            <a:rect l="l" t="t" r="r" b="b"/>
            <a:pathLst>
              <a:path w="986154" h="71755">
                <a:moveTo>
                  <a:pt x="0" y="71449"/>
                </a:moveTo>
                <a:lnTo>
                  <a:pt x="985839" y="71449"/>
                </a:lnTo>
                <a:lnTo>
                  <a:pt x="985839" y="0"/>
                </a:lnTo>
                <a:lnTo>
                  <a:pt x="0" y="0"/>
                </a:lnTo>
                <a:lnTo>
                  <a:pt x="0" y="71449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639958" y="2926941"/>
            <a:ext cx="912494" cy="71755"/>
          </a:xfrm>
          <a:custGeom>
            <a:avLst/>
            <a:gdLst/>
            <a:ahLst/>
            <a:cxnLst/>
            <a:rect l="l" t="t" r="r" b="b"/>
            <a:pathLst>
              <a:path w="912495" h="71755">
                <a:moveTo>
                  <a:pt x="0" y="71437"/>
                </a:moveTo>
                <a:lnTo>
                  <a:pt x="912022" y="71437"/>
                </a:lnTo>
                <a:lnTo>
                  <a:pt x="912022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47B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639958" y="2926941"/>
            <a:ext cx="986155" cy="71755"/>
          </a:xfrm>
          <a:custGeom>
            <a:avLst/>
            <a:gdLst/>
            <a:ahLst/>
            <a:cxnLst/>
            <a:rect l="l" t="t" r="r" b="b"/>
            <a:pathLst>
              <a:path w="986154" h="71755">
                <a:moveTo>
                  <a:pt x="0" y="71437"/>
                </a:moveTo>
                <a:lnTo>
                  <a:pt x="985839" y="71437"/>
                </a:lnTo>
                <a:lnTo>
                  <a:pt x="98583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639958" y="2998386"/>
            <a:ext cx="912494" cy="71755"/>
          </a:xfrm>
          <a:custGeom>
            <a:avLst/>
            <a:gdLst/>
            <a:ahLst/>
            <a:cxnLst/>
            <a:rect l="l" t="t" r="r" b="b"/>
            <a:pathLst>
              <a:path w="912495" h="71755">
                <a:moveTo>
                  <a:pt x="0" y="71437"/>
                </a:moveTo>
                <a:lnTo>
                  <a:pt x="912022" y="71437"/>
                </a:lnTo>
                <a:lnTo>
                  <a:pt x="912022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639958" y="2998386"/>
            <a:ext cx="986155" cy="71755"/>
          </a:xfrm>
          <a:custGeom>
            <a:avLst/>
            <a:gdLst/>
            <a:ahLst/>
            <a:cxnLst/>
            <a:rect l="l" t="t" r="r" b="b"/>
            <a:pathLst>
              <a:path w="986154" h="71755">
                <a:moveTo>
                  <a:pt x="0" y="71437"/>
                </a:moveTo>
                <a:lnTo>
                  <a:pt x="985839" y="71437"/>
                </a:lnTo>
                <a:lnTo>
                  <a:pt x="98583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639958" y="3069831"/>
            <a:ext cx="912494" cy="71755"/>
          </a:xfrm>
          <a:custGeom>
            <a:avLst/>
            <a:gdLst/>
            <a:ahLst/>
            <a:cxnLst/>
            <a:rect l="l" t="t" r="r" b="b"/>
            <a:pathLst>
              <a:path w="912495" h="71755">
                <a:moveTo>
                  <a:pt x="0" y="71437"/>
                </a:moveTo>
                <a:lnTo>
                  <a:pt x="912022" y="71437"/>
                </a:lnTo>
                <a:lnTo>
                  <a:pt x="912022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639958" y="3069831"/>
            <a:ext cx="986155" cy="71755"/>
          </a:xfrm>
          <a:custGeom>
            <a:avLst/>
            <a:gdLst/>
            <a:ahLst/>
            <a:cxnLst/>
            <a:rect l="l" t="t" r="r" b="b"/>
            <a:pathLst>
              <a:path w="986154" h="71755">
                <a:moveTo>
                  <a:pt x="0" y="71437"/>
                </a:moveTo>
                <a:lnTo>
                  <a:pt x="985839" y="71437"/>
                </a:lnTo>
                <a:lnTo>
                  <a:pt x="98583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639958" y="3141276"/>
            <a:ext cx="912494" cy="71755"/>
          </a:xfrm>
          <a:custGeom>
            <a:avLst/>
            <a:gdLst/>
            <a:ahLst/>
            <a:cxnLst/>
            <a:rect l="l" t="t" r="r" b="b"/>
            <a:pathLst>
              <a:path w="912495" h="71755">
                <a:moveTo>
                  <a:pt x="0" y="71437"/>
                </a:moveTo>
                <a:lnTo>
                  <a:pt x="912022" y="71437"/>
                </a:lnTo>
                <a:lnTo>
                  <a:pt x="912022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47B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639958" y="3141276"/>
            <a:ext cx="986155" cy="71755"/>
          </a:xfrm>
          <a:custGeom>
            <a:avLst/>
            <a:gdLst/>
            <a:ahLst/>
            <a:cxnLst/>
            <a:rect l="l" t="t" r="r" b="b"/>
            <a:pathLst>
              <a:path w="986154" h="71755">
                <a:moveTo>
                  <a:pt x="0" y="71437"/>
                </a:moveTo>
                <a:lnTo>
                  <a:pt x="985839" y="71437"/>
                </a:lnTo>
                <a:lnTo>
                  <a:pt x="98583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639958" y="3212691"/>
            <a:ext cx="912494" cy="71755"/>
          </a:xfrm>
          <a:custGeom>
            <a:avLst/>
            <a:gdLst/>
            <a:ahLst/>
            <a:cxnLst/>
            <a:rect l="l" t="t" r="r" b="b"/>
            <a:pathLst>
              <a:path w="912495" h="71754">
                <a:moveTo>
                  <a:pt x="0" y="71437"/>
                </a:moveTo>
                <a:lnTo>
                  <a:pt x="912022" y="71437"/>
                </a:lnTo>
                <a:lnTo>
                  <a:pt x="912022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47B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639958" y="3212691"/>
            <a:ext cx="986155" cy="71755"/>
          </a:xfrm>
          <a:custGeom>
            <a:avLst/>
            <a:gdLst/>
            <a:ahLst/>
            <a:cxnLst/>
            <a:rect l="l" t="t" r="r" b="b"/>
            <a:pathLst>
              <a:path w="986154" h="71754">
                <a:moveTo>
                  <a:pt x="0" y="71437"/>
                </a:moveTo>
                <a:lnTo>
                  <a:pt x="985839" y="71437"/>
                </a:lnTo>
                <a:lnTo>
                  <a:pt x="98583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551980" y="2712636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5">
                <a:moveTo>
                  <a:pt x="0" y="71437"/>
                </a:moveTo>
                <a:lnTo>
                  <a:pt x="76199" y="71437"/>
                </a:lnTo>
                <a:lnTo>
                  <a:pt x="7619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551980" y="2712636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5">
                <a:moveTo>
                  <a:pt x="0" y="71437"/>
                </a:moveTo>
                <a:lnTo>
                  <a:pt x="76199" y="71437"/>
                </a:lnTo>
                <a:lnTo>
                  <a:pt x="7619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551980" y="2784050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5">
                <a:moveTo>
                  <a:pt x="0" y="71437"/>
                </a:moveTo>
                <a:lnTo>
                  <a:pt x="76199" y="71437"/>
                </a:lnTo>
                <a:lnTo>
                  <a:pt x="7619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47B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51980" y="2784050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5">
                <a:moveTo>
                  <a:pt x="0" y="71437"/>
                </a:moveTo>
                <a:lnTo>
                  <a:pt x="76199" y="71437"/>
                </a:lnTo>
                <a:lnTo>
                  <a:pt x="7619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51980" y="2855514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5">
                <a:moveTo>
                  <a:pt x="0" y="71449"/>
                </a:moveTo>
                <a:lnTo>
                  <a:pt x="76199" y="71449"/>
                </a:lnTo>
                <a:lnTo>
                  <a:pt x="76199" y="0"/>
                </a:lnTo>
                <a:lnTo>
                  <a:pt x="0" y="0"/>
                </a:lnTo>
                <a:lnTo>
                  <a:pt x="0" y="71449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551980" y="2855496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5">
                <a:moveTo>
                  <a:pt x="0" y="71437"/>
                </a:moveTo>
                <a:lnTo>
                  <a:pt x="76199" y="71437"/>
                </a:lnTo>
                <a:lnTo>
                  <a:pt x="7619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551980" y="2926941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5">
                <a:moveTo>
                  <a:pt x="0" y="71437"/>
                </a:moveTo>
                <a:lnTo>
                  <a:pt x="76199" y="71437"/>
                </a:lnTo>
                <a:lnTo>
                  <a:pt x="7619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47B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551980" y="2926941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5">
                <a:moveTo>
                  <a:pt x="0" y="71437"/>
                </a:moveTo>
                <a:lnTo>
                  <a:pt x="76199" y="71437"/>
                </a:lnTo>
                <a:lnTo>
                  <a:pt x="7619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551980" y="2998386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5">
                <a:moveTo>
                  <a:pt x="0" y="71437"/>
                </a:moveTo>
                <a:lnTo>
                  <a:pt x="76199" y="71437"/>
                </a:lnTo>
                <a:lnTo>
                  <a:pt x="7619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551980" y="2998386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5">
                <a:moveTo>
                  <a:pt x="0" y="71437"/>
                </a:moveTo>
                <a:lnTo>
                  <a:pt x="76199" y="71437"/>
                </a:lnTo>
                <a:lnTo>
                  <a:pt x="7619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551980" y="3069831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5">
                <a:moveTo>
                  <a:pt x="0" y="71437"/>
                </a:moveTo>
                <a:lnTo>
                  <a:pt x="76199" y="71437"/>
                </a:lnTo>
                <a:lnTo>
                  <a:pt x="7619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551980" y="3069831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5">
                <a:moveTo>
                  <a:pt x="0" y="71437"/>
                </a:moveTo>
                <a:lnTo>
                  <a:pt x="76199" y="71437"/>
                </a:lnTo>
                <a:lnTo>
                  <a:pt x="7619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551980" y="3141276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5">
                <a:moveTo>
                  <a:pt x="0" y="71437"/>
                </a:moveTo>
                <a:lnTo>
                  <a:pt x="76199" y="71437"/>
                </a:lnTo>
                <a:lnTo>
                  <a:pt x="7619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47B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551980" y="3141276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5">
                <a:moveTo>
                  <a:pt x="0" y="71437"/>
                </a:moveTo>
                <a:lnTo>
                  <a:pt x="76199" y="71437"/>
                </a:lnTo>
                <a:lnTo>
                  <a:pt x="7619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639958" y="2641189"/>
            <a:ext cx="76200" cy="643255"/>
          </a:xfrm>
          <a:custGeom>
            <a:avLst/>
            <a:gdLst/>
            <a:ahLst/>
            <a:cxnLst/>
            <a:rect l="l" t="t" r="r" b="b"/>
            <a:pathLst>
              <a:path w="76200" h="643254">
                <a:moveTo>
                  <a:pt x="0" y="642939"/>
                </a:moveTo>
                <a:lnTo>
                  <a:pt x="76199" y="642939"/>
                </a:lnTo>
                <a:lnTo>
                  <a:pt x="76199" y="0"/>
                </a:lnTo>
                <a:lnTo>
                  <a:pt x="0" y="0"/>
                </a:lnTo>
                <a:lnTo>
                  <a:pt x="0" y="642939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716158" y="2641189"/>
            <a:ext cx="76200" cy="643255"/>
          </a:xfrm>
          <a:custGeom>
            <a:avLst/>
            <a:gdLst/>
            <a:ahLst/>
            <a:cxnLst/>
            <a:rect l="l" t="t" r="r" b="b"/>
            <a:pathLst>
              <a:path w="76200" h="643254">
                <a:moveTo>
                  <a:pt x="0" y="642939"/>
                </a:moveTo>
                <a:lnTo>
                  <a:pt x="76199" y="642939"/>
                </a:lnTo>
                <a:lnTo>
                  <a:pt x="76199" y="0"/>
                </a:lnTo>
                <a:lnTo>
                  <a:pt x="0" y="0"/>
                </a:lnTo>
                <a:lnTo>
                  <a:pt x="0" y="642939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792358" y="2641189"/>
            <a:ext cx="76200" cy="643255"/>
          </a:xfrm>
          <a:custGeom>
            <a:avLst/>
            <a:gdLst/>
            <a:ahLst/>
            <a:cxnLst/>
            <a:rect l="l" t="t" r="r" b="b"/>
            <a:pathLst>
              <a:path w="76200" h="643254">
                <a:moveTo>
                  <a:pt x="0" y="642939"/>
                </a:moveTo>
                <a:lnTo>
                  <a:pt x="76199" y="642939"/>
                </a:lnTo>
                <a:lnTo>
                  <a:pt x="76199" y="0"/>
                </a:lnTo>
                <a:lnTo>
                  <a:pt x="0" y="0"/>
                </a:lnTo>
                <a:lnTo>
                  <a:pt x="0" y="642939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868558" y="2641189"/>
            <a:ext cx="76200" cy="643255"/>
          </a:xfrm>
          <a:custGeom>
            <a:avLst/>
            <a:gdLst/>
            <a:ahLst/>
            <a:cxnLst/>
            <a:rect l="l" t="t" r="r" b="b"/>
            <a:pathLst>
              <a:path w="76200" h="643254">
                <a:moveTo>
                  <a:pt x="0" y="642939"/>
                </a:moveTo>
                <a:lnTo>
                  <a:pt x="76199" y="642939"/>
                </a:lnTo>
                <a:lnTo>
                  <a:pt x="76199" y="0"/>
                </a:lnTo>
                <a:lnTo>
                  <a:pt x="0" y="0"/>
                </a:lnTo>
                <a:lnTo>
                  <a:pt x="0" y="642939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944758" y="2641189"/>
            <a:ext cx="76200" cy="643255"/>
          </a:xfrm>
          <a:custGeom>
            <a:avLst/>
            <a:gdLst/>
            <a:ahLst/>
            <a:cxnLst/>
            <a:rect l="l" t="t" r="r" b="b"/>
            <a:pathLst>
              <a:path w="76200" h="643254">
                <a:moveTo>
                  <a:pt x="0" y="642939"/>
                </a:moveTo>
                <a:lnTo>
                  <a:pt x="76199" y="642939"/>
                </a:lnTo>
                <a:lnTo>
                  <a:pt x="76199" y="0"/>
                </a:lnTo>
                <a:lnTo>
                  <a:pt x="0" y="0"/>
                </a:lnTo>
                <a:lnTo>
                  <a:pt x="0" y="642939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020958" y="2641189"/>
            <a:ext cx="76200" cy="643255"/>
          </a:xfrm>
          <a:custGeom>
            <a:avLst/>
            <a:gdLst/>
            <a:ahLst/>
            <a:cxnLst/>
            <a:rect l="l" t="t" r="r" b="b"/>
            <a:pathLst>
              <a:path w="76200" h="643254">
                <a:moveTo>
                  <a:pt x="0" y="642939"/>
                </a:moveTo>
                <a:lnTo>
                  <a:pt x="76199" y="642939"/>
                </a:lnTo>
                <a:lnTo>
                  <a:pt x="76199" y="0"/>
                </a:lnTo>
                <a:lnTo>
                  <a:pt x="0" y="0"/>
                </a:lnTo>
                <a:lnTo>
                  <a:pt x="0" y="642939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097158" y="2641189"/>
            <a:ext cx="76200" cy="643255"/>
          </a:xfrm>
          <a:custGeom>
            <a:avLst/>
            <a:gdLst/>
            <a:ahLst/>
            <a:cxnLst/>
            <a:rect l="l" t="t" r="r" b="b"/>
            <a:pathLst>
              <a:path w="76200" h="643254">
                <a:moveTo>
                  <a:pt x="0" y="642939"/>
                </a:moveTo>
                <a:lnTo>
                  <a:pt x="76199" y="642939"/>
                </a:lnTo>
                <a:lnTo>
                  <a:pt x="76199" y="0"/>
                </a:lnTo>
                <a:lnTo>
                  <a:pt x="0" y="0"/>
                </a:lnTo>
                <a:lnTo>
                  <a:pt x="0" y="642939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173358" y="2641189"/>
            <a:ext cx="76200" cy="643255"/>
          </a:xfrm>
          <a:custGeom>
            <a:avLst/>
            <a:gdLst/>
            <a:ahLst/>
            <a:cxnLst/>
            <a:rect l="l" t="t" r="r" b="b"/>
            <a:pathLst>
              <a:path w="76200" h="643254">
                <a:moveTo>
                  <a:pt x="0" y="642939"/>
                </a:moveTo>
                <a:lnTo>
                  <a:pt x="76199" y="642939"/>
                </a:lnTo>
                <a:lnTo>
                  <a:pt x="76199" y="0"/>
                </a:lnTo>
                <a:lnTo>
                  <a:pt x="0" y="0"/>
                </a:lnTo>
                <a:lnTo>
                  <a:pt x="0" y="642939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249558" y="2641189"/>
            <a:ext cx="76200" cy="643255"/>
          </a:xfrm>
          <a:custGeom>
            <a:avLst/>
            <a:gdLst/>
            <a:ahLst/>
            <a:cxnLst/>
            <a:rect l="l" t="t" r="r" b="b"/>
            <a:pathLst>
              <a:path w="76200" h="643254">
                <a:moveTo>
                  <a:pt x="0" y="642939"/>
                </a:moveTo>
                <a:lnTo>
                  <a:pt x="76199" y="642939"/>
                </a:lnTo>
                <a:lnTo>
                  <a:pt x="76199" y="0"/>
                </a:lnTo>
                <a:lnTo>
                  <a:pt x="0" y="0"/>
                </a:lnTo>
                <a:lnTo>
                  <a:pt x="0" y="642939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325758" y="2641189"/>
            <a:ext cx="76200" cy="643255"/>
          </a:xfrm>
          <a:custGeom>
            <a:avLst/>
            <a:gdLst/>
            <a:ahLst/>
            <a:cxnLst/>
            <a:rect l="l" t="t" r="r" b="b"/>
            <a:pathLst>
              <a:path w="76200" h="643254">
                <a:moveTo>
                  <a:pt x="0" y="642939"/>
                </a:moveTo>
                <a:lnTo>
                  <a:pt x="76199" y="642939"/>
                </a:lnTo>
                <a:lnTo>
                  <a:pt x="76199" y="0"/>
                </a:lnTo>
                <a:lnTo>
                  <a:pt x="0" y="0"/>
                </a:lnTo>
                <a:lnTo>
                  <a:pt x="0" y="642939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401958" y="2641189"/>
            <a:ext cx="76200" cy="643255"/>
          </a:xfrm>
          <a:custGeom>
            <a:avLst/>
            <a:gdLst/>
            <a:ahLst/>
            <a:cxnLst/>
            <a:rect l="l" t="t" r="r" b="b"/>
            <a:pathLst>
              <a:path w="76200" h="643254">
                <a:moveTo>
                  <a:pt x="0" y="642939"/>
                </a:moveTo>
                <a:lnTo>
                  <a:pt x="76199" y="642939"/>
                </a:lnTo>
                <a:lnTo>
                  <a:pt x="76199" y="0"/>
                </a:lnTo>
                <a:lnTo>
                  <a:pt x="0" y="0"/>
                </a:lnTo>
                <a:lnTo>
                  <a:pt x="0" y="642939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478158" y="2641189"/>
            <a:ext cx="76200" cy="643255"/>
          </a:xfrm>
          <a:custGeom>
            <a:avLst/>
            <a:gdLst/>
            <a:ahLst/>
            <a:cxnLst/>
            <a:rect l="l" t="t" r="r" b="b"/>
            <a:pathLst>
              <a:path w="76200" h="643254">
                <a:moveTo>
                  <a:pt x="0" y="642939"/>
                </a:moveTo>
                <a:lnTo>
                  <a:pt x="76199" y="642939"/>
                </a:lnTo>
                <a:lnTo>
                  <a:pt x="76199" y="0"/>
                </a:lnTo>
                <a:lnTo>
                  <a:pt x="0" y="0"/>
                </a:lnTo>
                <a:lnTo>
                  <a:pt x="0" y="642939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554358" y="2641189"/>
            <a:ext cx="76200" cy="643255"/>
          </a:xfrm>
          <a:custGeom>
            <a:avLst/>
            <a:gdLst/>
            <a:ahLst/>
            <a:cxnLst/>
            <a:rect l="l" t="t" r="r" b="b"/>
            <a:pathLst>
              <a:path w="76200" h="643254">
                <a:moveTo>
                  <a:pt x="0" y="642939"/>
                </a:moveTo>
                <a:lnTo>
                  <a:pt x="76199" y="642939"/>
                </a:lnTo>
                <a:lnTo>
                  <a:pt x="76199" y="0"/>
                </a:lnTo>
                <a:lnTo>
                  <a:pt x="0" y="0"/>
                </a:lnTo>
                <a:lnTo>
                  <a:pt x="0" y="642939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551980" y="3212691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4">
                <a:moveTo>
                  <a:pt x="0" y="71437"/>
                </a:moveTo>
                <a:lnTo>
                  <a:pt x="76199" y="71437"/>
                </a:lnTo>
                <a:lnTo>
                  <a:pt x="7619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47B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551980" y="3212691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4">
                <a:moveTo>
                  <a:pt x="0" y="71437"/>
                </a:moveTo>
                <a:lnTo>
                  <a:pt x="76199" y="71437"/>
                </a:lnTo>
                <a:lnTo>
                  <a:pt x="76199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504493" y="2602290"/>
            <a:ext cx="180340" cy="770255"/>
          </a:xfrm>
          <a:custGeom>
            <a:avLst/>
            <a:gdLst/>
            <a:ahLst/>
            <a:cxnLst/>
            <a:rect l="l" t="t" r="r" b="b"/>
            <a:pathLst>
              <a:path w="180340" h="770254">
                <a:moveTo>
                  <a:pt x="0" y="29961"/>
                </a:moveTo>
                <a:lnTo>
                  <a:pt x="3337" y="16202"/>
                </a:lnTo>
                <a:lnTo>
                  <a:pt x="12244" y="5795"/>
                </a:lnTo>
                <a:lnTo>
                  <a:pt x="25061" y="398"/>
                </a:lnTo>
                <a:lnTo>
                  <a:pt x="149809" y="0"/>
                </a:lnTo>
                <a:lnTo>
                  <a:pt x="163568" y="3337"/>
                </a:lnTo>
                <a:lnTo>
                  <a:pt x="173975" y="12244"/>
                </a:lnTo>
                <a:lnTo>
                  <a:pt x="179372" y="25061"/>
                </a:lnTo>
                <a:lnTo>
                  <a:pt x="179771" y="739932"/>
                </a:lnTo>
                <a:lnTo>
                  <a:pt x="176433" y="753691"/>
                </a:lnTo>
                <a:lnTo>
                  <a:pt x="167526" y="764099"/>
                </a:lnTo>
                <a:lnTo>
                  <a:pt x="154709" y="769495"/>
                </a:lnTo>
                <a:lnTo>
                  <a:pt x="29961" y="769894"/>
                </a:lnTo>
                <a:lnTo>
                  <a:pt x="16202" y="766556"/>
                </a:lnTo>
                <a:lnTo>
                  <a:pt x="5795" y="757649"/>
                </a:lnTo>
                <a:lnTo>
                  <a:pt x="398" y="744832"/>
                </a:lnTo>
                <a:lnTo>
                  <a:pt x="0" y="29961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29036" y="4000500"/>
            <a:ext cx="2379131" cy="1858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61410" y="4745568"/>
            <a:ext cx="914400" cy="745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61772" y="4035219"/>
            <a:ext cx="2259965" cy="1734185"/>
          </a:xfrm>
          <a:custGeom>
            <a:avLst/>
            <a:gdLst/>
            <a:ahLst/>
            <a:cxnLst/>
            <a:rect l="l" t="t" r="r" b="b"/>
            <a:pathLst>
              <a:path w="2259965" h="1734185">
                <a:moveTo>
                  <a:pt x="1129985" y="0"/>
                </a:moveTo>
                <a:lnTo>
                  <a:pt x="1037308" y="957"/>
                </a:lnTo>
                <a:lnTo>
                  <a:pt x="946694" y="3782"/>
                </a:lnTo>
                <a:lnTo>
                  <a:pt x="858435" y="8398"/>
                </a:lnTo>
                <a:lnTo>
                  <a:pt x="772820" y="14732"/>
                </a:lnTo>
                <a:lnTo>
                  <a:pt x="690141" y="22710"/>
                </a:lnTo>
                <a:lnTo>
                  <a:pt x="610689" y="32256"/>
                </a:lnTo>
                <a:lnTo>
                  <a:pt x="534755" y="43297"/>
                </a:lnTo>
                <a:lnTo>
                  <a:pt x="462628" y="55758"/>
                </a:lnTo>
                <a:lnTo>
                  <a:pt x="394601" y="69565"/>
                </a:lnTo>
                <a:lnTo>
                  <a:pt x="330963" y="84644"/>
                </a:lnTo>
                <a:lnTo>
                  <a:pt x="272006" y="100919"/>
                </a:lnTo>
                <a:lnTo>
                  <a:pt x="218020" y="118317"/>
                </a:lnTo>
                <a:lnTo>
                  <a:pt x="169296" y="136764"/>
                </a:lnTo>
                <a:lnTo>
                  <a:pt x="126126" y="156185"/>
                </a:lnTo>
                <a:lnTo>
                  <a:pt x="88799" y="176505"/>
                </a:lnTo>
                <a:lnTo>
                  <a:pt x="32840" y="219547"/>
                </a:lnTo>
                <a:lnTo>
                  <a:pt x="3745" y="265296"/>
                </a:lnTo>
                <a:lnTo>
                  <a:pt x="0" y="288999"/>
                </a:lnTo>
                <a:lnTo>
                  <a:pt x="0" y="1445001"/>
                </a:lnTo>
                <a:lnTo>
                  <a:pt x="14789" y="1491880"/>
                </a:lnTo>
                <a:lnTo>
                  <a:pt x="57606" y="1536349"/>
                </a:lnTo>
                <a:lnTo>
                  <a:pt x="126126" y="1577815"/>
                </a:lnTo>
                <a:lnTo>
                  <a:pt x="169296" y="1597236"/>
                </a:lnTo>
                <a:lnTo>
                  <a:pt x="218020" y="1615683"/>
                </a:lnTo>
                <a:lnTo>
                  <a:pt x="272006" y="1633081"/>
                </a:lnTo>
                <a:lnTo>
                  <a:pt x="330963" y="1649356"/>
                </a:lnTo>
                <a:lnTo>
                  <a:pt x="394601" y="1664435"/>
                </a:lnTo>
                <a:lnTo>
                  <a:pt x="462628" y="1678242"/>
                </a:lnTo>
                <a:lnTo>
                  <a:pt x="534755" y="1690703"/>
                </a:lnTo>
                <a:lnTo>
                  <a:pt x="610689" y="1701744"/>
                </a:lnTo>
                <a:lnTo>
                  <a:pt x="690141" y="1711290"/>
                </a:lnTo>
                <a:lnTo>
                  <a:pt x="772820" y="1719268"/>
                </a:lnTo>
                <a:lnTo>
                  <a:pt x="858435" y="1725602"/>
                </a:lnTo>
                <a:lnTo>
                  <a:pt x="946694" y="1730218"/>
                </a:lnTo>
                <a:lnTo>
                  <a:pt x="1037308" y="1733043"/>
                </a:lnTo>
                <a:lnTo>
                  <a:pt x="1129985" y="1734001"/>
                </a:lnTo>
                <a:lnTo>
                  <a:pt x="1222657" y="1733043"/>
                </a:lnTo>
                <a:lnTo>
                  <a:pt x="1313267" y="1730218"/>
                </a:lnTo>
                <a:lnTo>
                  <a:pt x="1401523" y="1725602"/>
                </a:lnTo>
                <a:lnTo>
                  <a:pt x="1487134" y="1719268"/>
                </a:lnTo>
                <a:lnTo>
                  <a:pt x="1569810" y="1711290"/>
                </a:lnTo>
                <a:lnTo>
                  <a:pt x="1649260" y="1701744"/>
                </a:lnTo>
                <a:lnTo>
                  <a:pt x="1725192" y="1690703"/>
                </a:lnTo>
                <a:lnTo>
                  <a:pt x="1797317" y="1678242"/>
                </a:lnTo>
                <a:lnTo>
                  <a:pt x="1865343" y="1664435"/>
                </a:lnTo>
                <a:lnTo>
                  <a:pt x="1928980" y="1649356"/>
                </a:lnTo>
                <a:lnTo>
                  <a:pt x="1987936" y="1633081"/>
                </a:lnTo>
                <a:lnTo>
                  <a:pt x="2041921" y="1615683"/>
                </a:lnTo>
                <a:lnTo>
                  <a:pt x="2090644" y="1597236"/>
                </a:lnTo>
                <a:lnTo>
                  <a:pt x="2133814" y="1577815"/>
                </a:lnTo>
                <a:lnTo>
                  <a:pt x="2171140" y="1557495"/>
                </a:lnTo>
                <a:lnTo>
                  <a:pt x="2227099" y="1514453"/>
                </a:lnTo>
                <a:lnTo>
                  <a:pt x="2256193" y="1468704"/>
                </a:lnTo>
                <a:lnTo>
                  <a:pt x="2259939" y="1445001"/>
                </a:lnTo>
                <a:lnTo>
                  <a:pt x="2259939" y="288999"/>
                </a:lnTo>
                <a:lnTo>
                  <a:pt x="2245150" y="242120"/>
                </a:lnTo>
                <a:lnTo>
                  <a:pt x="2202332" y="197651"/>
                </a:lnTo>
                <a:lnTo>
                  <a:pt x="2133814" y="156185"/>
                </a:lnTo>
                <a:lnTo>
                  <a:pt x="2090644" y="136764"/>
                </a:lnTo>
                <a:lnTo>
                  <a:pt x="2041921" y="118317"/>
                </a:lnTo>
                <a:lnTo>
                  <a:pt x="1987936" y="100919"/>
                </a:lnTo>
                <a:lnTo>
                  <a:pt x="1928980" y="84644"/>
                </a:lnTo>
                <a:lnTo>
                  <a:pt x="1865343" y="69565"/>
                </a:lnTo>
                <a:lnTo>
                  <a:pt x="1797317" y="55758"/>
                </a:lnTo>
                <a:lnTo>
                  <a:pt x="1725192" y="43297"/>
                </a:lnTo>
                <a:lnTo>
                  <a:pt x="1649260" y="32256"/>
                </a:lnTo>
                <a:lnTo>
                  <a:pt x="1569810" y="22710"/>
                </a:lnTo>
                <a:lnTo>
                  <a:pt x="1487134" y="14732"/>
                </a:lnTo>
                <a:lnTo>
                  <a:pt x="1401523" y="8398"/>
                </a:lnTo>
                <a:lnTo>
                  <a:pt x="1313267" y="3782"/>
                </a:lnTo>
                <a:lnTo>
                  <a:pt x="1222657" y="957"/>
                </a:lnTo>
                <a:lnTo>
                  <a:pt x="1129985" y="0"/>
                </a:lnTo>
                <a:close/>
              </a:path>
            </a:pathLst>
          </a:custGeom>
          <a:solidFill>
            <a:srgbClr val="4FB8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61772" y="4324219"/>
            <a:ext cx="2259965" cy="289560"/>
          </a:xfrm>
          <a:custGeom>
            <a:avLst/>
            <a:gdLst/>
            <a:ahLst/>
            <a:cxnLst/>
            <a:rect l="l" t="t" r="r" b="b"/>
            <a:pathLst>
              <a:path w="2259965" h="289560">
                <a:moveTo>
                  <a:pt x="2259939" y="0"/>
                </a:moveTo>
                <a:lnTo>
                  <a:pt x="2245150" y="46875"/>
                </a:lnTo>
                <a:lnTo>
                  <a:pt x="2202332" y="91343"/>
                </a:lnTo>
                <a:lnTo>
                  <a:pt x="2133814" y="132808"/>
                </a:lnTo>
                <a:lnTo>
                  <a:pt x="2090644" y="152229"/>
                </a:lnTo>
                <a:lnTo>
                  <a:pt x="2041921" y="170675"/>
                </a:lnTo>
                <a:lnTo>
                  <a:pt x="1987936" y="188074"/>
                </a:lnTo>
                <a:lnTo>
                  <a:pt x="1928980" y="204350"/>
                </a:lnTo>
                <a:lnTo>
                  <a:pt x="1865343" y="219429"/>
                </a:lnTo>
                <a:lnTo>
                  <a:pt x="1797317" y="233236"/>
                </a:lnTo>
                <a:lnTo>
                  <a:pt x="1725192" y="245698"/>
                </a:lnTo>
                <a:lnTo>
                  <a:pt x="1649260" y="256740"/>
                </a:lnTo>
                <a:lnTo>
                  <a:pt x="1569810" y="266287"/>
                </a:lnTo>
                <a:lnTo>
                  <a:pt x="1487134" y="274265"/>
                </a:lnTo>
                <a:lnTo>
                  <a:pt x="1401523" y="280599"/>
                </a:lnTo>
                <a:lnTo>
                  <a:pt x="1313267" y="285216"/>
                </a:lnTo>
                <a:lnTo>
                  <a:pt x="1222657" y="288041"/>
                </a:lnTo>
                <a:lnTo>
                  <a:pt x="1129985" y="288999"/>
                </a:lnTo>
                <a:lnTo>
                  <a:pt x="1037308" y="288041"/>
                </a:lnTo>
                <a:lnTo>
                  <a:pt x="946694" y="285216"/>
                </a:lnTo>
                <a:lnTo>
                  <a:pt x="858435" y="280599"/>
                </a:lnTo>
                <a:lnTo>
                  <a:pt x="772820" y="274265"/>
                </a:lnTo>
                <a:lnTo>
                  <a:pt x="690141" y="266287"/>
                </a:lnTo>
                <a:lnTo>
                  <a:pt x="610689" y="256740"/>
                </a:lnTo>
                <a:lnTo>
                  <a:pt x="534755" y="245698"/>
                </a:lnTo>
                <a:lnTo>
                  <a:pt x="462628" y="233236"/>
                </a:lnTo>
                <a:lnTo>
                  <a:pt x="394601" y="219429"/>
                </a:lnTo>
                <a:lnTo>
                  <a:pt x="330963" y="204350"/>
                </a:lnTo>
                <a:lnTo>
                  <a:pt x="272006" y="188074"/>
                </a:lnTo>
                <a:lnTo>
                  <a:pt x="218020" y="170675"/>
                </a:lnTo>
                <a:lnTo>
                  <a:pt x="169296" y="152229"/>
                </a:lnTo>
                <a:lnTo>
                  <a:pt x="126126" y="132808"/>
                </a:lnTo>
                <a:lnTo>
                  <a:pt x="88799" y="112488"/>
                </a:lnTo>
                <a:lnTo>
                  <a:pt x="32840" y="69447"/>
                </a:lnTo>
                <a:lnTo>
                  <a:pt x="3745" y="23701"/>
                </a:lnTo>
                <a:lnTo>
                  <a:pt x="0" y="0"/>
                </a:lnTo>
              </a:path>
            </a:pathLst>
          </a:custGeom>
          <a:ln w="12700">
            <a:solidFill>
              <a:srgbClr val="3B8A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61772" y="4035219"/>
            <a:ext cx="2259965" cy="1734185"/>
          </a:xfrm>
          <a:custGeom>
            <a:avLst/>
            <a:gdLst/>
            <a:ahLst/>
            <a:cxnLst/>
            <a:rect l="l" t="t" r="r" b="b"/>
            <a:pathLst>
              <a:path w="2259965" h="1734185">
                <a:moveTo>
                  <a:pt x="0" y="288999"/>
                </a:moveTo>
                <a:lnTo>
                  <a:pt x="14789" y="242120"/>
                </a:lnTo>
                <a:lnTo>
                  <a:pt x="57606" y="197651"/>
                </a:lnTo>
                <a:lnTo>
                  <a:pt x="126126" y="156185"/>
                </a:lnTo>
                <a:lnTo>
                  <a:pt x="169296" y="136764"/>
                </a:lnTo>
                <a:lnTo>
                  <a:pt x="218020" y="118317"/>
                </a:lnTo>
                <a:lnTo>
                  <a:pt x="272006" y="100919"/>
                </a:lnTo>
                <a:lnTo>
                  <a:pt x="330963" y="84644"/>
                </a:lnTo>
                <a:lnTo>
                  <a:pt x="394601" y="69565"/>
                </a:lnTo>
                <a:lnTo>
                  <a:pt x="462628" y="55758"/>
                </a:lnTo>
                <a:lnTo>
                  <a:pt x="534755" y="43297"/>
                </a:lnTo>
                <a:lnTo>
                  <a:pt x="610689" y="32256"/>
                </a:lnTo>
                <a:lnTo>
                  <a:pt x="690141" y="22710"/>
                </a:lnTo>
                <a:lnTo>
                  <a:pt x="772820" y="14732"/>
                </a:lnTo>
                <a:lnTo>
                  <a:pt x="858435" y="8398"/>
                </a:lnTo>
                <a:lnTo>
                  <a:pt x="946694" y="3782"/>
                </a:lnTo>
                <a:lnTo>
                  <a:pt x="1037308" y="957"/>
                </a:lnTo>
                <a:lnTo>
                  <a:pt x="1129985" y="0"/>
                </a:lnTo>
                <a:lnTo>
                  <a:pt x="1222657" y="957"/>
                </a:lnTo>
                <a:lnTo>
                  <a:pt x="1313267" y="3782"/>
                </a:lnTo>
                <a:lnTo>
                  <a:pt x="1401523" y="8398"/>
                </a:lnTo>
                <a:lnTo>
                  <a:pt x="1487134" y="14732"/>
                </a:lnTo>
                <a:lnTo>
                  <a:pt x="1569810" y="22710"/>
                </a:lnTo>
                <a:lnTo>
                  <a:pt x="1649260" y="32256"/>
                </a:lnTo>
                <a:lnTo>
                  <a:pt x="1725192" y="43297"/>
                </a:lnTo>
                <a:lnTo>
                  <a:pt x="1797317" y="55758"/>
                </a:lnTo>
                <a:lnTo>
                  <a:pt x="1865343" y="69565"/>
                </a:lnTo>
                <a:lnTo>
                  <a:pt x="1928980" y="84644"/>
                </a:lnTo>
                <a:lnTo>
                  <a:pt x="1987936" y="100919"/>
                </a:lnTo>
                <a:lnTo>
                  <a:pt x="2041921" y="118317"/>
                </a:lnTo>
                <a:lnTo>
                  <a:pt x="2090644" y="136764"/>
                </a:lnTo>
                <a:lnTo>
                  <a:pt x="2133814" y="156185"/>
                </a:lnTo>
                <a:lnTo>
                  <a:pt x="2171140" y="176505"/>
                </a:lnTo>
                <a:lnTo>
                  <a:pt x="2227099" y="219547"/>
                </a:lnTo>
                <a:lnTo>
                  <a:pt x="2256193" y="265296"/>
                </a:lnTo>
                <a:lnTo>
                  <a:pt x="2259939" y="288999"/>
                </a:lnTo>
                <a:lnTo>
                  <a:pt x="2259939" y="1445001"/>
                </a:lnTo>
                <a:lnTo>
                  <a:pt x="2245150" y="1491880"/>
                </a:lnTo>
                <a:lnTo>
                  <a:pt x="2202332" y="1536349"/>
                </a:lnTo>
                <a:lnTo>
                  <a:pt x="2133814" y="1577815"/>
                </a:lnTo>
                <a:lnTo>
                  <a:pt x="2090644" y="1597236"/>
                </a:lnTo>
                <a:lnTo>
                  <a:pt x="2041921" y="1615683"/>
                </a:lnTo>
                <a:lnTo>
                  <a:pt x="1987936" y="1633081"/>
                </a:lnTo>
                <a:lnTo>
                  <a:pt x="1928980" y="1649356"/>
                </a:lnTo>
                <a:lnTo>
                  <a:pt x="1865343" y="1664435"/>
                </a:lnTo>
                <a:lnTo>
                  <a:pt x="1797317" y="1678242"/>
                </a:lnTo>
                <a:lnTo>
                  <a:pt x="1725192" y="1690703"/>
                </a:lnTo>
                <a:lnTo>
                  <a:pt x="1649260" y="1701744"/>
                </a:lnTo>
                <a:lnTo>
                  <a:pt x="1569810" y="1711290"/>
                </a:lnTo>
                <a:lnTo>
                  <a:pt x="1487134" y="1719268"/>
                </a:lnTo>
                <a:lnTo>
                  <a:pt x="1401523" y="1725602"/>
                </a:lnTo>
                <a:lnTo>
                  <a:pt x="1313267" y="1730218"/>
                </a:lnTo>
                <a:lnTo>
                  <a:pt x="1222657" y="1733043"/>
                </a:lnTo>
                <a:lnTo>
                  <a:pt x="1129985" y="1734001"/>
                </a:lnTo>
                <a:lnTo>
                  <a:pt x="1037308" y="1733043"/>
                </a:lnTo>
                <a:lnTo>
                  <a:pt x="946694" y="1730218"/>
                </a:lnTo>
                <a:lnTo>
                  <a:pt x="858435" y="1725602"/>
                </a:lnTo>
                <a:lnTo>
                  <a:pt x="772820" y="1719268"/>
                </a:lnTo>
                <a:lnTo>
                  <a:pt x="690141" y="1711290"/>
                </a:lnTo>
                <a:lnTo>
                  <a:pt x="610689" y="1701744"/>
                </a:lnTo>
                <a:lnTo>
                  <a:pt x="534755" y="1690703"/>
                </a:lnTo>
                <a:lnTo>
                  <a:pt x="462628" y="1678242"/>
                </a:lnTo>
                <a:lnTo>
                  <a:pt x="394601" y="1664435"/>
                </a:lnTo>
                <a:lnTo>
                  <a:pt x="330963" y="1649356"/>
                </a:lnTo>
                <a:lnTo>
                  <a:pt x="272006" y="1633081"/>
                </a:lnTo>
                <a:lnTo>
                  <a:pt x="218020" y="1615683"/>
                </a:lnTo>
                <a:lnTo>
                  <a:pt x="169296" y="1597236"/>
                </a:lnTo>
                <a:lnTo>
                  <a:pt x="126126" y="1577815"/>
                </a:lnTo>
                <a:lnTo>
                  <a:pt x="88799" y="1557495"/>
                </a:lnTo>
                <a:lnTo>
                  <a:pt x="32840" y="1514453"/>
                </a:lnTo>
                <a:lnTo>
                  <a:pt x="3745" y="1468704"/>
                </a:lnTo>
                <a:lnTo>
                  <a:pt x="0" y="1445001"/>
                </a:lnTo>
                <a:lnTo>
                  <a:pt x="0" y="288999"/>
                </a:lnTo>
                <a:close/>
              </a:path>
            </a:pathLst>
          </a:custGeom>
          <a:ln w="12700">
            <a:solidFill>
              <a:srgbClr val="3B8A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8858396" y="4900502"/>
            <a:ext cx="46735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endParaRPr sz="24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051779" y="4438363"/>
            <a:ext cx="671195" cy="1309370"/>
          </a:xfrm>
          <a:custGeom>
            <a:avLst/>
            <a:gdLst/>
            <a:ahLst/>
            <a:cxnLst/>
            <a:rect l="l" t="t" r="r" b="b"/>
            <a:pathLst>
              <a:path w="671195" h="1309370">
                <a:moveTo>
                  <a:pt x="7193" y="0"/>
                </a:moveTo>
                <a:lnTo>
                  <a:pt x="0" y="1140107"/>
                </a:lnTo>
                <a:lnTo>
                  <a:pt x="53684" y="1174705"/>
                </a:lnTo>
                <a:lnTo>
                  <a:pt x="110561" y="1204225"/>
                </a:lnTo>
                <a:lnTo>
                  <a:pt x="170510" y="1229099"/>
                </a:lnTo>
                <a:lnTo>
                  <a:pt x="233411" y="1249755"/>
                </a:lnTo>
                <a:lnTo>
                  <a:pt x="299142" y="1266626"/>
                </a:lnTo>
                <a:lnTo>
                  <a:pt x="367582" y="1280142"/>
                </a:lnTo>
                <a:lnTo>
                  <a:pt x="438610" y="1290732"/>
                </a:lnTo>
                <a:lnTo>
                  <a:pt x="512106" y="1298828"/>
                </a:lnTo>
                <a:lnTo>
                  <a:pt x="587949" y="1304860"/>
                </a:lnTo>
                <a:lnTo>
                  <a:pt x="666018" y="1309259"/>
                </a:lnTo>
                <a:lnTo>
                  <a:pt x="665880" y="1258637"/>
                </a:lnTo>
                <a:lnTo>
                  <a:pt x="665852" y="1239927"/>
                </a:lnTo>
                <a:lnTo>
                  <a:pt x="665828" y="1204225"/>
                </a:lnTo>
                <a:lnTo>
                  <a:pt x="665843" y="1174705"/>
                </a:lnTo>
                <a:lnTo>
                  <a:pt x="665890" y="1135252"/>
                </a:lnTo>
                <a:lnTo>
                  <a:pt x="666054" y="1077618"/>
                </a:lnTo>
                <a:lnTo>
                  <a:pt x="666298" y="1020128"/>
                </a:lnTo>
                <a:lnTo>
                  <a:pt x="666609" y="962759"/>
                </a:lnTo>
                <a:lnTo>
                  <a:pt x="666975" y="905485"/>
                </a:lnTo>
                <a:lnTo>
                  <a:pt x="667380" y="848284"/>
                </a:lnTo>
                <a:lnTo>
                  <a:pt x="667812" y="791131"/>
                </a:lnTo>
                <a:lnTo>
                  <a:pt x="668704" y="676873"/>
                </a:lnTo>
                <a:lnTo>
                  <a:pt x="669136" y="619720"/>
                </a:lnTo>
                <a:lnTo>
                  <a:pt x="669542" y="562519"/>
                </a:lnTo>
                <a:lnTo>
                  <a:pt x="669907" y="505245"/>
                </a:lnTo>
                <a:lnTo>
                  <a:pt x="670218" y="447876"/>
                </a:lnTo>
                <a:lnTo>
                  <a:pt x="670463" y="390386"/>
                </a:lnTo>
                <a:lnTo>
                  <a:pt x="670626" y="332753"/>
                </a:lnTo>
                <a:lnTo>
                  <a:pt x="670696" y="274950"/>
                </a:lnTo>
                <a:lnTo>
                  <a:pt x="670658" y="216956"/>
                </a:lnTo>
                <a:lnTo>
                  <a:pt x="670499" y="158745"/>
                </a:lnTo>
                <a:lnTo>
                  <a:pt x="579031" y="150427"/>
                </a:lnTo>
                <a:lnTo>
                  <a:pt x="539586" y="146389"/>
                </a:lnTo>
                <a:lnTo>
                  <a:pt x="470806" y="138115"/>
                </a:lnTo>
                <a:lnTo>
                  <a:pt x="412219" y="128987"/>
                </a:lnTo>
                <a:lnTo>
                  <a:pt x="359875" y="118297"/>
                </a:lnTo>
                <a:lnTo>
                  <a:pt x="309828" y="105339"/>
                </a:lnTo>
                <a:lnTo>
                  <a:pt x="258129" y="89406"/>
                </a:lnTo>
                <a:lnTo>
                  <a:pt x="230428" y="80102"/>
                </a:lnTo>
                <a:lnTo>
                  <a:pt x="7193" y="0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51779" y="4438363"/>
            <a:ext cx="671195" cy="1309370"/>
          </a:xfrm>
          <a:custGeom>
            <a:avLst/>
            <a:gdLst/>
            <a:ahLst/>
            <a:cxnLst/>
            <a:rect l="l" t="t" r="r" b="b"/>
            <a:pathLst>
              <a:path w="671195" h="1309370">
                <a:moveTo>
                  <a:pt x="7193" y="0"/>
                </a:moveTo>
                <a:lnTo>
                  <a:pt x="53654" y="16683"/>
                </a:lnTo>
                <a:lnTo>
                  <a:pt x="95756" y="31915"/>
                </a:lnTo>
                <a:lnTo>
                  <a:pt x="133990" y="45785"/>
                </a:lnTo>
                <a:lnTo>
                  <a:pt x="168851" y="58380"/>
                </a:lnTo>
                <a:lnTo>
                  <a:pt x="230428" y="80102"/>
                </a:lnTo>
                <a:lnTo>
                  <a:pt x="284432" y="97788"/>
                </a:lnTo>
                <a:lnTo>
                  <a:pt x="334811" y="112146"/>
                </a:lnTo>
                <a:lnTo>
                  <a:pt x="385513" y="123881"/>
                </a:lnTo>
                <a:lnTo>
                  <a:pt x="440485" y="133702"/>
                </a:lnTo>
                <a:lnTo>
                  <a:pt x="503675" y="142315"/>
                </a:lnTo>
                <a:lnTo>
                  <a:pt x="579031" y="150427"/>
                </a:lnTo>
                <a:lnTo>
                  <a:pt x="622504" y="154516"/>
                </a:lnTo>
                <a:lnTo>
                  <a:pt x="670499" y="158745"/>
                </a:lnTo>
                <a:lnTo>
                  <a:pt x="670658" y="216956"/>
                </a:lnTo>
                <a:lnTo>
                  <a:pt x="670696" y="274950"/>
                </a:lnTo>
                <a:lnTo>
                  <a:pt x="670626" y="332753"/>
                </a:lnTo>
                <a:lnTo>
                  <a:pt x="670463" y="390386"/>
                </a:lnTo>
                <a:lnTo>
                  <a:pt x="670218" y="447876"/>
                </a:lnTo>
                <a:lnTo>
                  <a:pt x="669907" y="505245"/>
                </a:lnTo>
                <a:lnTo>
                  <a:pt x="669542" y="562519"/>
                </a:lnTo>
                <a:lnTo>
                  <a:pt x="669136" y="619720"/>
                </a:lnTo>
                <a:lnTo>
                  <a:pt x="668704" y="676873"/>
                </a:lnTo>
                <a:lnTo>
                  <a:pt x="668258" y="734002"/>
                </a:lnTo>
                <a:lnTo>
                  <a:pt x="667812" y="791131"/>
                </a:lnTo>
                <a:lnTo>
                  <a:pt x="667380" y="848284"/>
                </a:lnTo>
                <a:lnTo>
                  <a:pt x="666975" y="905485"/>
                </a:lnTo>
                <a:lnTo>
                  <a:pt x="666609" y="962759"/>
                </a:lnTo>
                <a:lnTo>
                  <a:pt x="666298" y="1020128"/>
                </a:lnTo>
                <a:lnTo>
                  <a:pt x="666054" y="1077618"/>
                </a:lnTo>
                <a:lnTo>
                  <a:pt x="665890" y="1135252"/>
                </a:lnTo>
                <a:lnTo>
                  <a:pt x="665821" y="1193054"/>
                </a:lnTo>
                <a:lnTo>
                  <a:pt x="665859" y="1251048"/>
                </a:lnTo>
                <a:lnTo>
                  <a:pt x="666018" y="1309259"/>
                </a:lnTo>
                <a:lnTo>
                  <a:pt x="626713" y="1307237"/>
                </a:lnTo>
                <a:lnTo>
                  <a:pt x="587949" y="1304860"/>
                </a:lnTo>
                <a:lnTo>
                  <a:pt x="549742" y="1302075"/>
                </a:lnTo>
                <a:lnTo>
                  <a:pt x="475057" y="1295065"/>
                </a:lnTo>
                <a:lnTo>
                  <a:pt x="402780" y="1285776"/>
                </a:lnTo>
                <a:lnTo>
                  <a:pt x="333031" y="1273777"/>
                </a:lnTo>
                <a:lnTo>
                  <a:pt x="265930" y="1258637"/>
                </a:lnTo>
                <a:lnTo>
                  <a:pt x="201599" y="1239927"/>
                </a:lnTo>
                <a:lnTo>
                  <a:pt x="140159" y="1217216"/>
                </a:lnTo>
                <a:lnTo>
                  <a:pt x="81731" y="1190073"/>
                </a:lnTo>
                <a:lnTo>
                  <a:pt x="26435" y="1158067"/>
                </a:lnTo>
                <a:lnTo>
                  <a:pt x="0" y="1140107"/>
                </a:lnTo>
                <a:lnTo>
                  <a:pt x="361" y="1083101"/>
                </a:lnTo>
                <a:lnTo>
                  <a:pt x="722" y="1026096"/>
                </a:lnTo>
                <a:lnTo>
                  <a:pt x="1083" y="969091"/>
                </a:lnTo>
                <a:lnTo>
                  <a:pt x="1444" y="912085"/>
                </a:lnTo>
                <a:lnTo>
                  <a:pt x="1805" y="855080"/>
                </a:lnTo>
                <a:lnTo>
                  <a:pt x="2166" y="798074"/>
                </a:lnTo>
                <a:lnTo>
                  <a:pt x="2527" y="741069"/>
                </a:lnTo>
                <a:lnTo>
                  <a:pt x="2887" y="684064"/>
                </a:lnTo>
                <a:lnTo>
                  <a:pt x="3247" y="627059"/>
                </a:lnTo>
                <a:lnTo>
                  <a:pt x="3608" y="570053"/>
                </a:lnTo>
                <a:lnTo>
                  <a:pt x="3967" y="513048"/>
                </a:lnTo>
                <a:lnTo>
                  <a:pt x="4327" y="456043"/>
                </a:lnTo>
                <a:lnTo>
                  <a:pt x="4687" y="399037"/>
                </a:lnTo>
                <a:lnTo>
                  <a:pt x="5046" y="342032"/>
                </a:lnTo>
                <a:lnTo>
                  <a:pt x="5404" y="285027"/>
                </a:lnTo>
                <a:lnTo>
                  <a:pt x="5763" y="228021"/>
                </a:lnTo>
                <a:lnTo>
                  <a:pt x="6121" y="171016"/>
                </a:lnTo>
                <a:lnTo>
                  <a:pt x="6479" y="114010"/>
                </a:lnTo>
                <a:lnTo>
                  <a:pt x="6836" y="57005"/>
                </a:lnTo>
                <a:lnTo>
                  <a:pt x="7193" y="0"/>
                </a:lnTo>
                <a:close/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65647" y="4345792"/>
            <a:ext cx="1066800" cy="261620"/>
          </a:xfrm>
          <a:custGeom>
            <a:avLst/>
            <a:gdLst/>
            <a:ahLst/>
            <a:cxnLst/>
            <a:rect l="l" t="t" r="r" b="b"/>
            <a:pathLst>
              <a:path w="1066800" h="261620">
                <a:moveTo>
                  <a:pt x="1066647" y="0"/>
                </a:moveTo>
                <a:lnTo>
                  <a:pt x="0" y="72213"/>
                </a:lnTo>
                <a:lnTo>
                  <a:pt x="32430" y="89763"/>
                </a:lnTo>
                <a:lnTo>
                  <a:pt x="64934" y="106294"/>
                </a:lnTo>
                <a:lnTo>
                  <a:pt x="130194" y="136414"/>
                </a:lnTo>
                <a:lnTo>
                  <a:pt x="195846" y="162793"/>
                </a:lnTo>
                <a:lnTo>
                  <a:pt x="261958" y="185652"/>
                </a:lnTo>
                <a:lnTo>
                  <a:pt x="328597" y="205211"/>
                </a:lnTo>
                <a:lnTo>
                  <a:pt x="395830" y="221691"/>
                </a:lnTo>
                <a:lnTo>
                  <a:pt x="463725" y="235312"/>
                </a:lnTo>
                <a:lnTo>
                  <a:pt x="532349" y="246296"/>
                </a:lnTo>
                <a:lnTo>
                  <a:pt x="601769" y="254863"/>
                </a:lnTo>
                <a:lnTo>
                  <a:pt x="672053" y="261234"/>
                </a:lnTo>
                <a:lnTo>
                  <a:pt x="1066647" y="0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65647" y="4345792"/>
            <a:ext cx="1066800" cy="261620"/>
          </a:xfrm>
          <a:custGeom>
            <a:avLst/>
            <a:gdLst/>
            <a:ahLst/>
            <a:cxnLst/>
            <a:rect l="l" t="t" r="r" b="b"/>
            <a:pathLst>
              <a:path w="1066800" h="261620">
                <a:moveTo>
                  <a:pt x="0" y="72213"/>
                </a:moveTo>
                <a:lnTo>
                  <a:pt x="1066647" y="0"/>
                </a:lnTo>
                <a:lnTo>
                  <a:pt x="672023" y="261234"/>
                </a:lnTo>
                <a:lnTo>
                  <a:pt x="636773" y="258310"/>
                </a:lnTo>
                <a:lnTo>
                  <a:pt x="566937" y="250868"/>
                </a:lnTo>
                <a:lnTo>
                  <a:pt x="497929" y="241120"/>
                </a:lnTo>
                <a:lnTo>
                  <a:pt x="429682" y="228845"/>
                </a:lnTo>
                <a:lnTo>
                  <a:pt x="362130" y="213822"/>
                </a:lnTo>
                <a:lnTo>
                  <a:pt x="295204" y="195830"/>
                </a:lnTo>
                <a:lnTo>
                  <a:pt x="228839" y="174649"/>
                </a:lnTo>
                <a:lnTo>
                  <a:pt x="162966" y="150058"/>
                </a:lnTo>
                <a:lnTo>
                  <a:pt x="97519" y="121836"/>
                </a:lnTo>
                <a:lnTo>
                  <a:pt x="32430" y="89763"/>
                </a:lnTo>
                <a:lnTo>
                  <a:pt x="0" y="72213"/>
                </a:lnTo>
                <a:close/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78461" y="4436732"/>
            <a:ext cx="563245" cy="1338580"/>
          </a:xfrm>
          <a:custGeom>
            <a:avLst/>
            <a:gdLst/>
            <a:ahLst/>
            <a:cxnLst/>
            <a:rect l="l" t="t" r="r" b="b"/>
            <a:pathLst>
              <a:path w="563245" h="1338579">
                <a:moveTo>
                  <a:pt x="562843" y="0"/>
                </a:moveTo>
                <a:lnTo>
                  <a:pt x="529030" y="29424"/>
                </a:lnTo>
                <a:lnTo>
                  <a:pt x="488120" y="55386"/>
                </a:lnTo>
                <a:lnTo>
                  <a:pt x="440902" y="78210"/>
                </a:lnTo>
                <a:lnTo>
                  <a:pt x="388164" y="98220"/>
                </a:lnTo>
                <a:lnTo>
                  <a:pt x="330696" y="115741"/>
                </a:lnTo>
                <a:lnTo>
                  <a:pt x="269286" y="131098"/>
                </a:lnTo>
                <a:lnTo>
                  <a:pt x="204722" y="144616"/>
                </a:lnTo>
                <a:lnTo>
                  <a:pt x="137794" y="156619"/>
                </a:lnTo>
                <a:lnTo>
                  <a:pt x="0" y="177378"/>
                </a:lnTo>
                <a:lnTo>
                  <a:pt x="189" y="242999"/>
                </a:lnTo>
                <a:lnTo>
                  <a:pt x="424" y="306225"/>
                </a:lnTo>
                <a:lnTo>
                  <a:pt x="701" y="367323"/>
                </a:lnTo>
                <a:lnTo>
                  <a:pt x="1013" y="426558"/>
                </a:lnTo>
                <a:lnTo>
                  <a:pt x="1356" y="484198"/>
                </a:lnTo>
                <a:lnTo>
                  <a:pt x="1725" y="540507"/>
                </a:lnTo>
                <a:lnTo>
                  <a:pt x="2115" y="595751"/>
                </a:lnTo>
                <a:lnTo>
                  <a:pt x="2520" y="650198"/>
                </a:lnTo>
                <a:lnTo>
                  <a:pt x="2935" y="704113"/>
                </a:lnTo>
                <a:lnTo>
                  <a:pt x="3777" y="811410"/>
                </a:lnTo>
                <a:lnTo>
                  <a:pt x="4193" y="865324"/>
                </a:lnTo>
                <a:lnTo>
                  <a:pt x="4599" y="919771"/>
                </a:lnTo>
                <a:lnTo>
                  <a:pt x="4991" y="975016"/>
                </a:lnTo>
                <a:lnTo>
                  <a:pt x="5362" y="1031325"/>
                </a:lnTo>
                <a:lnTo>
                  <a:pt x="5707" y="1088964"/>
                </a:lnTo>
                <a:lnTo>
                  <a:pt x="6023" y="1148200"/>
                </a:lnTo>
                <a:lnTo>
                  <a:pt x="6303" y="1209298"/>
                </a:lnTo>
                <a:lnTo>
                  <a:pt x="6542" y="1272524"/>
                </a:lnTo>
                <a:lnTo>
                  <a:pt x="6736" y="1338145"/>
                </a:lnTo>
                <a:lnTo>
                  <a:pt x="148162" y="1319808"/>
                </a:lnTo>
                <a:lnTo>
                  <a:pt x="223488" y="1308877"/>
                </a:lnTo>
                <a:lnTo>
                  <a:pt x="286478" y="1297992"/>
                </a:lnTo>
                <a:lnTo>
                  <a:pt x="339559" y="1286304"/>
                </a:lnTo>
                <a:lnTo>
                  <a:pt x="385158" y="1272966"/>
                </a:lnTo>
                <a:lnTo>
                  <a:pt x="425703" y="1257130"/>
                </a:lnTo>
                <a:lnTo>
                  <a:pt x="463620" y="1237948"/>
                </a:lnTo>
                <a:lnTo>
                  <a:pt x="501336" y="1214571"/>
                </a:lnTo>
                <a:lnTo>
                  <a:pt x="541279" y="1186153"/>
                </a:lnTo>
                <a:lnTo>
                  <a:pt x="562988" y="1111171"/>
                </a:lnTo>
                <a:lnTo>
                  <a:pt x="563087" y="1052593"/>
                </a:lnTo>
                <a:lnTo>
                  <a:pt x="563145" y="994052"/>
                </a:lnTo>
                <a:lnTo>
                  <a:pt x="563121" y="811410"/>
                </a:lnTo>
                <a:lnTo>
                  <a:pt x="563074" y="760157"/>
                </a:lnTo>
                <a:lnTo>
                  <a:pt x="563006" y="701729"/>
                </a:lnTo>
                <a:lnTo>
                  <a:pt x="562681" y="468059"/>
                </a:lnTo>
                <a:lnTo>
                  <a:pt x="562612" y="409631"/>
                </a:lnTo>
                <a:lnTo>
                  <a:pt x="562559" y="351188"/>
                </a:lnTo>
                <a:lnTo>
                  <a:pt x="562534" y="306225"/>
                </a:lnTo>
                <a:lnTo>
                  <a:pt x="562560" y="156619"/>
                </a:lnTo>
                <a:lnTo>
                  <a:pt x="562602" y="115741"/>
                </a:lnTo>
                <a:lnTo>
                  <a:pt x="562707" y="55386"/>
                </a:lnTo>
                <a:lnTo>
                  <a:pt x="562843" y="0"/>
                </a:lnTo>
                <a:close/>
              </a:path>
            </a:pathLst>
          </a:custGeom>
          <a:solidFill>
            <a:srgbClr val="47B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578461" y="4436732"/>
            <a:ext cx="563245" cy="1338580"/>
          </a:xfrm>
          <a:custGeom>
            <a:avLst/>
            <a:gdLst/>
            <a:ahLst/>
            <a:cxnLst/>
            <a:rect l="l" t="t" r="r" b="b"/>
            <a:pathLst>
              <a:path w="563245" h="1338579">
                <a:moveTo>
                  <a:pt x="0" y="177378"/>
                </a:moveTo>
                <a:lnTo>
                  <a:pt x="69290" y="167431"/>
                </a:lnTo>
                <a:lnTo>
                  <a:pt x="137794" y="156619"/>
                </a:lnTo>
                <a:lnTo>
                  <a:pt x="204722" y="144616"/>
                </a:lnTo>
                <a:lnTo>
                  <a:pt x="269286" y="131098"/>
                </a:lnTo>
                <a:lnTo>
                  <a:pt x="330696" y="115741"/>
                </a:lnTo>
                <a:lnTo>
                  <a:pt x="388164" y="98220"/>
                </a:lnTo>
                <a:lnTo>
                  <a:pt x="440902" y="78210"/>
                </a:lnTo>
                <a:lnTo>
                  <a:pt x="488120" y="55386"/>
                </a:lnTo>
                <a:lnTo>
                  <a:pt x="529030" y="29424"/>
                </a:lnTo>
                <a:lnTo>
                  <a:pt x="562843" y="0"/>
                </a:lnTo>
                <a:lnTo>
                  <a:pt x="562699" y="58617"/>
                </a:lnTo>
                <a:lnTo>
                  <a:pt x="562600" y="117194"/>
                </a:lnTo>
                <a:lnTo>
                  <a:pt x="562541" y="175735"/>
                </a:lnTo>
                <a:lnTo>
                  <a:pt x="562518" y="234244"/>
                </a:lnTo>
                <a:lnTo>
                  <a:pt x="562526" y="292726"/>
                </a:lnTo>
                <a:lnTo>
                  <a:pt x="562559" y="351186"/>
                </a:lnTo>
                <a:lnTo>
                  <a:pt x="562612" y="409628"/>
                </a:lnTo>
                <a:lnTo>
                  <a:pt x="562681" y="468056"/>
                </a:lnTo>
                <a:lnTo>
                  <a:pt x="562759" y="526475"/>
                </a:lnTo>
                <a:lnTo>
                  <a:pt x="562843" y="584889"/>
                </a:lnTo>
                <a:lnTo>
                  <a:pt x="562927" y="643304"/>
                </a:lnTo>
                <a:lnTo>
                  <a:pt x="563006" y="701723"/>
                </a:lnTo>
                <a:lnTo>
                  <a:pt x="563074" y="760152"/>
                </a:lnTo>
                <a:lnTo>
                  <a:pt x="563127" y="818594"/>
                </a:lnTo>
                <a:lnTo>
                  <a:pt x="563160" y="877055"/>
                </a:lnTo>
                <a:lnTo>
                  <a:pt x="563168" y="935538"/>
                </a:lnTo>
                <a:lnTo>
                  <a:pt x="563145" y="994048"/>
                </a:lnTo>
                <a:lnTo>
                  <a:pt x="563087" y="1052590"/>
                </a:lnTo>
                <a:lnTo>
                  <a:pt x="562988" y="1111169"/>
                </a:lnTo>
                <a:lnTo>
                  <a:pt x="562843" y="1169788"/>
                </a:lnTo>
                <a:lnTo>
                  <a:pt x="520877" y="1201045"/>
                </a:lnTo>
                <a:lnTo>
                  <a:pt x="482351" y="1226837"/>
                </a:lnTo>
                <a:lnTo>
                  <a:pt x="444838" y="1248010"/>
                </a:lnTo>
                <a:lnTo>
                  <a:pt x="405911" y="1265413"/>
                </a:lnTo>
                <a:lnTo>
                  <a:pt x="363142" y="1279894"/>
                </a:lnTo>
                <a:lnTo>
                  <a:pt x="314105" y="1292301"/>
                </a:lnTo>
                <a:lnTo>
                  <a:pt x="256373" y="1303482"/>
                </a:lnTo>
                <a:lnTo>
                  <a:pt x="187519" y="1314284"/>
                </a:lnTo>
                <a:lnTo>
                  <a:pt x="148162" y="1319808"/>
                </a:lnTo>
                <a:lnTo>
                  <a:pt x="105115" y="1325556"/>
                </a:lnTo>
                <a:lnTo>
                  <a:pt x="58074" y="1331632"/>
                </a:lnTo>
                <a:lnTo>
                  <a:pt x="6736" y="1338145"/>
                </a:lnTo>
                <a:lnTo>
                  <a:pt x="6542" y="1272524"/>
                </a:lnTo>
                <a:lnTo>
                  <a:pt x="6303" y="1209298"/>
                </a:lnTo>
                <a:lnTo>
                  <a:pt x="6023" y="1148200"/>
                </a:lnTo>
                <a:lnTo>
                  <a:pt x="5707" y="1088964"/>
                </a:lnTo>
                <a:lnTo>
                  <a:pt x="5362" y="1031325"/>
                </a:lnTo>
                <a:lnTo>
                  <a:pt x="4991" y="975016"/>
                </a:lnTo>
                <a:lnTo>
                  <a:pt x="4599" y="919771"/>
                </a:lnTo>
                <a:lnTo>
                  <a:pt x="4193" y="865324"/>
                </a:lnTo>
                <a:lnTo>
                  <a:pt x="3777" y="811410"/>
                </a:lnTo>
                <a:lnTo>
                  <a:pt x="3356" y="757761"/>
                </a:lnTo>
                <a:lnTo>
                  <a:pt x="2935" y="704113"/>
                </a:lnTo>
                <a:lnTo>
                  <a:pt x="2520" y="650198"/>
                </a:lnTo>
                <a:lnTo>
                  <a:pt x="2115" y="595751"/>
                </a:lnTo>
                <a:lnTo>
                  <a:pt x="1725" y="540507"/>
                </a:lnTo>
                <a:lnTo>
                  <a:pt x="1356" y="484198"/>
                </a:lnTo>
                <a:lnTo>
                  <a:pt x="1013" y="426558"/>
                </a:lnTo>
                <a:lnTo>
                  <a:pt x="701" y="367323"/>
                </a:lnTo>
                <a:lnTo>
                  <a:pt x="424" y="306225"/>
                </a:lnTo>
                <a:lnTo>
                  <a:pt x="189" y="242999"/>
                </a:lnTo>
                <a:lnTo>
                  <a:pt x="0" y="177378"/>
                </a:lnTo>
                <a:close/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147047" y="4358853"/>
            <a:ext cx="998219" cy="255904"/>
          </a:xfrm>
          <a:custGeom>
            <a:avLst/>
            <a:gdLst/>
            <a:ahLst/>
            <a:cxnLst/>
            <a:rect l="l" t="t" r="r" b="b"/>
            <a:pathLst>
              <a:path w="998220" h="255904">
                <a:moveTo>
                  <a:pt x="0" y="0"/>
                </a:moveTo>
                <a:lnTo>
                  <a:pt x="424647" y="255544"/>
                </a:lnTo>
                <a:lnTo>
                  <a:pt x="481823" y="248680"/>
                </a:lnTo>
                <a:lnTo>
                  <a:pt x="534540" y="241617"/>
                </a:lnTo>
                <a:lnTo>
                  <a:pt x="583041" y="234360"/>
                </a:lnTo>
                <a:lnTo>
                  <a:pt x="627569" y="226914"/>
                </a:lnTo>
                <a:lnTo>
                  <a:pt x="668366" y="219283"/>
                </a:lnTo>
                <a:lnTo>
                  <a:pt x="705675" y="211472"/>
                </a:lnTo>
                <a:lnTo>
                  <a:pt x="770798" y="195325"/>
                </a:lnTo>
                <a:lnTo>
                  <a:pt x="824880" y="178511"/>
                </a:lnTo>
                <a:lnTo>
                  <a:pt x="869862" y="161065"/>
                </a:lnTo>
                <a:lnTo>
                  <a:pt x="907684" y="143024"/>
                </a:lnTo>
                <a:lnTo>
                  <a:pt x="955242" y="114926"/>
                </a:lnTo>
                <a:lnTo>
                  <a:pt x="997610" y="85691"/>
                </a:lnTo>
                <a:lnTo>
                  <a:pt x="0" y="0"/>
                </a:lnTo>
                <a:close/>
              </a:path>
            </a:pathLst>
          </a:custGeom>
          <a:solidFill>
            <a:srgbClr val="47B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147047" y="4358853"/>
            <a:ext cx="998219" cy="255904"/>
          </a:xfrm>
          <a:custGeom>
            <a:avLst/>
            <a:gdLst/>
            <a:ahLst/>
            <a:cxnLst/>
            <a:rect l="l" t="t" r="r" b="b"/>
            <a:pathLst>
              <a:path w="998220" h="255904">
                <a:moveTo>
                  <a:pt x="424647" y="255544"/>
                </a:moveTo>
                <a:lnTo>
                  <a:pt x="0" y="0"/>
                </a:lnTo>
                <a:lnTo>
                  <a:pt x="997610" y="85691"/>
                </a:lnTo>
                <a:lnTo>
                  <a:pt x="983660" y="95555"/>
                </a:lnTo>
                <a:lnTo>
                  <a:pt x="940292" y="124424"/>
                </a:lnTo>
                <a:lnTo>
                  <a:pt x="889554" y="152117"/>
                </a:lnTo>
                <a:lnTo>
                  <a:pt x="848397" y="169865"/>
                </a:lnTo>
                <a:lnTo>
                  <a:pt x="799110" y="186999"/>
                </a:lnTo>
                <a:lnTo>
                  <a:pt x="739751" y="203484"/>
                </a:lnTo>
                <a:lnTo>
                  <a:pt x="668379" y="219283"/>
                </a:lnTo>
                <a:lnTo>
                  <a:pt x="627581" y="226914"/>
                </a:lnTo>
                <a:lnTo>
                  <a:pt x="583051" y="234360"/>
                </a:lnTo>
                <a:lnTo>
                  <a:pt x="534548" y="241617"/>
                </a:lnTo>
                <a:lnTo>
                  <a:pt x="481827" y="248680"/>
                </a:lnTo>
                <a:lnTo>
                  <a:pt x="424647" y="255544"/>
                </a:lnTo>
                <a:close/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8665433" y="6260944"/>
            <a:ext cx="14668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*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Pl</a:t>
            </a:r>
            <a:r>
              <a:rPr sz="1400" spc="-5" dirty="0">
                <a:latin typeface="Arial"/>
                <a:cs typeface="Arial"/>
              </a:rPr>
              <a:t>anne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HC</a:t>
            </a:r>
            <a:r>
              <a:rPr sz="1400" spc="-10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87" name="object 8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5" y="1231483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80" y="0"/>
                </a:lnTo>
              </a:path>
            </a:pathLst>
          </a:custGeom>
          <a:ln w="63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005" y="6537246"/>
            <a:ext cx="11545570" cy="321310"/>
          </a:xfrm>
          <a:custGeom>
            <a:avLst/>
            <a:gdLst/>
            <a:ahLst/>
            <a:cxnLst/>
            <a:rect l="l" t="t" r="r" b="b"/>
            <a:pathLst>
              <a:path w="11545570" h="321309">
                <a:moveTo>
                  <a:pt x="0" y="320753"/>
                </a:moveTo>
                <a:lnTo>
                  <a:pt x="11545183" y="320753"/>
                </a:lnTo>
                <a:lnTo>
                  <a:pt x="11545183" y="0"/>
                </a:lnTo>
                <a:lnTo>
                  <a:pt x="0" y="0"/>
                </a:lnTo>
                <a:lnTo>
                  <a:pt x="0" y="32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772" rIns="0" bIns="0" rtlCol="0">
            <a:spAutoFit/>
          </a:bodyPr>
          <a:lstStyle/>
          <a:p>
            <a:pPr marL="48260">
              <a:lnSpc>
                <a:spcPct val="100000"/>
              </a:lnSpc>
            </a:pPr>
            <a:r>
              <a:rPr sz="2400" spc="-25" dirty="0"/>
              <a:t>Sh</a:t>
            </a:r>
            <a:r>
              <a:rPr sz="2400" dirty="0"/>
              <a:t>ar</a:t>
            </a:r>
            <a:r>
              <a:rPr sz="2400" spc="-20" dirty="0"/>
              <a:t>in</a:t>
            </a:r>
            <a:r>
              <a:rPr sz="2400" spc="-15" dirty="0"/>
              <a:t>g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/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/>
              <a:t>s</a:t>
            </a:r>
            <a:r>
              <a:rPr sz="2400" spc="-20" dirty="0"/>
              <a:t>ingl</a:t>
            </a:r>
            <a:r>
              <a:rPr sz="2400" dirty="0"/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0" dirty="0"/>
              <a:t>d</a:t>
            </a:r>
            <a:r>
              <a:rPr sz="2400" spc="-15" dirty="0"/>
              <a:t>a</a:t>
            </a:r>
            <a:r>
              <a:rPr sz="2400" dirty="0"/>
              <a:t>ta</a:t>
            </a:r>
            <a:r>
              <a:rPr sz="2400" spc="-20" dirty="0"/>
              <a:t>b</a:t>
            </a:r>
            <a:r>
              <a:rPr sz="2400" spc="-15" dirty="0"/>
              <a:t>a</a:t>
            </a:r>
            <a:r>
              <a:rPr sz="2400" dirty="0"/>
              <a:t>se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/>
              <a:t>sc</a:t>
            </a:r>
            <a:r>
              <a:rPr sz="2400" spc="-5" dirty="0"/>
              <a:t>h</a:t>
            </a:r>
            <a:r>
              <a:rPr sz="2400" dirty="0"/>
              <a:t>ema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/>
              <a:t>b</a:t>
            </a:r>
            <a:r>
              <a:rPr sz="2400" spc="-15" dirty="0"/>
              <a:t>e</a:t>
            </a:r>
            <a:r>
              <a:rPr sz="2400" dirty="0"/>
              <a:t>t</a:t>
            </a:r>
            <a:r>
              <a:rPr sz="2400" spc="-25" dirty="0"/>
              <a:t>w</a:t>
            </a:r>
            <a:r>
              <a:rPr sz="2400" spc="-15" dirty="0"/>
              <a:t>e</a:t>
            </a:r>
            <a:r>
              <a:rPr sz="2400" dirty="0"/>
              <a:t>e</a:t>
            </a:r>
            <a:r>
              <a:rPr sz="2400" spc="-15" dirty="0"/>
              <a:t>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5" dirty="0"/>
              <a:t>al</a:t>
            </a:r>
            <a:r>
              <a:rPr sz="2400" spc="-10" dirty="0"/>
              <a:t>l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5" dirty="0"/>
              <a:t>a</a:t>
            </a:r>
            <a:r>
              <a:rPr sz="2400" spc="-20" dirty="0"/>
              <a:t>ppli</a:t>
            </a:r>
            <a:r>
              <a:rPr sz="2400" dirty="0"/>
              <a:t>cat</a:t>
            </a:r>
            <a:r>
              <a:rPr sz="2400" spc="-20" dirty="0"/>
              <a:t>io</a:t>
            </a:r>
            <a:r>
              <a:rPr sz="2400" spc="-15" dirty="0"/>
              <a:t>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5" dirty="0"/>
              <a:t>c</a:t>
            </a:r>
            <a:r>
              <a:rPr sz="2400" spc="-20" dirty="0"/>
              <a:t>on</a:t>
            </a:r>
            <a:r>
              <a:rPr sz="2400" spc="-15" dirty="0"/>
              <a:t>s</a:t>
            </a:r>
            <a:r>
              <a:rPr sz="2400" spc="-20" dirty="0"/>
              <a:t>u</a:t>
            </a:r>
            <a:r>
              <a:rPr sz="2400" dirty="0"/>
              <a:t>mers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9610" y="1469038"/>
            <a:ext cx="9173985" cy="4871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5" y="1231483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80" y="0"/>
                </a:lnTo>
              </a:path>
            </a:pathLst>
          </a:custGeom>
          <a:ln w="63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005" y="6537246"/>
            <a:ext cx="11545570" cy="321310"/>
          </a:xfrm>
          <a:custGeom>
            <a:avLst/>
            <a:gdLst/>
            <a:ahLst/>
            <a:cxnLst/>
            <a:rect l="l" t="t" r="r" b="b"/>
            <a:pathLst>
              <a:path w="11545570" h="321309">
                <a:moveTo>
                  <a:pt x="0" y="320753"/>
                </a:moveTo>
                <a:lnTo>
                  <a:pt x="11545183" y="320753"/>
                </a:lnTo>
                <a:lnTo>
                  <a:pt x="11545183" y="0"/>
                </a:lnTo>
                <a:lnTo>
                  <a:pt x="0" y="0"/>
                </a:lnTo>
                <a:lnTo>
                  <a:pt x="0" y="32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/>
              <a:t>Mu</a:t>
            </a:r>
            <a:r>
              <a:rPr sz="2800" spc="-15" dirty="0"/>
              <a:t>l</a:t>
            </a:r>
            <a:r>
              <a:rPr sz="2800" spc="-5" dirty="0"/>
              <a:t>t</a:t>
            </a:r>
            <a:r>
              <a:rPr sz="2800" spc="-15" dirty="0"/>
              <a:t>i</a:t>
            </a:r>
            <a:r>
              <a:rPr sz="2800" spc="5" dirty="0"/>
              <a:t>-te</a:t>
            </a:r>
            <a:r>
              <a:rPr sz="2800" dirty="0"/>
              <a:t>n</a:t>
            </a:r>
            <a:r>
              <a:rPr sz="2800" spc="-20" dirty="0"/>
              <a:t>an</a:t>
            </a:r>
            <a:r>
              <a:rPr sz="2800" dirty="0"/>
              <a:t>cy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20" dirty="0"/>
              <a:t>on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/>
              <a:t>S</a:t>
            </a:r>
            <a:r>
              <a:rPr sz="2800" dirty="0"/>
              <a:t>A</a:t>
            </a:r>
            <a:r>
              <a:rPr sz="2800" spc="-20" dirty="0"/>
              <a:t>P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/>
              <a:t>C</a:t>
            </a:r>
            <a:r>
              <a:rPr sz="2800" spc="-15" dirty="0"/>
              <a:t>l</a:t>
            </a:r>
            <a:r>
              <a:rPr sz="2800" spc="-20" dirty="0"/>
              <a:t>oud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/>
              <a:t>Pl</a:t>
            </a:r>
            <a:r>
              <a:rPr sz="2800" spc="5" dirty="0"/>
              <a:t>af</a:t>
            </a:r>
            <a:r>
              <a:rPr sz="2800" spc="-20" dirty="0"/>
              <a:t>o</a:t>
            </a:r>
            <a:r>
              <a:rPr sz="2800" spc="-5" dirty="0"/>
              <a:t>r</a:t>
            </a:r>
            <a:r>
              <a:rPr sz="2800" dirty="0"/>
              <a:t>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11305" y="1718111"/>
            <a:ext cx="10787380" cy="180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0AB00"/>
              </a:buClr>
              <a:buSzPct val="80000"/>
              <a:buFont typeface="Arial"/>
              <a:buChar char="•"/>
              <a:tabLst>
                <a:tab pos="355600" algn="l"/>
              </a:tabLst>
            </a:pPr>
            <a:r>
              <a:rPr sz="2000" spc="-25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SAP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Cl</a:t>
            </a:r>
            <a:r>
              <a:rPr sz="2000" dirty="0">
                <a:latin typeface="Arial"/>
                <a:cs typeface="Arial"/>
              </a:rPr>
              <a:t>oud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tf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deve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op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u</a:t>
            </a:r>
            <a:r>
              <a:rPr sz="2000" b="1" spc="-20" dirty="0">
                <a:latin typeface="Arial"/>
                <a:cs typeface="Arial"/>
              </a:rPr>
              <a:t>l</a:t>
            </a:r>
            <a:r>
              <a:rPr sz="2000" b="1" spc="-15" dirty="0">
                <a:latin typeface="Arial"/>
                <a:cs typeface="Arial"/>
              </a:rPr>
              <a:t>t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-t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(t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t-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-30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e)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app</a:t>
            </a:r>
            <a:r>
              <a:rPr sz="2000" spc="5" dirty="0">
                <a:latin typeface="Arial"/>
                <a:cs typeface="Arial"/>
              </a:rPr>
              <a:t>li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F0AB00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182880" indent="-342900">
              <a:lnSpc>
                <a:spcPct val="100000"/>
              </a:lnSpc>
              <a:buClr>
                <a:srgbClr val="F0AB00"/>
              </a:buClr>
              <a:buSzPct val="80000"/>
              <a:buFont typeface="Arial"/>
              <a:buChar char="•"/>
              <a:tabLst>
                <a:tab pos="355600" algn="l"/>
              </a:tabLst>
            </a:pPr>
            <a:r>
              <a:rPr sz="2000" spc="-15" dirty="0">
                <a:latin typeface="Arial"/>
                <a:cs typeface="Arial"/>
              </a:rPr>
              <a:t>App</a:t>
            </a:r>
            <a:r>
              <a:rPr sz="2000" spc="5" dirty="0">
                <a:latin typeface="Arial"/>
                <a:cs typeface="Arial"/>
              </a:rPr>
              <a:t>li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unn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sh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b="1" spc="-15" dirty="0">
                <a:latin typeface="Arial"/>
                <a:cs typeface="Arial"/>
              </a:rPr>
              <a:t>ed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spc="-15" dirty="0">
                <a:latin typeface="Arial"/>
                <a:cs typeface="Arial"/>
              </a:rPr>
              <a:t>pu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uni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us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d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by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spc="-15" dirty="0">
                <a:latin typeface="Arial"/>
                <a:cs typeface="Arial"/>
              </a:rPr>
              <a:t>u</a:t>
            </a:r>
            <a:r>
              <a:rPr sz="2000" b="1" spc="-20" dirty="0">
                <a:latin typeface="Arial"/>
                <a:cs typeface="Arial"/>
              </a:rPr>
              <a:t>l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p</a:t>
            </a:r>
            <a:r>
              <a:rPr sz="2000" b="1" spc="-2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c</a:t>
            </a:r>
            <a:r>
              <a:rPr sz="2000" b="1" spc="-15" dirty="0">
                <a:latin typeface="Arial"/>
                <a:cs typeface="Arial"/>
              </a:rPr>
              <a:t>ons</a:t>
            </a:r>
            <a:r>
              <a:rPr sz="2000" b="1" dirty="0">
                <a:latin typeface="Arial"/>
                <a:cs typeface="Arial"/>
              </a:rPr>
              <a:t>u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(t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s)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F0AB00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0AB00"/>
              </a:buClr>
              <a:buSzPct val="80000"/>
              <a:buFont typeface="Arial"/>
              <a:buChar char="•"/>
              <a:tabLst>
                <a:tab pos="355600" algn="l"/>
              </a:tabLst>
            </a:pPr>
            <a:r>
              <a:rPr sz="2000" spc="-15" dirty="0">
                <a:latin typeface="Arial"/>
                <a:cs typeface="Arial"/>
              </a:rPr>
              <a:t>Each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consu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accesses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app</a:t>
            </a:r>
            <a:r>
              <a:rPr sz="2000" spc="5" dirty="0">
                <a:latin typeface="Arial"/>
                <a:cs typeface="Arial"/>
              </a:rPr>
              <a:t>li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ough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ded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ca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d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nan</a:t>
            </a:r>
            <a:r>
              <a:rPr sz="2000" b="1" spc="-20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-</a:t>
            </a:r>
            <a:r>
              <a:rPr sz="2000" b="1" spc="-15" dirty="0">
                <a:latin typeface="Arial"/>
                <a:cs typeface="Arial"/>
              </a:rPr>
              <a:t>sp</a:t>
            </a:r>
            <a:r>
              <a:rPr sz="2000" b="1" dirty="0">
                <a:latin typeface="Arial"/>
                <a:cs typeface="Arial"/>
              </a:rPr>
              <a:t>ec</a:t>
            </a:r>
            <a:r>
              <a:rPr sz="2000" b="1" spc="-5" dirty="0">
                <a:latin typeface="Arial"/>
                <a:cs typeface="Arial"/>
              </a:rPr>
              <a:t>if</a:t>
            </a:r>
            <a:r>
              <a:rPr sz="2000" b="1" spc="-15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c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UR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5" y="478755"/>
            <a:ext cx="1826486" cy="907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1305" y="2555657"/>
            <a:ext cx="3834765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45" dirty="0">
                <a:latin typeface="Arial"/>
                <a:cs typeface="Arial"/>
              </a:rPr>
              <a:t>Th</a:t>
            </a:r>
            <a:r>
              <a:rPr sz="6000" b="1" spc="-35" dirty="0">
                <a:latin typeface="Arial"/>
                <a:cs typeface="Arial"/>
              </a:rPr>
              <a:t>a</a:t>
            </a:r>
            <a:r>
              <a:rPr sz="6000" b="1" spc="-45" dirty="0">
                <a:latin typeface="Arial"/>
                <a:cs typeface="Arial"/>
              </a:rPr>
              <a:t>n</a:t>
            </a:r>
            <a:r>
              <a:rPr sz="6000" b="1" spc="-35" dirty="0">
                <a:latin typeface="Arial"/>
                <a:cs typeface="Arial"/>
              </a:rPr>
              <a:t>k</a:t>
            </a:r>
            <a:r>
              <a:rPr sz="6000" b="1" spc="165" dirty="0">
                <a:latin typeface="Times New Roman"/>
                <a:cs typeface="Times New Roman"/>
              </a:rPr>
              <a:t> </a:t>
            </a:r>
            <a:r>
              <a:rPr sz="6000" b="1" dirty="0">
                <a:latin typeface="Arial"/>
                <a:cs typeface="Arial"/>
              </a:rPr>
              <a:t>y</a:t>
            </a:r>
            <a:r>
              <a:rPr sz="6000" b="1" spc="-45" dirty="0">
                <a:latin typeface="Arial"/>
                <a:cs typeface="Arial"/>
              </a:rPr>
              <a:t>ou</a:t>
            </a:r>
            <a:endParaRPr sz="6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305" y="6629482"/>
            <a:ext cx="36391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©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201</a:t>
            </a:r>
            <a:r>
              <a:rPr sz="1000" dirty="0">
                <a:latin typeface="Arial"/>
                <a:cs typeface="Arial"/>
              </a:rPr>
              <a:t>4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SA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SA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aff</a:t>
            </a:r>
            <a:r>
              <a:rPr sz="1000" dirty="0">
                <a:latin typeface="Arial"/>
                <a:cs typeface="Arial"/>
              </a:rPr>
              <a:t>ili</a:t>
            </a:r>
            <a:r>
              <a:rPr sz="1000" spc="-10" dirty="0">
                <a:latin typeface="Arial"/>
                <a:cs typeface="Arial"/>
              </a:rPr>
              <a:t>at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pan</a:t>
            </a:r>
            <a:r>
              <a:rPr sz="1000" spc="-5" dirty="0">
                <a:latin typeface="Arial"/>
                <a:cs typeface="Arial"/>
              </a:rPr>
              <a:t>y.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ri</a:t>
            </a:r>
            <a:r>
              <a:rPr sz="1000" spc="-10" dirty="0">
                <a:latin typeface="Arial"/>
                <a:cs typeface="Arial"/>
              </a:rPr>
              <a:t>ght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rv</a:t>
            </a:r>
            <a:r>
              <a:rPr sz="1000" spc="-10" dirty="0">
                <a:latin typeface="Arial"/>
                <a:cs typeface="Arial"/>
              </a:rPr>
              <a:t>ed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5" y="1231483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80" y="0"/>
                </a:lnTo>
              </a:path>
            </a:pathLst>
          </a:custGeom>
          <a:ln w="63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005" y="6537246"/>
            <a:ext cx="11545570" cy="321310"/>
          </a:xfrm>
          <a:custGeom>
            <a:avLst/>
            <a:gdLst/>
            <a:ahLst/>
            <a:cxnLst/>
            <a:rect l="l" t="t" r="r" b="b"/>
            <a:pathLst>
              <a:path w="11545570" h="321309">
                <a:moveTo>
                  <a:pt x="0" y="320753"/>
                </a:moveTo>
                <a:lnTo>
                  <a:pt x="11545183" y="320753"/>
                </a:lnTo>
                <a:lnTo>
                  <a:pt x="11545183" y="0"/>
                </a:lnTo>
                <a:lnTo>
                  <a:pt x="0" y="0"/>
                </a:lnTo>
                <a:lnTo>
                  <a:pt x="0" y="32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6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©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/>
              <a:t>201</a:t>
            </a:r>
            <a:r>
              <a:rPr dirty="0"/>
              <a:t>4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spc="5" dirty="0"/>
              <a:t>A</a:t>
            </a:r>
            <a:r>
              <a:rPr spc="-20" dirty="0"/>
              <a:t>P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20" dirty="0"/>
              <a:t>SE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dirty="0"/>
              <a:t>r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5" dirty="0"/>
              <a:t>a</a:t>
            </a:r>
            <a:r>
              <a:rPr spc="-20" dirty="0"/>
              <a:t>n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spc="5" dirty="0"/>
              <a:t>A</a:t>
            </a:r>
            <a:r>
              <a:rPr spc="-20" dirty="0"/>
              <a:t>P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aff</a:t>
            </a:r>
            <a:r>
              <a:rPr spc="-20" dirty="0"/>
              <a:t>ili</a:t>
            </a:r>
            <a:r>
              <a:rPr spc="-5" dirty="0"/>
              <a:t>at</a:t>
            </a:r>
            <a:r>
              <a:rPr dirty="0"/>
              <a:t>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5" dirty="0"/>
              <a:t>c</a:t>
            </a:r>
            <a:r>
              <a:rPr spc="-20" dirty="0"/>
              <a:t>o</a:t>
            </a:r>
            <a:r>
              <a:rPr spc="-5" dirty="0"/>
              <a:t>m</a:t>
            </a:r>
            <a:r>
              <a:rPr spc="-20" dirty="0"/>
              <a:t>p</a:t>
            </a:r>
            <a:r>
              <a:rPr spc="-25" dirty="0"/>
              <a:t>a</a:t>
            </a:r>
            <a:r>
              <a:rPr spc="-20" dirty="0"/>
              <a:t>n</a:t>
            </a:r>
            <a:r>
              <a:rPr spc="-215" dirty="0"/>
              <a:t>y</a:t>
            </a:r>
            <a:r>
              <a:rPr spc="-10" dirty="0"/>
              <a:t>.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5" dirty="0"/>
              <a:t>A</a:t>
            </a:r>
            <a:r>
              <a:rPr spc="-20" dirty="0"/>
              <a:t>l</a:t>
            </a:r>
            <a:r>
              <a:rPr spc="-10" dirty="0"/>
              <a:t>l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/>
              <a:t>r</a:t>
            </a:r>
            <a:r>
              <a:rPr spc="-20" dirty="0"/>
              <a:t>igh</a:t>
            </a:r>
            <a:r>
              <a:rPr spc="-5" dirty="0"/>
              <a:t>t</a:t>
            </a:r>
            <a:r>
              <a:rPr dirty="0"/>
              <a:t>s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" dirty="0"/>
              <a:t>reserve</a:t>
            </a:r>
            <a:r>
              <a:rPr dirty="0"/>
              <a:t>d</a:t>
            </a:r>
            <a:r>
              <a:rPr spc="-10" dirty="0"/>
              <a:t>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29262" y="6629482"/>
            <a:ext cx="1651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49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302" y="1703945"/>
            <a:ext cx="11459210" cy="3865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4851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pa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thi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publi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atio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ep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odu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sm</a:t>
            </a:r>
            <a:r>
              <a:rPr sz="1200" spc="-5" dirty="0">
                <a:latin typeface="Arial"/>
                <a:cs typeface="Arial"/>
              </a:rPr>
              <a:t>itte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fo</a:t>
            </a:r>
            <a:r>
              <a:rPr sz="1200" dirty="0">
                <a:latin typeface="Arial"/>
                <a:cs typeface="Arial"/>
              </a:rPr>
              <a:t>rm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fo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pu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po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without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pe</a:t>
            </a:r>
            <a:r>
              <a:rPr sz="1200" dirty="0">
                <a:latin typeface="Arial"/>
                <a:cs typeface="Arial"/>
              </a:rPr>
              <a:t>rm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ss</a:t>
            </a:r>
            <a:r>
              <a:rPr sz="1200" spc="-5" dirty="0">
                <a:latin typeface="Arial"/>
                <a:cs typeface="Arial"/>
              </a:rPr>
              <a:t>io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SA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SA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filiat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pan</a:t>
            </a:r>
            <a:r>
              <a:rPr sz="1200" spc="-90" dirty="0">
                <a:latin typeface="Arial"/>
                <a:cs typeface="Arial"/>
              </a:rPr>
              <a:t>y</a:t>
            </a:r>
            <a:r>
              <a:rPr sz="1200" spc="-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5" dirty="0">
                <a:latin typeface="Arial"/>
                <a:cs typeface="Arial"/>
              </a:rPr>
              <a:t>SA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othe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SA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oduct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rv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entione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he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wel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thei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pecti</a:t>
            </a:r>
            <a:r>
              <a:rPr sz="1200" dirty="0">
                <a:latin typeface="Arial"/>
                <a:cs typeface="Arial"/>
              </a:rPr>
              <a:t>ve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ade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rks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egiste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ad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rks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SA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12700" marR="588645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latin typeface="Arial"/>
                <a:cs typeface="Arial"/>
              </a:rPr>
              <a:t>(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SA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filiat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pan</a:t>
            </a:r>
            <a:r>
              <a:rPr sz="1200" dirty="0">
                <a:latin typeface="Arial"/>
                <a:cs typeface="Arial"/>
              </a:rPr>
              <a:t>y)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rm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othe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ount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ies.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lea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http://global12.</a:t>
            </a:r>
            <a:r>
              <a:rPr sz="1200" u="sng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s</a:t>
            </a:r>
            <a:r>
              <a:rPr sz="1200" u="sng" spc="-5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ap.</a:t>
            </a:r>
            <a:r>
              <a:rPr sz="1200" u="sng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c</a:t>
            </a:r>
            <a:r>
              <a:rPr sz="1200" u="sng" spc="-5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o</a:t>
            </a:r>
            <a:r>
              <a:rPr sz="1200" u="sng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m</a:t>
            </a:r>
            <a:r>
              <a:rPr sz="1200" u="sng" spc="-5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/</a:t>
            </a:r>
            <a:r>
              <a:rPr sz="1200" u="sng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c</a:t>
            </a:r>
            <a:r>
              <a:rPr sz="1200" u="sng" spc="-5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o</a:t>
            </a:r>
            <a:r>
              <a:rPr sz="1200" u="sng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r</a:t>
            </a:r>
            <a:r>
              <a:rPr sz="1200" u="sng" spc="-5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po</a:t>
            </a:r>
            <a:r>
              <a:rPr sz="1200" u="sng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r</a:t>
            </a:r>
            <a:r>
              <a:rPr sz="1200" u="sng" spc="-5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at</a:t>
            </a:r>
            <a:r>
              <a:rPr sz="1200" u="sng" spc="-10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e</a:t>
            </a:r>
            <a:r>
              <a:rPr sz="1200" u="sng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-</a:t>
            </a:r>
            <a:r>
              <a:rPr sz="1200" u="sng" spc="-5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en/legal/</a:t>
            </a:r>
            <a:r>
              <a:rPr sz="1200" u="sng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c</a:t>
            </a:r>
            <a:r>
              <a:rPr sz="1200" u="sng" spc="-5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op</a:t>
            </a:r>
            <a:r>
              <a:rPr sz="1200" u="sng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yr</a:t>
            </a:r>
            <a:r>
              <a:rPr sz="1200" u="sng" spc="-5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ight/index.ep</a:t>
            </a:r>
            <a:r>
              <a:rPr sz="1200" u="sng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x</a:t>
            </a:r>
            <a:r>
              <a:rPr sz="1200" spc="35" dirty="0">
                <a:solidFill>
                  <a:srgbClr val="666666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200" spc="-5" dirty="0">
                <a:latin typeface="Arial"/>
                <a:cs typeface="Arial"/>
              </a:rPr>
              <a:t>fo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additiona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ade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info</a:t>
            </a:r>
            <a:r>
              <a:rPr sz="1200" dirty="0">
                <a:latin typeface="Arial"/>
                <a:cs typeface="Arial"/>
              </a:rPr>
              <a:t>rm</a:t>
            </a:r>
            <a:r>
              <a:rPr sz="1200" spc="-5" dirty="0">
                <a:latin typeface="Arial"/>
                <a:cs typeface="Arial"/>
              </a:rPr>
              <a:t>atio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noti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es.</a:t>
            </a:r>
            <a:endParaRPr sz="1200">
              <a:latin typeface="Arial"/>
              <a:cs typeface="Arial"/>
            </a:endParaRPr>
          </a:p>
          <a:p>
            <a:pPr marL="12700" marR="2463165">
              <a:lnSpc>
                <a:spcPct val="182900"/>
              </a:lnSpc>
            </a:pPr>
            <a:r>
              <a:rPr sz="1200" spc="-15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me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oftwa</a:t>
            </a:r>
            <a:r>
              <a:rPr sz="1200" dirty="0">
                <a:latin typeface="Arial"/>
                <a:cs typeface="Arial"/>
              </a:rPr>
              <a:t>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oduct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rk</a:t>
            </a:r>
            <a:r>
              <a:rPr sz="1200" spc="-5" dirty="0">
                <a:latin typeface="Arial"/>
                <a:cs typeface="Arial"/>
              </a:rPr>
              <a:t>ete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SA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it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dist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ibuto</a:t>
            </a:r>
            <a:r>
              <a:rPr sz="1200" dirty="0">
                <a:latin typeface="Arial"/>
                <a:cs typeface="Arial"/>
              </a:rPr>
              <a:t>rs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ontai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op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ieta</a:t>
            </a:r>
            <a:r>
              <a:rPr sz="1200" dirty="0">
                <a:latin typeface="Arial"/>
                <a:cs typeface="Arial"/>
              </a:rPr>
              <a:t>ry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oftwa</a:t>
            </a:r>
            <a:r>
              <a:rPr sz="1200" dirty="0">
                <a:latin typeface="Arial"/>
                <a:cs typeface="Arial"/>
              </a:rPr>
              <a:t>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ponent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othe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oftwa</a:t>
            </a:r>
            <a:r>
              <a:rPr sz="1200" dirty="0">
                <a:latin typeface="Arial"/>
                <a:cs typeface="Arial"/>
              </a:rPr>
              <a:t>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en</a:t>
            </a:r>
            <a:r>
              <a:rPr sz="1200" spc="-1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rs</a:t>
            </a:r>
            <a:r>
              <a:rPr sz="1200" spc="-5" dirty="0">
                <a:latin typeface="Arial"/>
                <a:cs typeface="Arial"/>
              </a:rPr>
              <a:t>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Nationa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oduct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pe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ifi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ation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90" dirty="0">
                <a:latin typeface="Arial"/>
                <a:cs typeface="Arial"/>
              </a:rPr>
              <a:t>y</a:t>
            </a:r>
            <a:r>
              <a:rPr sz="1200" spc="-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192405" indent="-635">
              <a:lnSpc>
                <a:spcPct val="101800"/>
              </a:lnSpc>
            </a:pPr>
            <a:r>
              <a:rPr sz="1200" spc="-1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he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ate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ial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ide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SA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SA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filiat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pan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fo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info</a:t>
            </a:r>
            <a:r>
              <a:rPr sz="1200" dirty="0">
                <a:latin typeface="Arial"/>
                <a:cs typeface="Arial"/>
              </a:rPr>
              <a:t>rm</a:t>
            </a:r>
            <a:r>
              <a:rPr sz="1200" spc="-5" dirty="0">
                <a:latin typeface="Arial"/>
                <a:cs typeface="Arial"/>
              </a:rPr>
              <a:t>ationa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pu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po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onl</a:t>
            </a:r>
            <a:r>
              <a:rPr sz="1200" spc="-90" dirty="0">
                <a:latin typeface="Arial"/>
                <a:cs typeface="Arial"/>
              </a:rPr>
              <a:t>y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without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ep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entatio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wa</a:t>
            </a:r>
            <a:r>
              <a:rPr sz="1200" dirty="0">
                <a:latin typeface="Arial"/>
                <a:cs typeface="Arial"/>
              </a:rPr>
              <a:t>rr</a:t>
            </a:r>
            <a:r>
              <a:rPr sz="1200" spc="-5" dirty="0">
                <a:latin typeface="Arial"/>
                <a:cs typeface="Arial"/>
              </a:rPr>
              <a:t>ant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k</a:t>
            </a:r>
            <a:r>
              <a:rPr sz="1200" spc="-5" dirty="0">
                <a:latin typeface="Arial"/>
                <a:cs typeface="Arial"/>
              </a:rPr>
              <a:t>ind,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SA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it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filiate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panie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hal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not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liabl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fo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rr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ss</a:t>
            </a:r>
            <a:r>
              <a:rPr sz="1200" spc="-5" dirty="0">
                <a:latin typeface="Arial"/>
                <a:cs typeface="Arial"/>
              </a:rPr>
              <a:t>ion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wit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pect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ate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ials.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onl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wa</a:t>
            </a:r>
            <a:r>
              <a:rPr sz="1200" dirty="0">
                <a:latin typeface="Arial"/>
                <a:cs typeface="Arial"/>
              </a:rPr>
              <a:t>rr</a:t>
            </a:r>
            <a:r>
              <a:rPr sz="1200" spc="-5" dirty="0">
                <a:latin typeface="Arial"/>
                <a:cs typeface="Arial"/>
              </a:rPr>
              <a:t>antie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fo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SA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marL="12700" marR="253365">
              <a:lnSpc>
                <a:spcPts val="1430"/>
              </a:lnSpc>
              <a:spcBef>
                <a:spcPts val="50"/>
              </a:spcBef>
            </a:pPr>
            <a:r>
              <a:rPr sz="1200" spc="-15" dirty="0">
                <a:latin typeface="Arial"/>
                <a:cs typeface="Arial"/>
              </a:rPr>
              <a:t>SA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filiat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pan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oduct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rv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tho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that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et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fo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wa</a:t>
            </a:r>
            <a:r>
              <a:rPr sz="1200" dirty="0">
                <a:latin typeface="Arial"/>
                <a:cs typeface="Arial"/>
              </a:rPr>
              <a:t>rr</a:t>
            </a:r>
            <a:r>
              <a:rPr sz="1200" spc="-5" dirty="0">
                <a:latin typeface="Arial"/>
                <a:cs typeface="Arial"/>
              </a:rPr>
              <a:t>ant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state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ent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cc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pan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ch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oduct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rv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es,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if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spc="-90" dirty="0">
                <a:latin typeface="Arial"/>
                <a:cs typeface="Arial"/>
              </a:rPr>
              <a:t>y</a:t>
            </a:r>
            <a:r>
              <a:rPr sz="1200" spc="-5" dirty="0">
                <a:latin typeface="Arial"/>
                <a:cs typeface="Arial"/>
              </a:rPr>
              <a:t>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Nothin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he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houl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onst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ue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onstitutin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additiona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wa</a:t>
            </a:r>
            <a:r>
              <a:rPr sz="1200" dirty="0">
                <a:latin typeface="Arial"/>
                <a:cs typeface="Arial"/>
              </a:rPr>
              <a:t>rr</a:t>
            </a:r>
            <a:r>
              <a:rPr sz="1200" spc="-5" dirty="0">
                <a:latin typeface="Arial"/>
                <a:cs typeface="Arial"/>
              </a:rPr>
              <a:t>ant</a:t>
            </a:r>
            <a:r>
              <a:rPr sz="1200" spc="-90" dirty="0">
                <a:latin typeface="Arial"/>
                <a:cs typeface="Arial"/>
              </a:rPr>
              <a:t>y</a:t>
            </a:r>
            <a:r>
              <a:rPr sz="1200" spc="-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pa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ti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ula</a:t>
            </a:r>
            <a:r>
              <a:rPr sz="1200" spc="-7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SA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it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filiate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panie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ha</a:t>
            </a:r>
            <a:r>
              <a:rPr sz="1200" dirty="0">
                <a:latin typeface="Arial"/>
                <a:cs typeface="Arial"/>
              </a:rPr>
              <a:t>ve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obligatio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pu</a:t>
            </a:r>
            <a:r>
              <a:rPr sz="1200" dirty="0">
                <a:latin typeface="Arial"/>
                <a:cs typeface="Arial"/>
              </a:rPr>
              <a:t>rs</a:t>
            </a:r>
            <a:r>
              <a:rPr sz="1200" spc="-5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ou</a:t>
            </a:r>
            <a:r>
              <a:rPr sz="1200" dirty="0">
                <a:latin typeface="Arial"/>
                <a:cs typeface="Arial"/>
              </a:rPr>
              <a:t>rse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bu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ine</a:t>
            </a:r>
            <a:r>
              <a:rPr sz="1200" dirty="0">
                <a:latin typeface="Arial"/>
                <a:cs typeface="Arial"/>
              </a:rPr>
              <a:t>ss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outline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thi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do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elate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entation,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de</a:t>
            </a:r>
            <a:r>
              <a:rPr sz="1200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elo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elea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functionalit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entione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ein.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hi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do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ent,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elate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entation,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SA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SE</a:t>
            </a:r>
            <a:r>
              <a:rPr sz="1200" spc="-30" dirty="0">
                <a:latin typeface="Arial"/>
                <a:cs typeface="Arial"/>
              </a:rPr>
              <a:t>’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it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filiate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p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ni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st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ateg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po</a:t>
            </a:r>
            <a:r>
              <a:rPr sz="1200" dirty="0">
                <a:latin typeface="Arial"/>
                <a:cs typeface="Arial"/>
              </a:rPr>
              <a:t>ss</a:t>
            </a:r>
            <a:r>
              <a:rPr sz="1200" spc="-5" dirty="0">
                <a:latin typeface="Arial"/>
                <a:cs typeface="Arial"/>
              </a:rPr>
              <a:t>ibl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futu</a:t>
            </a:r>
            <a:r>
              <a:rPr sz="1200" dirty="0">
                <a:latin typeface="Arial"/>
                <a:cs typeface="Arial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de</a:t>
            </a:r>
            <a:r>
              <a:rPr sz="1200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elop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ents,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oducts,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and/o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platfo</a:t>
            </a:r>
            <a:r>
              <a:rPr sz="1200" dirty="0">
                <a:latin typeface="Arial"/>
                <a:cs typeface="Arial"/>
              </a:rPr>
              <a:t>rm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di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ection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functionalit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al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ubject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hang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hange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SA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it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filiate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panie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ti</a:t>
            </a:r>
            <a:r>
              <a:rPr sz="1200" dirty="0">
                <a:latin typeface="Arial"/>
                <a:cs typeface="Arial"/>
              </a:rPr>
              <a:t>me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fo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ea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without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noti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e.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info</a:t>
            </a:r>
            <a:r>
              <a:rPr sz="1200" dirty="0">
                <a:latin typeface="Arial"/>
                <a:cs typeface="Arial"/>
              </a:rPr>
              <a:t>rm</a:t>
            </a:r>
            <a:r>
              <a:rPr sz="1200" spc="-5" dirty="0">
                <a:latin typeface="Arial"/>
                <a:cs typeface="Arial"/>
              </a:rPr>
              <a:t>atio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thi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do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not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mm</a:t>
            </a:r>
            <a:r>
              <a:rPr sz="1200" spc="-5" dirty="0">
                <a:latin typeface="Arial"/>
                <a:cs typeface="Arial"/>
              </a:rPr>
              <a:t>it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ent,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e,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lega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obligatio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deli</a:t>
            </a:r>
            <a:r>
              <a:rPr sz="1200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ate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ial,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ode,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functionalit</a:t>
            </a:r>
            <a:r>
              <a:rPr sz="1200" spc="-90" dirty="0">
                <a:latin typeface="Arial"/>
                <a:cs typeface="Arial"/>
              </a:rPr>
              <a:t>y</a:t>
            </a:r>
            <a:r>
              <a:rPr sz="1200" spc="-5" dirty="0">
                <a:latin typeface="Arial"/>
                <a:cs typeface="Arial"/>
              </a:rPr>
              <a:t>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fo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wa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loo</a:t>
            </a:r>
            <a:r>
              <a:rPr sz="1200" dirty="0">
                <a:latin typeface="Arial"/>
                <a:cs typeface="Arial"/>
              </a:rPr>
              <a:t>k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state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ent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ubject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iou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un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taintie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that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oul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au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actua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ult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di</a:t>
            </a:r>
            <a:r>
              <a:rPr sz="1200" spc="-25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fe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ate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iall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5" dirty="0">
                <a:latin typeface="Arial"/>
                <a:cs typeface="Arial"/>
              </a:rPr>
              <a:t>pectations.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Reade</a:t>
            </a:r>
            <a:r>
              <a:rPr sz="1200" dirty="0">
                <a:latin typeface="Arial"/>
                <a:cs typeface="Arial"/>
              </a:rPr>
              <a:t>rs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autione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not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pla</a:t>
            </a:r>
            <a:r>
              <a:rPr sz="1200" dirty="0">
                <a:latin typeface="Arial"/>
                <a:cs typeface="Arial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undu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elian</a:t>
            </a:r>
            <a:r>
              <a:rPr sz="1200" dirty="0">
                <a:latin typeface="Arial"/>
                <a:cs typeface="Arial"/>
              </a:rPr>
              <a:t>ce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fo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wa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5" dirty="0">
                <a:latin typeface="Arial"/>
                <a:cs typeface="Arial"/>
              </a:rPr>
              <a:t>loo</a:t>
            </a:r>
            <a:r>
              <a:rPr sz="1200" dirty="0">
                <a:latin typeface="Arial"/>
                <a:cs typeface="Arial"/>
              </a:rPr>
              <a:t>k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state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ents,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whi</a:t>
            </a:r>
            <a:r>
              <a:rPr sz="1200" dirty="0">
                <a:latin typeface="Arial"/>
                <a:cs typeface="Arial"/>
              </a:rPr>
              <a:t>ch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pea</a:t>
            </a:r>
            <a:r>
              <a:rPr sz="1200" dirty="0">
                <a:latin typeface="Arial"/>
                <a:cs typeface="Arial"/>
              </a:rPr>
              <a:t>k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onl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thei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dates,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houl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not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elie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upo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k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pu</a:t>
            </a:r>
            <a:r>
              <a:rPr sz="1200" dirty="0">
                <a:latin typeface="Arial"/>
                <a:cs typeface="Arial"/>
              </a:rPr>
              <a:t>rc</a:t>
            </a:r>
            <a:r>
              <a:rPr sz="1200" spc="-5" dirty="0">
                <a:latin typeface="Arial"/>
                <a:cs typeface="Arial"/>
              </a:rPr>
              <a:t>ha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de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40" dirty="0"/>
              <a:t>W</a:t>
            </a:r>
            <a:r>
              <a:rPr sz="2800" spc="-20" dirty="0"/>
              <a:t>h</a:t>
            </a:r>
            <a:r>
              <a:rPr sz="2800" spc="5" dirty="0"/>
              <a:t>a</a:t>
            </a:r>
            <a:r>
              <a:rPr sz="2800" dirty="0"/>
              <a:t>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/>
              <a:t>i</a:t>
            </a:r>
            <a:r>
              <a:rPr sz="2800" spc="-20" dirty="0"/>
              <a:t>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/>
              <a:t>a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20" dirty="0"/>
              <a:t>Mu</a:t>
            </a:r>
            <a:r>
              <a:rPr sz="2800" spc="-15" dirty="0"/>
              <a:t>l</a:t>
            </a:r>
            <a:r>
              <a:rPr sz="2800" spc="-5" dirty="0"/>
              <a:t>t</a:t>
            </a:r>
            <a:r>
              <a:rPr sz="2800" spc="-20" dirty="0"/>
              <a:t>i</a:t>
            </a:r>
            <a:r>
              <a:rPr sz="2800" spc="5" dirty="0"/>
              <a:t>-</a:t>
            </a:r>
            <a:r>
              <a:rPr sz="2800" spc="-225" dirty="0"/>
              <a:t>T</a:t>
            </a:r>
            <a:r>
              <a:rPr sz="2800" spc="-20" dirty="0"/>
              <a:t>en</a:t>
            </a:r>
            <a:r>
              <a:rPr sz="2800" dirty="0"/>
              <a:t>a</a:t>
            </a:r>
            <a:r>
              <a:rPr sz="2800" spc="-20" dirty="0"/>
              <a:t>n</a:t>
            </a:r>
            <a:r>
              <a:rPr sz="2800" dirty="0"/>
              <a:t>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5" dirty="0"/>
              <a:t>a</a:t>
            </a:r>
            <a:r>
              <a:rPr sz="2800" spc="-20" dirty="0"/>
              <a:t>pp</a:t>
            </a:r>
            <a:r>
              <a:rPr sz="2800" spc="-15" dirty="0"/>
              <a:t>li</a:t>
            </a:r>
            <a:r>
              <a:rPr sz="2800" spc="5" dirty="0"/>
              <a:t>cat</a:t>
            </a:r>
            <a:r>
              <a:rPr sz="2800" spc="-5" dirty="0"/>
              <a:t>i</a:t>
            </a:r>
            <a:r>
              <a:rPr sz="2800" spc="-20" dirty="0"/>
              <a:t>on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20" dirty="0"/>
              <a:t>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9841" y="1857207"/>
            <a:ext cx="4457700" cy="1874520"/>
          </a:xfrm>
          <a:custGeom>
            <a:avLst/>
            <a:gdLst/>
            <a:ahLst/>
            <a:cxnLst/>
            <a:rect l="l" t="t" r="r" b="b"/>
            <a:pathLst>
              <a:path w="4457700" h="1874520">
                <a:moveTo>
                  <a:pt x="2857975" y="1697735"/>
                </a:moveTo>
                <a:lnTo>
                  <a:pt x="1701780" y="1697735"/>
                </a:lnTo>
                <a:lnTo>
                  <a:pt x="1715524" y="1709927"/>
                </a:lnTo>
                <a:lnTo>
                  <a:pt x="1729906" y="1722119"/>
                </a:lnTo>
                <a:lnTo>
                  <a:pt x="1744908" y="1731263"/>
                </a:lnTo>
                <a:lnTo>
                  <a:pt x="1760515" y="1743455"/>
                </a:lnTo>
                <a:lnTo>
                  <a:pt x="1810787" y="1770887"/>
                </a:lnTo>
                <a:lnTo>
                  <a:pt x="1847009" y="1789175"/>
                </a:lnTo>
                <a:lnTo>
                  <a:pt x="1885238" y="1804415"/>
                </a:lnTo>
                <a:lnTo>
                  <a:pt x="1905062" y="1813559"/>
                </a:lnTo>
                <a:lnTo>
                  <a:pt x="1946045" y="1825751"/>
                </a:lnTo>
                <a:lnTo>
                  <a:pt x="1967170" y="1834895"/>
                </a:lnTo>
                <a:lnTo>
                  <a:pt x="1988694" y="1837943"/>
                </a:lnTo>
                <a:lnTo>
                  <a:pt x="2032873" y="1850135"/>
                </a:lnTo>
                <a:lnTo>
                  <a:pt x="2055494" y="1853183"/>
                </a:lnTo>
                <a:lnTo>
                  <a:pt x="2078446" y="1859279"/>
                </a:lnTo>
                <a:lnTo>
                  <a:pt x="2133709" y="1868423"/>
                </a:lnTo>
                <a:lnTo>
                  <a:pt x="2244272" y="1874519"/>
                </a:lnTo>
                <a:lnTo>
                  <a:pt x="2353393" y="1874519"/>
                </a:lnTo>
                <a:lnTo>
                  <a:pt x="2459289" y="1862327"/>
                </a:lnTo>
                <a:lnTo>
                  <a:pt x="2510469" y="1853183"/>
                </a:lnTo>
                <a:lnTo>
                  <a:pt x="2608177" y="1828799"/>
                </a:lnTo>
                <a:lnTo>
                  <a:pt x="2654259" y="1813559"/>
                </a:lnTo>
                <a:lnTo>
                  <a:pt x="2698196" y="1795271"/>
                </a:lnTo>
                <a:lnTo>
                  <a:pt x="2739763" y="1776983"/>
                </a:lnTo>
                <a:lnTo>
                  <a:pt x="2778739" y="1755647"/>
                </a:lnTo>
                <a:lnTo>
                  <a:pt x="2814899" y="1731263"/>
                </a:lnTo>
                <a:lnTo>
                  <a:pt x="2848021" y="1706879"/>
                </a:lnTo>
                <a:lnTo>
                  <a:pt x="2857975" y="1697735"/>
                </a:lnTo>
                <a:close/>
              </a:path>
              <a:path w="4457700" h="1874520">
                <a:moveTo>
                  <a:pt x="3700116" y="1533143"/>
                </a:moveTo>
                <a:lnTo>
                  <a:pt x="602117" y="1533143"/>
                </a:lnTo>
                <a:lnTo>
                  <a:pt x="604869" y="1536191"/>
                </a:lnTo>
                <a:lnTo>
                  <a:pt x="646384" y="1572767"/>
                </a:lnTo>
                <a:lnTo>
                  <a:pt x="685898" y="1603247"/>
                </a:lnTo>
                <a:lnTo>
                  <a:pt x="728785" y="1630679"/>
                </a:lnTo>
                <a:lnTo>
                  <a:pt x="774765" y="1655063"/>
                </a:lnTo>
                <a:lnTo>
                  <a:pt x="823555" y="1676399"/>
                </a:lnTo>
                <a:lnTo>
                  <a:pt x="874876" y="1694687"/>
                </a:lnTo>
                <a:lnTo>
                  <a:pt x="928447" y="1712975"/>
                </a:lnTo>
                <a:lnTo>
                  <a:pt x="983986" y="1728215"/>
                </a:lnTo>
                <a:lnTo>
                  <a:pt x="1041212" y="1740407"/>
                </a:lnTo>
                <a:lnTo>
                  <a:pt x="1159606" y="1758695"/>
                </a:lnTo>
                <a:lnTo>
                  <a:pt x="1281381" y="1764791"/>
                </a:lnTo>
                <a:lnTo>
                  <a:pt x="1404290" y="1758695"/>
                </a:lnTo>
                <a:lnTo>
                  <a:pt x="1465467" y="1752599"/>
                </a:lnTo>
                <a:lnTo>
                  <a:pt x="1526086" y="1743455"/>
                </a:lnTo>
                <a:lnTo>
                  <a:pt x="1585865" y="1731263"/>
                </a:lnTo>
                <a:lnTo>
                  <a:pt x="1644523" y="1716023"/>
                </a:lnTo>
                <a:lnTo>
                  <a:pt x="1701780" y="1697735"/>
                </a:lnTo>
                <a:lnTo>
                  <a:pt x="2857975" y="1697735"/>
                </a:lnTo>
                <a:lnTo>
                  <a:pt x="2877882" y="1679447"/>
                </a:lnTo>
                <a:lnTo>
                  <a:pt x="2904258" y="1652015"/>
                </a:lnTo>
                <a:lnTo>
                  <a:pt x="2926926" y="1624583"/>
                </a:lnTo>
                <a:lnTo>
                  <a:pt x="2945663" y="1591055"/>
                </a:lnTo>
                <a:lnTo>
                  <a:pt x="3578705" y="1591055"/>
                </a:lnTo>
                <a:lnTo>
                  <a:pt x="3609299" y="1578863"/>
                </a:lnTo>
                <a:lnTo>
                  <a:pt x="3645401" y="1563623"/>
                </a:lnTo>
                <a:lnTo>
                  <a:pt x="3679210" y="1545335"/>
                </a:lnTo>
                <a:lnTo>
                  <a:pt x="3700116" y="1533143"/>
                </a:lnTo>
                <a:close/>
              </a:path>
              <a:path w="4457700" h="1874520">
                <a:moveTo>
                  <a:pt x="3578705" y="1591055"/>
                </a:moveTo>
                <a:lnTo>
                  <a:pt x="2945663" y="1591055"/>
                </a:lnTo>
                <a:lnTo>
                  <a:pt x="2974060" y="1603247"/>
                </a:lnTo>
                <a:lnTo>
                  <a:pt x="3003244" y="1609343"/>
                </a:lnTo>
                <a:lnTo>
                  <a:pt x="3018108" y="1615439"/>
                </a:lnTo>
                <a:lnTo>
                  <a:pt x="3110546" y="1633727"/>
                </a:lnTo>
                <a:lnTo>
                  <a:pt x="3126411" y="1633727"/>
                </a:lnTo>
                <a:lnTo>
                  <a:pt x="3158453" y="1639823"/>
                </a:lnTo>
                <a:lnTo>
                  <a:pt x="3174613" y="1639823"/>
                </a:lnTo>
                <a:lnTo>
                  <a:pt x="3190853" y="1642871"/>
                </a:lnTo>
                <a:lnTo>
                  <a:pt x="3305328" y="1642871"/>
                </a:lnTo>
                <a:lnTo>
                  <a:pt x="3353162" y="1639823"/>
                </a:lnTo>
                <a:lnTo>
                  <a:pt x="3445038" y="1627631"/>
                </a:lnTo>
                <a:lnTo>
                  <a:pt x="3488772" y="1618487"/>
                </a:lnTo>
                <a:lnTo>
                  <a:pt x="3530829" y="1606295"/>
                </a:lnTo>
                <a:lnTo>
                  <a:pt x="3571056" y="1594103"/>
                </a:lnTo>
                <a:lnTo>
                  <a:pt x="3578705" y="1591055"/>
                </a:lnTo>
                <a:close/>
              </a:path>
              <a:path w="4457700" h="1874520">
                <a:moveTo>
                  <a:pt x="1163234" y="167639"/>
                </a:moveTo>
                <a:lnTo>
                  <a:pt x="1024550" y="167639"/>
                </a:lnTo>
                <a:lnTo>
                  <a:pt x="1001395" y="170687"/>
                </a:lnTo>
                <a:lnTo>
                  <a:pt x="890821" y="182879"/>
                </a:lnTo>
                <a:lnTo>
                  <a:pt x="838483" y="195071"/>
                </a:lnTo>
                <a:lnTo>
                  <a:pt x="788316" y="207263"/>
                </a:lnTo>
                <a:lnTo>
                  <a:pt x="740472" y="222503"/>
                </a:lnTo>
                <a:lnTo>
                  <a:pt x="695105" y="237743"/>
                </a:lnTo>
                <a:lnTo>
                  <a:pt x="652369" y="259079"/>
                </a:lnTo>
                <a:lnTo>
                  <a:pt x="612417" y="277367"/>
                </a:lnTo>
                <a:lnTo>
                  <a:pt x="575401" y="298703"/>
                </a:lnTo>
                <a:lnTo>
                  <a:pt x="541475" y="323087"/>
                </a:lnTo>
                <a:lnTo>
                  <a:pt x="510793" y="347471"/>
                </a:lnTo>
                <a:lnTo>
                  <a:pt x="483507" y="374903"/>
                </a:lnTo>
                <a:lnTo>
                  <a:pt x="439739" y="432815"/>
                </a:lnTo>
                <a:lnTo>
                  <a:pt x="411396" y="490727"/>
                </a:lnTo>
                <a:lnTo>
                  <a:pt x="399705" y="554735"/>
                </a:lnTo>
                <a:lnTo>
                  <a:pt x="400487" y="585215"/>
                </a:lnTo>
                <a:lnTo>
                  <a:pt x="405892" y="618743"/>
                </a:lnTo>
                <a:lnTo>
                  <a:pt x="402140" y="624839"/>
                </a:lnTo>
                <a:lnTo>
                  <a:pt x="380983" y="624839"/>
                </a:lnTo>
                <a:lnTo>
                  <a:pt x="299257" y="637031"/>
                </a:lnTo>
                <a:lnTo>
                  <a:pt x="279697" y="643127"/>
                </a:lnTo>
                <a:lnTo>
                  <a:pt x="260543" y="646175"/>
                </a:lnTo>
                <a:lnTo>
                  <a:pt x="241825" y="652271"/>
                </a:lnTo>
                <a:lnTo>
                  <a:pt x="205814" y="664463"/>
                </a:lnTo>
                <a:lnTo>
                  <a:pt x="188579" y="670559"/>
                </a:lnTo>
                <a:lnTo>
                  <a:pt x="171896" y="679703"/>
                </a:lnTo>
                <a:lnTo>
                  <a:pt x="155795" y="685799"/>
                </a:lnTo>
                <a:lnTo>
                  <a:pt x="140305" y="694943"/>
                </a:lnTo>
                <a:lnTo>
                  <a:pt x="125455" y="701039"/>
                </a:lnTo>
                <a:lnTo>
                  <a:pt x="111274" y="710183"/>
                </a:lnTo>
                <a:lnTo>
                  <a:pt x="97791" y="719327"/>
                </a:lnTo>
                <a:lnTo>
                  <a:pt x="85036" y="731519"/>
                </a:lnTo>
                <a:lnTo>
                  <a:pt x="73038" y="740663"/>
                </a:lnTo>
                <a:lnTo>
                  <a:pt x="44554" y="768095"/>
                </a:lnTo>
                <a:lnTo>
                  <a:pt x="18655" y="807719"/>
                </a:lnTo>
                <a:lnTo>
                  <a:pt x="3939" y="847343"/>
                </a:lnTo>
                <a:lnTo>
                  <a:pt x="0" y="886967"/>
                </a:lnTo>
                <a:lnTo>
                  <a:pt x="1944" y="908303"/>
                </a:lnTo>
                <a:lnTo>
                  <a:pt x="13407" y="947927"/>
                </a:lnTo>
                <a:lnTo>
                  <a:pt x="34629" y="984503"/>
                </a:lnTo>
                <a:lnTo>
                  <a:pt x="65204" y="1021079"/>
                </a:lnTo>
                <a:lnTo>
                  <a:pt x="104726" y="1054607"/>
                </a:lnTo>
                <a:lnTo>
                  <a:pt x="152786" y="1085087"/>
                </a:lnTo>
                <a:lnTo>
                  <a:pt x="208979" y="1112519"/>
                </a:lnTo>
                <a:lnTo>
                  <a:pt x="196465" y="1121663"/>
                </a:lnTo>
                <a:lnTo>
                  <a:pt x="163311" y="1149095"/>
                </a:lnTo>
                <a:lnTo>
                  <a:pt x="129670" y="1188719"/>
                </a:lnTo>
                <a:lnTo>
                  <a:pt x="123204" y="1197863"/>
                </a:lnTo>
                <a:lnTo>
                  <a:pt x="117533" y="1210055"/>
                </a:lnTo>
                <a:lnTo>
                  <a:pt x="112666" y="1219199"/>
                </a:lnTo>
                <a:lnTo>
                  <a:pt x="108612" y="1231391"/>
                </a:lnTo>
                <a:lnTo>
                  <a:pt x="105379" y="1240535"/>
                </a:lnTo>
                <a:lnTo>
                  <a:pt x="102975" y="1252727"/>
                </a:lnTo>
                <a:lnTo>
                  <a:pt x="101410" y="1264919"/>
                </a:lnTo>
                <a:lnTo>
                  <a:pt x="100693" y="1274063"/>
                </a:lnTo>
                <a:lnTo>
                  <a:pt x="100831" y="1286255"/>
                </a:lnTo>
                <a:lnTo>
                  <a:pt x="109482" y="1328927"/>
                </a:lnTo>
                <a:lnTo>
                  <a:pt x="129253" y="1368551"/>
                </a:lnTo>
                <a:lnTo>
                  <a:pt x="159139" y="1405127"/>
                </a:lnTo>
                <a:lnTo>
                  <a:pt x="198113" y="1438655"/>
                </a:lnTo>
                <a:lnTo>
                  <a:pt x="245151" y="1469135"/>
                </a:lnTo>
                <a:lnTo>
                  <a:pt x="299224" y="1493519"/>
                </a:lnTo>
                <a:lnTo>
                  <a:pt x="359308" y="1511807"/>
                </a:lnTo>
                <a:lnTo>
                  <a:pt x="391283" y="1517903"/>
                </a:lnTo>
                <a:lnTo>
                  <a:pt x="424376" y="1527047"/>
                </a:lnTo>
                <a:lnTo>
                  <a:pt x="529078" y="1536191"/>
                </a:lnTo>
                <a:lnTo>
                  <a:pt x="565359" y="1536191"/>
                </a:lnTo>
                <a:lnTo>
                  <a:pt x="602117" y="1533143"/>
                </a:lnTo>
                <a:lnTo>
                  <a:pt x="3700116" y="1533143"/>
                </a:lnTo>
                <a:lnTo>
                  <a:pt x="3739326" y="1505711"/>
                </a:lnTo>
                <a:lnTo>
                  <a:pt x="3788410" y="1463039"/>
                </a:lnTo>
                <a:lnTo>
                  <a:pt x="3825226" y="1414271"/>
                </a:lnTo>
                <a:lnTo>
                  <a:pt x="3848537" y="1359407"/>
                </a:lnTo>
                <a:lnTo>
                  <a:pt x="3857106" y="1304543"/>
                </a:lnTo>
                <a:lnTo>
                  <a:pt x="3874874" y="1304543"/>
                </a:lnTo>
                <a:lnTo>
                  <a:pt x="3892537" y="1301495"/>
                </a:lnTo>
                <a:lnTo>
                  <a:pt x="3910089" y="1301495"/>
                </a:lnTo>
                <a:lnTo>
                  <a:pt x="4012585" y="1283207"/>
                </a:lnTo>
                <a:lnTo>
                  <a:pt x="4029124" y="1277111"/>
                </a:lnTo>
                <a:lnTo>
                  <a:pt x="4061661" y="1271015"/>
                </a:lnTo>
                <a:lnTo>
                  <a:pt x="4077644" y="1264919"/>
                </a:lnTo>
                <a:lnTo>
                  <a:pt x="4093425" y="1261871"/>
                </a:lnTo>
                <a:lnTo>
                  <a:pt x="4139478" y="1243583"/>
                </a:lnTo>
                <a:lnTo>
                  <a:pt x="4154372" y="1237487"/>
                </a:lnTo>
                <a:lnTo>
                  <a:pt x="4169023" y="1234439"/>
                </a:lnTo>
                <a:lnTo>
                  <a:pt x="4183425" y="1225295"/>
                </a:lnTo>
                <a:lnTo>
                  <a:pt x="4227407" y="1207007"/>
                </a:lnTo>
                <a:lnTo>
                  <a:pt x="4267638" y="1182623"/>
                </a:lnTo>
                <a:lnTo>
                  <a:pt x="4304090" y="1158239"/>
                </a:lnTo>
                <a:lnTo>
                  <a:pt x="4336734" y="1133855"/>
                </a:lnTo>
                <a:lnTo>
                  <a:pt x="4365542" y="1106423"/>
                </a:lnTo>
                <a:lnTo>
                  <a:pt x="4411536" y="1051559"/>
                </a:lnTo>
                <a:lnTo>
                  <a:pt x="4441846" y="990599"/>
                </a:lnTo>
                <a:lnTo>
                  <a:pt x="4456243" y="929639"/>
                </a:lnTo>
                <a:lnTo>
                  <a:pt x="4457403" y="899159"/>
                </a:lnTo>
                <a:lnTo>
                  <a:pt x="4454500" y="868679"/>
                </a:lnTo>
                <a:lnTo>
                  <a:pt x="4436392" y="804671"/>
                </a:lnTo>
                <a:lnTo>
                  <a:pt x="4401690" y="743711"/>
                </a:lnTo>
                <a:lnTo>
                  <a:pt x="4378045" y="713231"/>
                </a:lnTo>
                <a:lnTo>
                  <a:pt x="4350167" y="685799"/>
                </a:lnTo>
                <a:lnTo>
                  <a:pt x="4318027" y="658367"/>
                </a:lnTo>
                <a:lnTo>
                  <a:pt x="4325022" y="646175"/>
                </a:lnTo>
                <a:lnTo>
                  <a:pt x="4347032" y="600455"/>
                </a:lnTo>
                <a:lnTo>
                  <a:pt x="4356221" y="548639"/>
                </a:lnTo>
                <a:lnTo>
                  <a:pt x="4355526" y="524255"/>
                </a:lnTo>
                <a:lnTo>
                  <a:pt x="4344042" y="475487"/>
                </a:lnTo>
                <a:lnTo>
                  <a:pt x="4319751" y="429767"/>
                </a:lnTo>
                <a:lnTo>
                  <a:pt x="4283431" y="384047"/>
                </a:lnTo>
                <a:lnTo>
                  <a:pt x="4235859" y="344423"/>
                </a:lnTo>
                <a:lnTo>
                  <a:pt x="4208098" y="323087"/>
                </a:lnTo>
                <a:lnTo>
                  <a:pt x="4177816" y="307847"/>
                </a:lnTo>
                <a:lnTo>
                  <a:pt x="4145111" y="289559"/>
                </a:lnTo>
                <a:lnTo>
                  <a:pt x="4110080" y="274319"/>
                </a:lnTo>
                <a:lnTo>
                  <a:pt x="4072820" y="262127"/>
                </a:lnTo>
                <a:lnTo>
                  <a:pt x="4033429" y="249935"/>
                </a:lnTo>
                <a:lnTo>
                  <a:pt x="3992004" y="237743"/>
                </a:lnTo>
                <a:lnTo>
                  <a:pt x="3948643" y="228599"/>
                </a:lnTo>
                <a:lnTo>
                  <a:pt x="3945902" y="222503"/>
                </a:lnTo>
                <a:lnTo>
                  <a:pt x="1446794" y="222503"/>
                </a:lnTo>
                <a:lnTo>
                  <a:pt x="1426481" y="213359"/>
                </a:lnTo>
                <a:lnTo>
                  <a:pt x="1405849" y="207263"/>
                </a:lnTo>
                <a:lnTo>
                  <a:pt x="1384917" y="204215"/>
                </a:lnTo>
                <a:lnTo>
                  <a:pt x="1342229" y="192023"/>
                </a:lnTo>
                <a:lnTo>
                  <a:pt x="1320510" y="188975"/>
                </a:lnTo>
                <a:lnTo>
                  <a:pt x="1298566" y="182879"/>
                </a:lnTo>
                <a:lnTo>
                  <a:pt x="1208918" y="170687"/>
                </a:lnTo>
                <a:lnTo>
                  <a:pt x="1186132" y="170687"/>
                </a:lnTo>
                <a:lnTo>
                  <a:pt x="1163234" y="167639"/>
                </a:lnTo>
                <a:close/>
              </a:path>
              <a:path w="4457700" h="1874520">
                <a:moveTo>
                  <a:pt x="1980557" y="54863"/>
                </a:moveTo>
                <a:lnTo>
                  <a:pt x="1895485" y="54863"/>
                </a:lnTo>
                <a:lnTo>
                  <a:pt x="1811887" y="60959"/>
                </a:lnTo>
                <a:lnTo>
                  <a:pt x="1771118" y="67055"/>
                </a:lnTo>
                <a:lnTo>
                  <a:pt x="1692599" y="85343"/>
                </a:lnTo>
                <a:lnTo>
                  <a:pt x="1655230" y="97535"/>
                </a:lnTo>
                <a:lnTo>
                  <a:pt x="1585231" y="124967"/>
                </a:lnTo>
                <a:lnTo>
                  <a:pt x="1522824" y="158495"/>
                </a:lnTo>
                <a:lnTo>
                  <a:pt x="1469538" y="198119"/>
                </a:lnTo>
                <a:lnTo>
                  <a:pt x="1446794" y="222503"/>
                </a:lnTo>
                <a:lnTo>
                  <a:pt x="3945902" y="222503"/>
                </a:lnTo>
                <a:lnTo>
                  <a:pt x="3944532" y="219455"/>
                </a:lnTo>
                <a:lnTo>
                  <a:pt x="3939767" y="210311"/>
                </a:lnTo>
                <a:lnTo>
                  <a:pt x="3934359" y="198119"/>
                </a:lnTo>
                <a:lnTo>
                  <a:pt x="3906475" y="161543"/>
                </a:lnTo>
                <a:lnTo>
                  <a:pt x="3885695" y="140207"/>
                </a:lnTo>
                <a:lnTo>
                  <a:pt x="2307779" y="140207"/>
                </a:lnTo>
                <a:lnTo>
                  <a:pt x="2297018" y="134111"/>
                </a:lnTo>
                <a:lnTo>
                  <a:pt x="2286007" y="128015"/>
                </a:lnTo>
                <a:lnTo>
                  <a:pt x="2274751" y="121919"/>
                </a:lnTo>
                <a:lnTo>
                  <a:pt x="2263257" y="118871"/>
                </a:lnTo>
                <a:lnTo>
                  <a:pt x="2239581" y="106679"/>
                </a:lnTo>
                <a:lnTo>
                  <a:pt x="2227411" y="103631"/>
                </a:lnTo>
                <a:lnTo>
                  <a:pt x="2215028" y="97535"/>
                </a:lnTo>
                <a:lnTo>
                  <a:pt x="2189649" y="91439"/>
                </a:lnTo>
                <a:lnTo>
                  <a:pt x="2149005" y="79247"/>
                </a:lnTo>
                <a:lnTo>
                  <a:pt x="2107583" y="70103"/>
                </a:lnTo>
                <a:lnTo>
                  <a:pt x="2023168" y="57911"/>
                </a:lnTo>
                <a:lnTo>
                  <a:pt x="1980557" y="54863"/>
                </a:lnTo>
                <a:close/>
              </a:path>
              <a:path w="4457700" h="1874520">
                <a:moveTo>
                  <a:pt x="2712802" y="0"/>
                </a:moveTo>
                <a:lnTo>
                  <a:pt x="2609337" y="9143"/>
                </a:lnTo>
                <a:lnTo>
                  <a:pt x="2543193" y="21335"/>
                </a:lnTo>
                <a:lnTo>
                  <a:pt x="2480696" y="39623"/>
                </a:lnTo>
                <a:lnTo>
                  <a:pt x="2423031" y="60959"/>
                </a:lnTo>
                <a:lnTo>
                  <a:pt x="2371381" y="88391"/>
                </a:lnTo>
                <a:lnTo>
                  <a:pt x="2326933" y="121919"/>
                </a:lnTo>
                <a:lnTo>
                  <a:pt x="2307779" y="140207"/>
                </a:lnTo>
                <a:lnTo>
                  <a:pt x="3885695" y="140207"/>
                </a:lnTo>
                <a:lnTo>
                  <a:pt x="3846925" y="106679"/>
                </a:lnTo>
                <a:lnTo>
                  <a:pt x="3835052" y="100583"/>
                </a:lnTo>
                <a:lnTo>
                  <a:pt x="3830917" y="97535"/>
                </a:lnTo>
                <a:lnTo>
                  <a:pt x="3071005" y="97535"/>
                </a:lnTo>
                <a:lnTo>
                  <a:pt x="3061417" y="91439"/>
                </a:lnTo>
                <a:lnTo>
                  <a:pt x="3051460" y="85343"/>
                </a:lnTo>
                <a:lnTo>
                  <a:pt x="3008138" y="60959"/>
                </a:lnTo>
                <a:lnTo>
                  <a:pt x="2984517" y="51815"/>
                </a:lnTo>
                <a:lnTo>
                  <a:pt x="2972249" y="45719"/>
                </a:lnTo>
                <a:lnTo>
                  <a:pt x="2959691" y="42671"/>
                </a:lnTo>
                <a:lnTo>
                  <a:pt x="2946851" y="36575"/>
                </a:lnTo>
                <a:lnTo>
                  <a:pt x="2933739" y="33527"/>
                </a:lnTo>
                <a:lnTo>
                  <a:pt x="2920364" y="27431"/>
                </a:lnTo>
                <a:lnTo>
                  <a:pt x="2886699" y="21335"/>
                </a:lnTo>
                <a:lnTo>
                  <a:pt x="2852465" y="12191"/>
                </a:lnTo>
                <a:lnTo>
                  <a:pt x="2817810" y="9143"/>
                </a:lnTo>
                <a:lnTo>
                  <a:pt x="2782882" y="3047"/>
                </a:lnTo>
                <a:lnTo>
                  <a:pt x="2747830" y="3047"/>
                </a:lnTo>
                <a:lnTo>
                  <a:pt x="2712802" y="0"/>
                </a:lnTo>
                <a:close/>
              </a:path>
              <a:path w="4457700" h="1874520">
                <a:moveTo>
                  <a:pt x="3494135" y="3047"/>
                </a:moveTo>
                <a:lnTo>
                  <a:pt x="3416953" y="3047"/>
                </a:lnTo>
                <a:lnTo>
                  <a:pt x="3340549" y="9143"/>
                </a:lnTo>
                <a:lnTo>
                  <a:pt x="3266338" y="21335"/>
                </a:lnTo>
                <a:lnTo>
                  <a:pt x="3230496" y="30479"/>
                </a:lnTo>
                <a:lnTo>
                  <a:pt x="3195733" y="42671"/>
                </a:lnTo>
                <a:lnTo>
                  <a:pt x="3162226" y="51815"/>
                </a:lnTo>
                <a:lnTo>
                  <a:pt x="3130151" y="67055"/>
                </a:lnTo>
                <a:lnTo>
                  <a:pt x="3099685" y="82295"/>
                </a:lnTo>
                <a:lnTo>
                  <a:pt x="3071005" y="97535"/>
                </a:lnTo>
                <a:lnTo>
                  <a:pt x="3830917" y="97535"/>
                </a:lnTo>
                <a:lnTo>
                  <a:pt x="3822648" y="91439"/>
                </a:lnTo>
                <a:lnTo>
                  <a:pt x="3809721" y="85343"/>
                </a:lnTo>
                <a:lnTo>
                  <a:pt x="3796282" y="76199"/>
                </a:lnTo>
                <a:lnTo>
                  <a:pt x="3782339" y="70103"/>
                </a:lnTo>
                <a:lnTo>
                  <a:pt x="3749966" y="54863"/>
                </a:lnTo>
                <a:lnTo>
                  <a:pt x="3716195" y="42671"/>
                </a:lnTo>
                <a:lnTo>
                  <a:pt x="3681205" y="30479"/>
                </a:lnTo>
                <a:lnTo>
                  <a:pt x="3645170" y="21335"/>
                </a:lnTo>
                <a:lnTo>
                  <a:pt x="3570679" y="9143"/>
                </a:lnTo>
                <a:lnTo>
                  <a:pt x="3494135" y="3047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3607" y="2227791"/>
            <a:ext cx="2554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SA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Clou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Pla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tf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1847" y="2883441"/>
            <a:ext cx="2767965" cy="438150"/>
          </a:xfrm>
          <a:prstGeom prst="rect">
            <a:avLst/>
          </a:prstGeom>
          <a:solidFill>
            <a:srgbClr val="0076CB"/>
          </a:solidFill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ens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52710" y="1422698"/>
            <a:ext cx="2918460" cy="1466215"/>
          </a:xfrm>
          <a:custGeom>
            <a:avLst/>
            <a:gdLst/>
            <a:ahLst/>
            <a:cxnLst/>
            <a:rect l="l" t="t" r="r" b="b"/>
            <a:pathLst>
              <a:path w="2918459" h="1466214">
                <a:moveTo>
                  <a:pt x="1872790" y="1328927"/>
                </a:moveTo>
                <a:lnTo>
                  <a:pt x="1113939" y="1328927"/>
                </a:lnTo>
                <a:lnTo>
                  <a:pt x="1122939" y="1338071"/>
                </a:lnTo>
                <a:lnTo>
                  <a:pt x="1132355" y="1347215"/>
                </a:lnTo>
                <a:lnTo>
                  <a:pt x="1142177" y="1353311"/>
                </a:lnTo>
                <a:lnTo>
                  <a:pt x="1152394" y="1362455"/>
                </a:lnTo>
                <a:lnTo>
                  <a:pt x="1162994" y="1371599"/>
                </a:lnTo>
                <a:lnTo>
                  <a:pt x="1173967" y="1377695"/>
                </a:lnTo>
                <a:lnTo>
                  <a:pt x="1185302" y="1386839"/>
                </a:lnTo>
                <a:lnTo>
                  <a:pt x="1221362" y="1405127"/>
                </a:lnTo>
                <a:lnTo>
                  <a:pt x="1260276" y="1423415"/>
                </a:lnTo>
                <a:lnTo>
                  <a:pt x="1316084" y="1441703"/>
                </a:lnTo>
                <a:lnTo>
                  <a:pt x="1330662" y="1447799"/>
                </a:lnTo>
                <a:lnTo>
                  <a:pt x="1360492" y="1453895"/>
                </a:lnTo>
                <a:lnTo>
                  <a:pt x="1432898" y="1466087"/>
                </a:lnTo>
                <a:lnTo>
                  <a:pt x="1540519" y="1466087"/>
                </a:lnTo>
                <a:lnTo>
                  <a:pt x="1643515" y="1450847"/>
                </a:lnTo>
                <a:lnTo>
                  <a:pt x="1707700" y="1429511"/>
                </a:lnTo>
                <a:lnTo>
                  <a:pt x="1766964" y="1405127"/>
                </a:lnTo>
                <a:lnTo>
                  <a:pt x="1820162" y="1374647"/>
                </a:lnTo>
                <a:lnTo>
                  <a:pt x="1866147" y="1335023"/>
                </a:lnTo>
                <a:lnTo>
                  <a:pt x="1872790" y="1328927"/>
                </a:lnTo>
                <a:close/>
              </a:path>
              <a:path w="2918459" h="1466214">
                <a:moveTo>
                  <a:pt x="776428" y="131063"/>
                </a:moveTo>
                <a:lnTo>
                  <a:pt x="655520" y="131063"/>
                </a:lnTo>
                <a:lnTo>
                  <a:pt x="583141" y="143255"/>
                </a:lnTo>
                <a:lnTo>
                  <a:pt x="516043" y="161543"/>
                </a:lnTo>
                <a:lnTo>
                  <a:pt x="455030" y="185927"/>
                </a:lnTo>
                <a:lnTo>
                  <a:pt x="400903" y="216407"/>
                </a:lnTo>
                <a:lnTo>
                  <a:pt x="354465" y="252983"/>
                </a:lnTo>
                <a:lnTo>
                  <a:pt x="316520" y="292607"/>
                </a:lnTo>
                <a:lnTo>
                  <a:pt x="287869" y="338327"/>
                </a:lnTo>
                <a:lnTo>
                  <a:pt x="269316" y="384047"/>
                </a:lnTo>
                <a:lnTo>
                  <a:pt x="261662" y="432815"/>
                </a:lnTo>
                <a:lnTo>
                  <a:pt x="262174" y="457199"/>
                </a:lnTo>
                <a:lnTo>
                  <a:pt x="265711" y="484631"/>
                </a:lnTo>
                <a:lnTo>
                  <a:pt x="260534" y="487679"/>
                </a:lnTo>
                <a:lnTo>
                  <a:pt x="246134" y="490727"/>
                </a:lnTo>
                <a:lnTo>
                  <a:pt x="231925" y="490727"/>
                </a:lnTo>
                <a:lnTo>
                  <a:pt x="177432" y="502919"/>
                </a:lnTo>
                <a:lnTo>
                  <a:pt x="164501" y="509015"/>
                </a:lnTo>
                <a:lnTo>
                  <a:pt x="151891" y="512063"/>
                </a:lnTo>
                <a:lnTo>
                  <a:pt x="139624" y="518159"/>
                </a:lnTo>
                <a:lnTo>
                  <a:pt x="94402" y="539495"/>
                </a:lnTo>
                <a:lnTo>
                  <a:pt x="84168" y="548639"/>
                </a:lnTo>
                <a:lnTo>
                  <a:pt x="74404" y="554735"/>
                </a:lnTo>
                <a:lnTo>
                  <a:pt x="65134" y="563879"/>
                </a:lnTo>
                <a:lnTo>
                  <a:pt x="56377" y="569975"/>
                </a:lnTo>
                <a:lnTo>
                  <a:pt x="48157" y="579119"/>
                </a:lnTo>
                <a:lnTo>
                  <a:pt x="40495" y="588263"/>
                </a:lnTo>
                <a:lnTo>
                  <a:pt x="29192" y="600455"/>
                </a:lnTo>
                <a:lnTo>
                  <a:pt x="19785" y="615695"/>
                </a:lnTo>
                <a:lnTo>
                  <a:pt x="2600" y="661415"/>
                </a:lnTo>
                <a:lnTo>
                  <a:pt x="0" y="694943"/>
                </a:lnTo>
                <a:lnTo>
                  <a:pt x="1255" y="710183"/>
                </a:lnTo>
                <a:lnTo>
                  <a:pt x="14833" y="755903"/>
                </a:lnTo>
                <a:lnTo>
                  <a:pt x="42417" y="798575"/>
                </a:lnTo>
                <a:lnTo>
                  <a:pt x="54566" y="813815"/>
                </a:lnTo>
                <a:lnTo>
                  <a:pt x="68136" y="826007"/>
                </a:lnTo>
                <a:lnTo>
                  <a:pt x="83091" y="838199"/>
                </a:lnTo>
                <a:lnTo>
                  <a:pt x="99400" y="850391"/>
                </a:lnTo>
                <a:lnTo>
                  <a:pt x="117026" y="859535"/>
                </a:lnTo>
                <a:lnTo>
                  <a:pt x="135938" y="871727"/>
                </a:lnTo>
                <a:lnTo>
                  <a:pt x="105935" y="899159"/>
                </a:lnTo>
                <a:lnTo>
                  <a:pt x="90400" y="920495"/>
                </a:lnTo>
                <a:lnTo>
                  <a:pt x="84014" y="929639"/>
                </a:lnTo>
                <a:lnTo>
                  <a:pt x="70551" y="966215"/>
                </a:lnTo>
                <a:lnTo>
                  <a:pt x="65920" y="999743"/>
                </a:lnTo>
                <a:lnTo>
                  <a:pt x="66405" y="1011935"/>
                </a:lnTo>
                <a:lnTo>
                  <a:pt x="77306" y="1054607"/>
                </a:lnTo>
                <a:lnTo>
                  <a:pt x="104206" y="1100327"/>
                </a:lnTo>
                <a:lnTo>
                  <a:pt x="144490" y="1136903"/>
                </a:lnTo>
                <a:lnTo>
                  <a:pt x="177662" y="1158239"/>
                </a:lnTo>
                <a:lnTo>
                  <a:pt x="215105" y="1176527"/>
                </a:lnTo>
                <a:lnTo>
                  <a:pt x="277807" y="1194815"/>
                </a:lnTo>
                <a:lnTo>
                  <a:pt x="322989" y="1200911"/>
                </a:lnTo>
                <a:lnTo>
                  <a:pt x="394154" y="1200911"/>
                </a:lnTo>
                <a:lnTo>
                  <a:pt x="397781" y="1203959"/>
                </a:lnTo>
                <a:lnTo>
                  <a:pt x="449007" y="1252727"/>
                </a:lnTo>
                <a:lnTo>
                  <a:pt x="507175" y="1295399"/>
                </a:lnTo>
                <a:lnTo>
                  <a:pt x="572702" y="1325879"/>
                </a:lnTo>
                <a:lnTo>
                  <a:pt x="607766" y="1341119"/>
                </a:lnTo>
                <a:lnTo>
                  <a:pt x="644119" y="1353311"/>
                </a:lnTo>
                <a:lnTo>
                  <a:pt x="681577" y="1362455"/>
                </a:lnTo>
                <a:lnTo>
                  <a:pt x="759070" y="1374647"/>
                </a:lnTo>
                <a:lnTo>
                  <a:pt x="838776" y="1380743"/>
                </a:lnTo>
                <a:lnTo>
                  <a:pt x="879000" y="1377695"/>
                </a:lnTo>
                <a:lnTo>
                  <a:pt x="919224" y="1377695"/>
                </a:lnTo>
                <a:lnTo>
                  <a:pt x="998944" y="1365503"/>
                </a:lnTo>
                <a:lnTo>
                  <a:pt x="1038071" y="1353311"/>
                </a:lnTo>
                <a:lnTo>
                  <a:pt x="1076464" y="1344167"/>
                </a:lnTo>
                <a:lnTo>
                  <a:pt x="1113939" y="1328927"/>
                </a:lnTo>
                <a:lnTo>
                  <a:pt x="1872790" y="1328927"/>
                </a:lnTo>
                <a:lnTo>
                  <a:pt x="1886076" y="1316735"/>
                </a:lnTo>
                <a:lnTo>
                  <a:pt x="1903772" y="1295399"/>
                </a:lnTo>
                <a:lnTo>
                  <a:pt x="1919092" y="1271015"/>
                </a:lnTo>
                <a:lnTo>
                  <a:pt x="1931892" y="1246631"/>
                </a:lnTo>
                <a:lnTo>
                  <a:pt x="2337787" y="1246631"/>
                </a:lnTo>
                <a:lnTo>
                  <a:pt x="2386774" y="1222247"/>
                </a:lnTo>
                <a:lnTo>
                  <a:pt x="2429937" y="1194815"/>
                </a:lnTo>
                <a:lnTo>
                  <a:pt x="2466506" y="1161287"/>
                </a:lnTo>
                <a:lnTo>
                  <a:pt x="2495712" y="1124711"/>
                </a:lnTo>
                <a:lnTo>
                  <a:pt x="2516784" y="1085087"/>
                </a:lnTo>
                <a:lnTo>
                  <a:pt x="2528953" y="1042415"/>
                </a:lnTo>
                <a:lnTo>
                  <a:pt x="2531459" y="1021079"/>
                </a:lnTo>
                <a:lnTo>
                  <a:pt x="2544697" y="1018031"/>
                </a:lnTo>
                <a:lnTo>
                  <a:pt x="2557841" y="1018031"/>
                </a:lnTo>
                <a:lnTo>
                  <a:pt x="2646550" y="996695"/>
                </a:lnTo>
                <a:lnTo>
                  <a:pt x="2658656" y="993647"/>
                </a:lnTo>
                <a:lnTo>
                  <a:pt x="2670598" y="987551"/>
                </a:lnTo>
                <a:lnTo>
                  <a:pt x="2693955" y="981455"/>
                </a:lnTo>
                <a:lnTo>
                  <a:pt x="2716556" y="969263"/>
                </a:lnTo>
                <a:lnTo>
                  <a:pt x="2727555" y="966215"/>
                </a:lnTo>
                <a:lnTo>
                  <a:pt x="2738340" y="960119"/>
                </a:lnTo>
                <a:lnTo>
                  <a:pt x="2767130" y="941831"/>
                </a:lnTo>
                <a:lnTo>
                  <a:pt x="2793465" y="926591"/>
                </a:lnTo>
                <a:lnTo>
                  <a:pt x="2817328" y="905255"/>
                </a:lnTo>
                <a:lnTo>
                  <a:pt x="2857570" y="865631"/>
                </a:lnTo>
                <a:lnTo>
                  <a:pt x="2887718" y="822959"/>
                </a:lnTo>
                <a:lnTo>
                  <a:pt x="2907631" y="774191"/>
                </a:lnTo>
                <a:lnTo>
                  <a:pt x="2917172" y="725423"/>
                </a:lnTo>
                <a:lnTo>
                  <a:pt x="2918009" y="701039"/>
                </a:lnTo>
                <a:lnTo>
                  <a:pt x="2916200" y="676655"/>
                </a:lnTo>
                <a:lnTo>
                  <a:pt x="2904578" y="627887"/>
                </a:lnTo>
                <a:lnTo>
                  <a:pt x="2882166" y="579119"/>
                </a:lnTo>
                <a:lnTo>
                  <a:pt x="2848824" y="533399"/>
                </a:lnTo>
                <a:lnTo>
                  <a:pt x="2828012" y="512063"/>
                </a:lnTo>
                <a:lnTo>
                  <a:pt x="2833827" y="499871"/>
                </a:lnTo>
                <a:lnTo>
                  <a:pt x="2838833" y="487679"/>
                </a:lnTo>
                <a:lnTo>
                  <a:pt x="2845432" y="469391"/>
                </a:lnTo>
                <a:lnTo>
                  <a:pt x="2849616" y="448055"/>
                </a:lnTo>
                <a:lnTo>
                  <a:pt x="2851449" y="429767"/>
                </a:lnTo>
                <a:lnTo>
                  <a:pt x="2850994" y="408431"/>
                </a:lnTo>
                <a:lnTo>
                  <a:pt x="2836547" y="353567"/>
                </a:lnTo>
                <a:lnTo>
                  <a:pt x="2816649" y="316991"/>
                </a:lnTo>
                <a:lnTo>
                  <a:pt x="2789134" y="283463"/>
                </a:lnTo>
                <a:lnTo>
                  <a:pt x="2754511" y="252983"/>
                </a:lnTo>
                <a:lnTo>
                  <a:pt x="2734693" y="240791"/>
                </a:lnTo>
                <a:lnTo>
                  <a:pt x="2713290" y="225551"/>
                </a:lnTo>
                <a:lnTo>
                  <a:pt x="2665983" y="204215"/>
                </a:lnTo>
                <a:lnTo>
                  <a:pt x="2613099" y="185927"/>
                </a:lnTo>
                <a:lnTo>
                  <a:pt x="2584725" y="179831"/>
                </a:lnTo>
                <a:lnTo>
                  <a:pt x="2582811" y="173735"/>
                </a:lnTo>
                <a:lnTo>
                  <a:pt x="947061" y="173735"/>
                </a:lnTo>
                <a:lnTo>
                  <a:pt x="920256" y="161543"/>
                </a:lnTo>
                <a:lnTo>
                  <a:pt x="906552" y="158495"/>
                </a:lnTo>
                <a:lnTo>
                  <a:pt x="892665" y="152399"/>
                </a:lnTo>
                <a:lnTo>
                  <a:pt x="820903" y="137159"/>
                </a:lnTo>
                <a:lnTo>
                  <a:pt x="806171" y="137159"/>
                </a:lnTo>
                <a:lnTo>
                  <a:pt x="776428" y="131063"/>
                </a:lnTo>
                <a:close/>
              </a:path>
              <a:path w="2918459" h="1466214">
                <a:moveTo>
                  <a:pt x="2337787" y="1246631"/>
                </a:moveTo>
                <a:lnTo>
                  <a:pt x="1931892" y="1246631"/>
                </a:lnTo>
                <a:lnTo>
                  <a:pt x="1943277" y="1252727"/>
                </a:lnTo>
                <a:lnTo>
                  <a:pt x="1966625" y="1258823"/>
                </a:lnTo>
                <a:lnTo>
                  <a:pt x="1978567" y="1264919"/>
                </a:lnTo>
                <a:lnTo>
                  <a:pt x="2027864" y="1277111"/>
                </a:lnTo>
                <a:lnTo>
                  <a:pt x="2040517" y="1277111"/>
                </a:lnTo>
                <a:lnTo>
                  <a:pt x="2066144" y="1283207"/>
                </a:lnTo>
                <a:lnTo>
                  <a:pt x="2092126" y="1283207"/>
                </a:lnTo>
                <a:lnTo>
                  <a:pt x="2105222" y="1286255"/>
                </a:lnTo>
                <a:lnTo>
                  <a:pt x="2163574" y="1286255"/>
                </a:lnTo>
                <a:lnTo>
                  <a:pt x="2225417" y="1280159"/>
                </a:lnTo>
                <a:lnTo>
                  <a:pt x="2255068" y="1274063"/>
                </a:lnTo>
                <a:lnTo>
                  <a:pt x="2283744" y="1264919"/>
                </a:lnTo>
                <a:lnTo>
                  <a:pt x="2311349" y="1255775"/>
                </a:lnTo>
                <a:lnTo>
                  <a:pt x="2337787" y="1246631"/>
                </a:lnTo>
                <a:close/>
              </a:path>
              <a:path w="2918459" h="1466214">
                <a:moveTo>
                  <a:pt x="1296416" y="42671"/>
                </a:moveTo>
                <a:lnTo>
                  <a:pt x="1213191" y="42671"/>
                </a:lnTo>
                <a:lnTo>
                  <a:pt x="1186016" y="48767"/>
                </a:lnTo>
                <a:lnTo>
                  <a:pt x="1159332" y="51815"/>
                </a:lnTo>
                <a:lnTo>
                  <a:pt x="1107939" y="67055"/>
                </a:lnTo>
                <a:lnTo>
                  <a:pt x="1060015" y="85343"/>
                </a:lnTo>
                <a:lnTo>
                  <a:pt x="1016560" y="109727"/>
                </a:lnTo>
                <a:lnTo>
                  <a:pt x="996821" y="124967"/>
                </a:lnTo>
                <a:lnTo>
                  <a:pt x="978575" y="137159"/>
                </a:lnTo>
                <a:lnTo>
                  <a:pt x="961946" y="155447"/>
                </a:lnTo>
                <a:lnTo>
                  <a:pt x="947061" y="173735"/>
                </a:lnTo>
                <a:lnTo>
                  <a:pt x="2582811" y="173735"/>
                </a:lnTo>
                <a:lnTo>
                  <a:pt x="2580896" y="167639"/>
                </a:lnTo>
                <a:lnTo>
                  <a:pt x="2576249" y="158495"/>
                </a:lnTo>
                <a:lnTo>
                  <a:pt x="2570800" y="146303"/>
                </a:lnTo>
                <a:lnTo>
                  <a:pt x="2564565" y="137159"/>
                </a:lnTo>
                <a:lnTo>
                  <a:pt x="2557561" y="124967"/>
                </a:lnTo>
                <a:lnTo>
                  <a:pt x="2549804" y="115823"/>
                </a:lnTo>
                <a:lnTo>
                  <a:pt x="2544141" y="109727"/>
                </a:lnTo>
                <a:lnTo>
                  <a:pt x="1513138" y="109727"/>
                </a:lnTo>
                <a:lnTo>
                  <a:pt x="1502737" y="103631"/>
                </a:lnTo>
                <a:lnTo>
                  <a:pt x="1457683" y="79247"/>
                </a:lnTo>
                <a:lnTo>
                  <a:pt x="1445626" y="76199"/>
                </a:lnTo>
                <a:lnTo>
                  <a:pt x="1433278" y="70103"/>
                </a:lnTo>
                <a:lnTo>
                  <a:pt x="1406674" y="60959"/>
                </a:lnTo>
                <a:lnTo>
                  <a:pt x="1352064" y="48767"/>
                </a:lnTo>
                <a:lnTo>
                  <a:pt x="1296416" y="42671"/>
                </a:lnTo>
                <a:close/>
              </a:path>
              <a:path w="2918459" h="1466214">
                <a:moveTo>
                  <a:pt x="1798690" y="0"/>
                </a:moveTo>
                <a:lnTo>
                  <a:pt x="1753016" y="0"/>
                </a:lnTo>
                <a:lnTo>
                  <a:pt x="1708231" y="6095"/>
                </a:lnTo>
                <a:lnTo>
                  <a:pt x="1686419" y="12191"/>
                </a:lnTo>
                <a:lnTo>
                  <a:pt x="1665125" y="15239"/>
                </a:lnTo>
                <a:lnTo>
                  <a:pt x="1624489" y="30479"/>
                </a:lnTo>
                <a:lnTo>
                  <a:pt x="1587115" y="48767"/>
                </a:lnTo>
                <a:lnTo>
                  <a:pt x="1553793" y="70103"/>
                </a:lnTo>
                <a:lnTo>
                  <a:pt x="1513138" y="109727"/>
                </a:lnTo>
                <a:lnTo>
                  <a:pt x="2544141" y="109727"/>
                </a:lnTo>
                <a:lnTo>
                  <a:pt x="2511570" y="79247"/>
                </a:lnTo>
                <a:lnTo>
                  <a:pt x="2011627" y="79247"/>
                </a:lnTo>
                <a:lnTo>
                  <a:pt x="2002396" y="70103"/>
                </a:lnTo>
                <a:lnTo>
                  <a:pt x="1992647" y="64007"/>
                </a:lnTo>
                <a:lnTo>
                  <a:pt x="1982399" y="54863"/>
                </a:lnTo>
                <a:lnTo>
                  <a:pt x="1971673" y="48767"/>
                </a:lnTo>
                <a:lnTo>
                  <a:pt x="1960488" y="42671"/>
                </a:lnTo>
                <a:lnTo>
                  <a:pt x="1948866" y="36575"/>
                </a:lnTo>
                <a:lnTo>
                  <a:pt x="1936825" y="30479"/>
                </a:lnTo>
                <a:lnTo>
                  <a:pt x="1924387" y="27431"/>
                </a:lnTo>
                <a:lnTo>
                  <a:pt x="1911570" y="21335"/>
                </a:lnTo>
                <a:lnTo>
                  <a:pt x="1867136" y="9143"/>
                </a:lnTo>
                <a:lnTo>
                  <a:pt x="1798690" y="0"/>
                </a:lnTo>
                <a:close/>
              </a:path>
              <a:path w="2918459" h="1466214">
                <a:moveTo>
                  <a:pt x="2287237" y="0"/>
                </a:moveTo>
                <a:lnTo>
                  <a:pt x="2236806" y="0"/>
                </a:lnTo>
                <a:lnTo>
                  <a:pt x="2186927" y="6095"/>
                </a:lnTo>
                <a:lnTo>
                  <a:pt x="2115188" y="24383"/>
                </a:lnTo>
                <a:lnTo>
                  <a:pt x="2070779" y="42671"/>
                </a:lnTo>
                <a:lnTo>
                  <a:pt x="2030194" y="64007"/>
                </a:lnTo>
                <a:lnTo>
                  <a:pt x="2011627" y="79247"/>
                </a:lnTo>
                <a:lnTo>
                  <a:pt x="2511570" y="79247"/>
                </a:lnTo>
                <a:lnTo>
                  <a:pt x="2500292" y="70103"/>
                </a:lnTo>
                <a:lnTo>
                  <a:pt x="2488358" y="60959"/>
                </a:lnTo>
                <a:lnTo>
                  <a:pt x="2475786" y="54863"/>
                </a:lnTo>
                <a:lnTo>
                  <a:pt x="2454597" y="42671"/>
                </a:lnTo>
                <a:lnTo>
                  <a:pt x="2432495" y="33527"/>
                </a:lnTo>
                <a:lnTo>
                  <a:pt x="2409595" y="24383"/>
                </a:lnTo>
                <a:lnTo>
                  <a:pt x="2337286" y="6095"/>
                </a:lnTo>
                <a:lnTo>
                  <a:pt x="2287237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39946" y="1737504"/>
            <a:ext cx="13366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76079" y="2198190"/>
            <a:ext cx="1398905" cy="3575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ub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sc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39260" y="2364455"/>
            <a:ext cx="3140075" cy="758190"/>
          </a:xfrm>
          <a:custGeom>
            <a:avLst/>
            <a:gdLst/>
            <a:ahLst/>
            <a:cxnLst/>
            <a:rect l="l" t="t" r="r" b="b"/>
            <a:pathLst>
              <a:path w="3140075" h="758189">
                <a:moveTo>
                  <a:pt x="65653" y="683483"/>
                </a:moveTo>
                <a:lnTo>
                  <a:pt x="0" y="737768"/>
                </a:lnTo>
                <a:lnTo>
                  <a:pt x="82844" y="757732"/>
                </a:lnTo>
                <a:lnTo>
                  <a:pt x="77114" y="732983"/>
                </a:lnTo>
                <a:lnTo>
                  <a:pt x="184138" y="708233"/>
                </a:lnTo>
                <a:lnTo>
                  <a:pt x="71384" y="708233"/>
                </a:lnTo>
                <a:lnTo>
                  <a:pt x="65653" y="683483"/>
                </a:lnTo>
                <a:close/>
              </a:path>
              <a:path w="3140075" h="758189">
                <a:moveTo>
                  <a:pt x="3133953" y="0"/>
                </a:moveTo>
                <a:lnTo>
                  <a:pt x="71384" y="708233"/>
                </a:lnTo>
                <a:lnTo>
                  <a:pt x="184138" y="708233"/>
                </a:lnTo>
                <a:lnTo>
                  <a:pt x="3139683" y="24749"/>
                </a:lnTo>
                <a:lnTo>
                  <a:pt x="31339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52710" y="3225888"/>
            <a:ext cx="2918460" cy="1466215"/>
          </a:xfrm>
          <a:custGeom>
            <a:avLst/>
            <a:gdLst/>
            <a:ahLst/>
            <a:cxnLst/>
            <a:rect l="l" t="t" r="r" b="b"/>
            <a:pathLst>
              <a:path w="2918459" h="1466214">
                <a:moveTo>
                  <a:pt x="1872787" y="1328927"/>
                </a:moveTo>
                <a:lnTo>
                  <a:pt x="1113940" y="1328927"/>
                </a:lnTo>
                <a:lnTo>
                  <a:pt x="1122939" y="1338071"/>
                </a:lnTo>
                <a:lnTo>
                  <a:pt x="1132355" y="1347215"/>
                </a:lnTo>
                <a:lnTo>
                  <a:pt x="1142178" y="1353311"/>
                </a:lnTo>
                <a:lnTo>
                  <a:pt x="1152394" y="1362455"/>
                </a:lnTo>
                <a:lnTo>
                  <a:pt x="1162995" y="1371599"/>
                </a:lnTo>
                <a:lnTo>
                  <a:pt x="1173968" y="1377695"/>
                </a:lnTo>
                <a:lnTo>
                  <a:pt x="1185302" y="1386839"/>
                </a:lnTo>
                <a:lnTo>
                  <a:pt x="1221362" y="1405127"/>
                </a:lnTo>
                <a:lnTo>
                  <a:pt x="1260277" y="1423415"/>
                </a:lnTo>
                <a:lnTo>
                  <a:pt x="1316084" y="1441703"/>
                </a:lnTo>
                <a:lnTo>
                  <a:pt x="1330662" y="1447799"/>
                </a:lnTo>
                <a:lnTo>
                  <a:pt x="1360492" y="1453895"/>
                </a:lnTo>
                <a:lnTo>
                  <a:pt x="1432898" y="1466087"/>
                </a:lnTo>
                <a:lnTo>
                  <a:pt x="1540519" y="1466087"/>
                </a:lnTo>
                <a:lnTo>
                  <a:pt x="1643515" y="1450847"/>
                </a:lnTo>
                <a:lnTo>
                  <a:pt x="1707700" y="1429511"/>
                </a:lnTo>
                <a:lnTo>
                  <a:pt x="1766963" y="1405127"/>
                </a:lnTo>
                <a:lnTo>
                  <a:pt x="1820160" y="1374647"/>
                </a:lnTo>
                <a:lnTo>
                  <a:pt x="1866144" y="1335023"/>
                </a:lnTo>
                <a:lnTo>
                  <a:pt x="1872787" y="1328927"/>
                </a:lnTo>
                <a:close/>
              </a:path>
              <a:path w="2918459" h="1466214">
                <a:moveTo>
                  <a:pt x="776428" y="131063"/>
                </a:moveTo>
                <a:lnTo>
                  <a:pt x="655520" y="131063"/>
                </a:lnTo>
                <a:lnTo>
                  <a:pt x="583141" y="143255"/>
                </a:lnTo>
                <a:lnTo>
                  <a:pt x="516044" y="161543"/>
                </a:lnTo>
                <a:lnTo>
                  <a:pt x="455030" y="185927"/>
                </a:lnTo>
                <a:lnTo>
                  <a:pt x="400903" y="216407"/>
                </a:lnTo>
                <a:lnTo>
                  <a:pt x="354466" y="252983"/>
                </a:lnTo>
                <a:lnTo>
                  <a:pt x="316520" y="292607"/>
                </a:lnTo>
                <a:lnTo>
                  <a:pt x="287869" y="338327"/>
                </a:lnTo>
                <a:lnTo>
                  <a:pt x="269316" y="384047"/>
                </a:lnTo>
                <a:lnTo>
                  <a:pt x="261662" y="432815"/>
                </a:lnTo>
                <a:lnTo>
                  <a:pt x="262174" y="457199"/>
                </a:lnTo>
                <a:lnTo>
                  <a:pt x="265712" y="484631"/>
                </a:lnTo>
                <a:lnTo>
                  <a:pt x="260553" y="487679"/>
                </a:lnTo>
                <a:lnTo>
                  <a:pt x="246152" y="490727"/>
                </a:lnTo>
                <a:lnTo>
                  <a:pt x="231942" y="490727"/>
                </a:lnTo>
                <a:lnTo>
                  <a:pt x="177443" y="502919"/>
                </a:lnTo>
                <a:lnTo>
                  <a:pt x="164512" y="509015"/>
                </a:lnTo>
                <a:lnTo>
                  <a:pt x="151901" y="512063"/>
                </a:lnTo>
                <a:lnTo>
                  <a:pt x="139632" y="518159"/>
                </a:lnTo>
                <a:lnTo>
                  <a:pt x="94407" y="539495"/>
                </a:lnTo>
                <a:lnTo>
                  <a:pt x="84171" y="548639"/>
                </a:lnTo>
                <a:lnTo>
                  <a:pt x="74407" y="554735"/>
                </a:lnTo>
                <a:lnTo>
                  <a:pt x="65136" y="563879"/>
                </a:lnTo>
                <a:lnTo>
                  <a:pt x="56379" y="569975"/>
                </a:lnTo>
                <a:lnTo>
                  <a:pt x="48158" y="579119"/>
                </a:lnTo>
                <a:lnTo>
                  <a:pt x="40495" y="588263"/>
                </a:lnTo>
                <a:lnTo>
                  <a:pt x="29192" y="600455"/>
                </a:lnTo>
                <a:lnTo>
                  <a:pt x="19785" y="615695"/>
                </a:lnTo>
                <a:lnTo>
                  <a:pt x="2600" y="661415"/>
                </a:lnTo>
                <a:lnTo>
                  <a:pt x="0" y="694943"/>
                </a:lnTo>
                <a:lnTo>
                  <a:pt x="1254" y="710183"/>
                </a:lnTo>
                <a:lnTo>
                  <a:pt x="14832" y="755903"/>
                </a:lnTo>
                <a:lnTo>
                  <a:pt x="42415" y="798575"/>
                </a:lnTo>
                <a:lnTo>
                  <a:pt x="54564" y="813815"/>
                </a:lnTo>
                <a:lnTo>
                  <a:pt x="68133" y="826007"/>
                </a:lnTo>
                <a:lnTo>
                  <a:pt x="83088" y="838199"/>
                </a:lnTo>
                <a:lnTo>
                  <a:pt x="99395" y="850391"/>
                </a:lnTo>
                <a:lnTo>
                  <a:pt x="117021" y="859535"/>
                </a:lnTo>
                <a:lnTo>
                  <a:pt x="135931" y="871727"/>
                </a:lnTo>
                <a:lnTo>
                  <a:pt x="105932" y="899159"/>
                </a:lnTo>
                <a:lnTo>
                  <a:pt x="90398" y="920495"/>
                </a:lnTo>
                <a:lnTo>
                  <a:pt x="84013" y="929639"/>
                </a:lnTo>
                <a:lnTo>
                  <a:pt x="70550" y="966215"/>
                </a:lnTo>
                <a:lnTo>
                  <a:pt x="65921" y="999743"/>
                </a:lnTo>
                <a:lnTo>
                  <a:pt x="66405" y="1011935"/>
                </a:lnTo>
                <a:lnTo>
                  <a:pt x="77307" y="1054607"/>
                </a:lnTo>
                <a:lnTo>
                  <a:pt x="104207" y="1100327"/>
                </a:lnTo>
                <a:lnTo>
                  <a:pt x="144490" y="1136903"/>
                </a:lnTo>
                <a:lnTo>
                  <a:pt x="177663" y="1158239"/>
                </a:lnTo>
                <a:lnTo>
                  <a:pt x="215105" y="1176527"/>
                </a:lnTo>
                <a:lnTo>
                  <a:pt x="277807" y="1194815"/>
                </a:lnTo>
                <a:lnTo>
                  <a:pt x="322989" y="1200911"/>
                </a:lnTo>
                <a:lnTo>
                  <a:pt x="395953" y="1200911"/>
                </a:lnTo>
                <a:lnTo>
                  <a:pt x="397781" y="1203959"/>
                </a:lnTo>
                <a:lnTo>
                  <a:pt x="449008" y="1252727"/>
                </a:lnTo>
                <a:lnTo>
                  <a:pt x="507175" y="1292351"/>
                </a:lnTo>
                <a:lnTo>
                  <a:pt x="572702" y="1325879"/>
                </a:lnTo>
                <a:lnTo>
                  <a:pt x="607767" y="1341119"/>
                </a:lnTo>
                <a:lnTo>
                  <a:pt x="644119" y="1353311"/>
                </a:lnTo>
                <a:lnTo>
                  <a:pt x="681577" y="1362455"/>
                </a:lnTo>
                <a:lnTo>
                  <a:pt x="759070" y="1374647"/>
                </a:lnTo>
                <a:lnTo>
                  <a:pt x="838777" y="1380743"/>
                </a:lnTo>
                <a:lnTo>
                  <a:pt x="879000" y="1377695"/>
                </a:lnTo>
                <a:lnTo>
                  <a:pt x="919225" y="1377695"/>
                </a:lnTo>
                <a:lnTo>
                  <a:pt x="998944" y="1365503"/>
                </a:lnTo>
                <a:lnTo>
                  <a:pt x="1038071" y="1353311"/>
                </a:lnTo>
                <a:lnTo>
                  <a:pt x="1076464" y="1344167"/>
                </a:lnTo>
                <a:lnTo>
                  <a:pt x="1113940" y="1328927"/>
                </a:lnTo>
                <a:lnTo>
                  <a:pt x="1872787" y="1328927"/>
                </a:lnTo>
                <a:lnTo>
                  <a:pt x="1886073" y="1316735"/>
                </a:lnTo>
                <a:lnTo>
                  <a:pt x="1903768" y="1295399"/>
                </a:lnTo>
                <a:lnTo>
                  <a:pt x="1919087" y="1271015"/>
                </a:lnTo>
                <a:lnTo>
                  <a:pt x="1931887" y="1246631"/>
                </a:lnTo>
                <a:lnTo>
                  <a:pt x="2337787" y="1246631"/>
                </a:lnTo>
                <a:lnTo>
                  <a:pt x="2386774" y="1222247"/>
                </a:lnTo>
                <a:lnTo>
                  <a:pt x="2429937" y="1194815"/>
                </a:lnTo>
                <a:lnTo>
                  <a:pt x="2466505" y="1161287"/>
                </a:lnTo>
                <a:lnTo>
                  <a:pt x="2495710" y="1124711"/>
                </a:lnTo>
                <a:lnTo>
                  <a:pt x="2516782" y="1085087"/>
                </a:lnTo>
                <a:lnTo>
                  <a:pt x="2528950" y="1042415"/>
                </a:lnTo>
                <a:lnTo>
                  <a:pt x="2531455" y="1021079"/>
                </a:lnTo>
                <a:lnTo>
                  <a:pt x="2544693" y="1018031"/>
                </a:lnTo>
                <a:lnTo>
                  <a:pt x="2557838" y="1018031"/>
                </a:lnTo>
                <a:lnTo>
                  <a:pt x="2646548" y="996695"/>
                </a:lnTo>
                <a:lnTo>
                  <a:pt x="2658655" y="993647"/>
                </a:lnTo>
                <a:lnTo>
                  <a:pt x="2670597" y="987551"/>
                </a:lnTo>
                <a:lnTo>
                  <a:pt x="2693954" y="981455"/>
                </a:lnTo>
                <a:lnTo>
                  <a:pt x="2716556" y="969263"/>
                </a:lnTo>
                <a:lnTo>
                  <a:pt x="2727555" y="966215"/>
                </a:lnTo>
                <a:lnTo>
                  <a:pt x="2738341" y="960119"/>
                </a:lnTo>
                <a:lnTo>
                  <a:pt x="2767130" y="941831"/>
                </a:lnTo>
                <a:lnTo>
                  <a:pt x="2793465" y="926591"/>
                </a:lnTo>
                <a:lnTo>
                  <a:pt x="2817328" y="905255"/>
                </a:lnTo>
                <a:lnTo>
                  <a:pt x="2857571" y="865631"/>
                </a:lnTo>
                <a:lnTo>
                  <a:pt x="2887718" y="822959"/>
                </a:lnTo>
                <a:lnTo>
                  <a:pt x="2907632" y="774191"/>
                </a:lnTo>
                <a:lnTo>
                  <a:pt x="2917172" y="725423"/>
                </a:lnTo>
                <a:lnTo>
                  <a:pt x="2918009" y="701039"/>
                </a:lnTo>
                <a:lnTo>
                  <a:pt x="2916201" y="676655"/>
                </a:lnTo>
                <a:lnTo>
                  <a:pt x="2904578" y="627887"/>
                </a:lnTo>
                <a:lnTo>
                  <a:pt x="2882166" y="579119"/>
                </a:lnTo>
                <a:lnTo>
                  <a:pt x="2848825" y="533399"/>
                </a:lnTo>
                <a:lnTo>
                  <a:pt x="2828012" y="512063"/>
                </a:lnTo>
                <a:lnTo>
                  <a:pt x="2833827" y="499871"/>
                </a:lnTo>
                <a:lnTo>
                  <a:pt x="2838833" y="487679"/>
                </a:lnTo>
                <a:lnTo>
                  <a:pt x="2845432" y="469391"/>
                </a:lnTo>
                <a:lnTo>
                  <a:pt x="2849616" y="448055"/>
                </a:lnTo>
                <a:lnTo>
                  <a:pt x="2851449" y="429767"/>
                </a:lnTo>
                <a:lnTo>
                  <a:pt x="2850995" y="408431"/>
                </a:lnTo>
                <a:lnTo>
                  <a:pt x="2836547" y="353567"/>
                </a:lnTo>
                <a:lnTo>
                  <a:pt x="2816650" y="316991"/>
                </a:lnTo>
                <a:lnTo>
                  <a:pt x="2789134" y="283463"/>
                </a:lnTo>
                <a:lnTo>
                  <a:pt x="2754511" y="252983"/>
                </a:lnTo>
                <a:lnTo>
                  <a:pt x="2734694" y="240791"/>
                </a:lnTo>
                <a:lnTo>
                  <a:pt x="2713291" y="225551"/>
                </a:lnTo>
                <a:lnTo>
                  <a:pt x="2665983" y="204215"/>
                </a:lnTo>
                <a:lnTo>
                  <a:pt x="2613100" y="185927"/>
                </a:lnTo>
                <a:lnTo>
                  <a:pt x="2584726" y="179831"/>
                </a:lnTo>
                <a:lnTo>
                  <a:pt x="2582811" y="173735"/>
                </a:lnTo>
                <a:lnTo>
                  <a:pt x="947062" y="173735"/>
                </a:lnTo>
                <a:lnTo>
                  <a:pt x="920256" y="161543"/>
                </a:lnTo>
                <a:lnTo>
                  <a:pt x="906553" y="158495"/>
                </a:lnTo>
                <a:lnTo>
                  <a:pt x="892665" y="152399"/>
                </a:lnTo>
                <a:lnTo>
                  <a:pt x="820903" y="137159"/>
                </a:lnTo>
                <a:lnTo>
                  <a:pt x="806172" y="137159"/>
                </a:lnTo>
                <a:lnTo>
                  <a:pt x="776428" y="131063"/>
                </a:lnTo>
                <a:close/>
              </a:path>
              <a:path w="2918459" h="1466214">
                <a:moveTo>
                  <a:pt x="2337787" y="1246631"/>
                </a:moveTo>
                <a:lnTo>
                  <a:pt x="1931887" y="1246631"/>
                </a:lnTo>
                <a:lnTo>
                  <a:pt x="1943272" y="1252727"/>
                </a:lnTo>
                <a:lnTo>
                  <a:pt x="1966621" y="1258823"/>
                </a:lnTo>
                <a:lnTo>
                  <a:pt x="1978562" y="1264919"/>
                </a:lnTo>
                <a:lnTo>
                  <a:pt x="2027861" y="1277111"/>
                </a:lnTo>
                <a:lnTo>
                  <a:pt x="2040515" y="1277111"/>
                </a:lnTo>
                <a:lnTo>
                  <a:pt x="2066142" y="1283207"/>
                </a:lnTo>
                <a:lnTo>
                  <a:pt x="2092125" y="1283207"/>
                </a:lnTo>
                <a:lnTo>
                  <a:pt x="2105222" y="1286255"/>
                </a:lnTo>
                <a:lnTo>
                  <a:pt x="2163574" y="1286255"/>
                </a:lnTo>
                <a:lnTo>
                  <a:pt x="2225417" y="1280159"/>
                </a:lnTo>
                <a:lnTo>
                  <a:pt x="2255068" y="1274063"/>
                </a:lnTo>
                <a:lnTo>
                  <a:pt x="2283744" y="1264919"/>
                </a:lnTo>
                <a:lnTo>
                  <a:pt x="2311349" y="1255775"/>
                </a:lnTo>
                <a:lnTo>
                  <a:pt x="2337787" y="1246631"/>
                </a:lnTo>
                <a:close/>
              </a:path>
              <a:path w="2918459" h="1466214">
                <a:moveTo>
                  <a:pt x="1296417" y="42671"/>
                </a:moveTo>
                <a:lnTo>
                  <a:pt x="1213191" y="42671"/>
                </a:lnTo>
                <a:lnTo>
                  <a:pt x="1186016" y="48767"/>
                </a:lnTo>
                <a:lnTo>
                  <a:pt x="1159332" y="51815"/>
                </a:lnTo>
                <a:lnTo>
                  <a:pt x="1107939" y="67055"/>
                </a:lnTo>
                <a:lnTo>
                  <a:pt x="1060015" y="85343"/>
                </a:lnTo>
                <a:lnTo>
                  <a:pt x="1016560" y="109727"/>
                </a:lnTo>
                <a:lnTo>
                  <a:pt x="978575" y="137159"/>
                </a:lnTo>
                <a:lnTo>
                  <a:pt x="947062" y="173735"/>
                </a:lnTo>
                <a:lnTo>
                  <a:pt x="2582811" y="173735"/>
                </a:lnTo>
                <a:lnTo>
                  <a:pt x="2580896" y="167639"/>
                </a:lnTo>
                <a:lnTo>
                  <a:pt x="2576249" y="158495"/>
                </a:lnTo>
                <a:lnTo>
                  <a:pt x="2570800" y="146303"/>
                </a:lnTo>
                <a:lnTo>
                  <a:pt x="2564565" y="137159"/>
                </a:lnTo>
                <a:lnTo>
                  <a:pt x="2557561" y="124967"/>
                </a:lnTo>
                <a:lnTo>
                  <a:pt x="2549804" y="115823"/>
                </a:lnTo>
                <a:lnTo>
                  <a:pt x="2544141" y="109727"/>
                </a:lnTo>
                <a:lnTo>
                  <a:pt x="1513139" y="109727"/>
                </a:lnTo>
                <a:lnTo>
                  <a:pt x="1502738" y="103631"/>
                </a:lnTo>
                <a:lnTo>
                  <a:pt x="1457683" y="79247"/>
                </a:lnTo>
                <a:lnTo>
                  <a:pt x="1445626" y="76199"/>
                </a:lnTo>
                <a:lnTo>
                  <a:pt x="1433278" y="70103"/>
                </a:lnTo>
                <a:lnTo>
                  <a:pt x="1406675" y="60959"/>
                </a:lnTo>
                <a:lnTo>
                  <a:pt x="1352064" y="48767"/>
                </a:lnTo>
                <a:lnTo>
                  <a:pt x="1296417" y="42671"/>
                </a:lnTo>
                <a:close/>
              </a:path>
              <a:path w="2918459" h="1466214">
                <a:moveTo>
                  <a:pt x="1798690" y="0"/>
                </a:moveTo>
                <a:lnTo>
                  <a:pt x="1753017" y="0"/>
                </a:lnTo>
                <a:lnTo>
                  <a:pt x="1708231" y="6095"/>
                </a:lnTo>
                <a:lnTo>
                  <a:pt x="1686419" y="12191"/>
                </a:lnTo>
                <a:lnTo>
                  <a:pt x="1665125" y="15239"/>
                </a:lnTo>
                <a:lnTo>
                  <a:pt x="1624490" y="30479"/>
                </a:lnTo>
                <a:lnTo>
                  <a:pt x="1587115" y="48767"/>
                </a:lnTo>
                <a:lnTo>
                  <a:pt x="1553793" y="70103"/>
                </a:lnTo>
                <a:lnTo>
                  <a:pt x="1513139" y="109727"/>
                </a:lnTo>
                <a:lnTo>
                  <a:pt x="2544141" y="109727"/>
                </a:lnTo>
                <a:lnTo>
                  <a:pt x="2511571" y="79247"/>
                </a:lnTo>
                <a:lnTo>
                  <a:pt x="2011628" y="79247"/>
                </a:lnTo>
                <a:lnTo>
                  <a:pt x="2002397" y="70103"/>
                </a:lnTo>
                <a:lnTo>
                  <a:pt x="1992647" y="64007"/>
                </a:lnTo>
                <a:lnTo>
                  <a:pt x="1982399" y="54863"/>
                </a:lnTo>
                <a:lnTo>
                  <a:pt x="1971673" y="48767"/>
                </a:lnTo>
                <a:lnTo>
                  <a:pt x="1960489" y="42671"/>
                </a:lnTo>
                <a:lnTo>
                  <a:pt x="1948866" y="36575"/>
                </a:lnTo>
                <a:lnTo>
                  <a:pt x="1936826" y="30479"/>
                </a:lnTo>
                <a:lnTo>
                  <a:pt x="1924387" y="27431"/>
                </a:lnTo>
                <a:lnTo>
                  <a:pt x="1911571" y="21335"/>
                </a:lnTo>
                <a:lnTo>
                  <a:pt x="1867136" y="9143"/>
                </a:lnTo>
                <a:lnTo>
                  <a:pt x="1798690" y="0"/>
                </a:lnTo>
                <a:close/>
              </a:path>
              <a:path w="2918459" h="1466214">
                <a:moveTo>
                  <a:pt x="2287238" y="0"/>
                </a:moveTo>
                <a:lnTo>
                  <a:pt x="2236806" y="0"/>
                </a:lnTo>
                <a:lnTo>
                  <a:pt x="2186927" y="6095"/>
                </a:lnTo>
                <a:lnTo>
                  <a:pt x="2115189" y="24383"/>
                </a:lnTo>
                <a:lnTo>
                  <a:pt x="2070779" y="42671"/>
                </a:lnTo>
                <a:lnTo>
                  <a:pt x="2030194" y="64007"/>
                </a:lnTo>
                <a:lnTo>
                  <a:pt x="2011628" y="79247"/>
                </a:lnTo>
                <a:lnTo>
                  <a:pt x="2511571" y="79247"/>
                </a:lnTo>
                <a:lnTo>
                  <a:pt x="2500292" y="70103"/>
                </a:lnTo>
                <a:lnTo>
                  <a:pt x="2488359" y="60959"/>
                </a:lnTo>
                <a:lnTo>
                  <a:pt x="2475786" y="54863"/>
                </a:lnTo>
                <a:lnTo>
                  <a:pt x="2454597" y="42671"/>
                </a:lnTo>
                <a:lnTo>
                  <a:pt x="2432495" y="33527"/>
                </a:lnTo>
                <a:lnTo>
                  <a:pt x="2409596" y="24383"/>
                </a:lnTo>
                <a:lnTo>
                  <a:pt x="2337286" y="6095"/>
                </a:lnTo>
                <a:lnTo>
                  <a:pt x="228723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39946" y="3540702"/>
            <a:ext cx="13366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6079" y="4001392"/>
            <a:ext cx="1398905" cy="3575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ub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sc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52710" y="4904312"/>
            <a:ext cx="2918460" cy="1466215"/>
          </a:xfrm>
          <a:custGeom>
            <a:avLst/>
            <a:gdLst/>
            <a:ahLst/>
            <a:cxnLst/>
            <a:rect l="l" t="t" r="r" b="b"/>
            <a:pathLst>
              <a:path w="2918459" h="1466214">
                <a:moveTo>
                  <a:pt x="1872788" y="1328927"/>
                </a:moveTo>
                <a:lnTo>
                  <a:pt x="1113940" y="1328927"/>
                </a:lnTo>
                <a:lnTo>
                  <a:pt x="1122939" y="1338071"/>
                </a:lnTo>
                <a:lnTo>
                  <a:pt x="1132355" y="1347215"/>
                </a:lnTo>
                <a:lnTo>
                  <a:pt x="1142178" y="1353311"/>
                </a:lnTo>
                <a:lnTo>
                  <a:pt x="1152394" y="1362455"/>
                </a:lnTo>
                <a:lnTo>
                  <a:pt x="1162995" y="1371599"/>
                </a:lnTo>
                <a:lnTo>
                  <a:pt x="1173968" y="1377695"/>
                </a:lnTo>
                <a:lnTo>
                  <a:pt x="1185302" y="1386839"/>
                </a:lnTo>
                <a:lnTo>
                  <a:pt x="1221362" y="1405127"/>
                </a:lnTo>
                <a:lnTo>
                  <a:pt x="1260277" y="1423415"/>
                </a:lnTo>
                <a:lnTo>
                  <a:pt x="1316084" y="1441703"/>
                </a:lnTo>
                <a:lnTo>
                  <a:pt x="1330662" y="1447799"/>
                </a:lnTo>
                <a:lnTo>
                  <a:pt x="1360492" y="1453895"/>
                </a:lnTo>
                <a:lnTo>
                  <a:pt x="1432898" y="1466087"/>
                </a:lnTo>
                <a:lnTo>
                  <a:pt x="1540519" y="1466087"/>
                </a:lnTo>
                <a:lnTo>
                  <a:pt x="1643515" y="1450847"/>
                </a:lnTo>
                <a:lnTo>
                  <a:pt x="1707700" y="1429511"/>
                </a:lnTo>
                <a:lnTo>
                  <a:pt x="1766964" y="1405127"/>
                </a:lnTo>
                <a:lnTo>
                  <a:pt x="1820161" y="1374647"/>
                </a:lnTo>
                <a:lnTo>
                  <a:pt x="1866145" y="1335023"/>
                </a:lnTo>
                <a:lnTo>
                  <a:pt x="1872788" y="1328927"/>
                </a:lnTo>
                <a:close/>
              </a:path>
              <a:path w="2918459" h="1466214">
                <a:moveTo>
                  <a:pt x="776428" y="131063"/>
                </a:moveTo>
                <a:lnTo>
                  <a:pt x="655520" y="131063"/>
                </a:lnTo>
                <a:lnTo>
                  <a:pt x="583141" y="143255"/>
                </a:lnTo>
                <a:lnTo>
                  <a:pt x="516044" y="161543"/>
                </a:lnTo>
                <a:lnTo>
                  <a:pt x="455030" y="185927"/>
                </a:lnTo>
                <a:lnTo>
                  <a:pt x="400903" y="216407"/>
                </a:lnTo>
                <a:lnTo>
                  <a:pt x="354466" y="252983"/>
                </a:lnTo>
                <a:lnTo>
                  <a:pt x="316520" y="292607"/>
                </a:lnTo>
                <a:lnTo>
                  <a:pt x="287869" y="338327"/>
                </a:lnTo>
                <a:lnTo>
                  <a:pt x="269316" y="384047"/>
                </a:lnTo>
                <a:lnTo>
                  <a:pt x="261662" y="432815"/>
                </a:lnTo>
                <a:lnTo>
                  <a:pt x="262174" y="457199"/>
                </a:lnTo>
                <a:lnTo>
                  <a:pt x="265712" y="484631"/>
                </a:lnTo>
                <a:lnTo>
                  <a:pt x="260544" y="487679"/>
                </a:lnTo>
                <a:lnTo>
                  <a:pt x="246144" y="490727"/>
                </a:lnTo>
                <a:lnTo>
                  <a:pt x="231934" y="490727"/>
                </a:lnTo>
                <a:lnTo>
                  <a:pt x="177438" y="502919"/>
                </a:lnTo>
                <a:lnTo>
                  <a:pt x="164507" y="509015"/>
                </a:lnTo>
                <a:lnTo>
                  <a:pt x="151897" y="512063"/>
                </a:lnTo>
                <a:lnTo>
                  <a:pt x="139628" y="518159"/>
                </a:lnTo>
                <a:lnTo>
                  <a:pt x="94405" y="539495"/>
                </a:lnTo>
                <a:lnTo>
                  <a:pt x="84170" y="548639"/>
                </a:lnTo>
                <a:lnTo>
                  <a:pt x="74406" y="554735"/>
                </a:lnTo>
                <a:lnTo>
                  <a:pt x="65135" y="563879"/>
                </a:lnTo>
                <a:lnTo>
                  <a:pt x="56378" y="569975"/>
                </a:lnTo>
                <a:lnTo>
                  <a:pt x="48158" y="579119"/>
                </a:lnTo>
                <a:lnTo>
                  <a:pt x="40495" y="588263"/>
                </a:lnTo>
                <a:lnTo>
                  <a:pt x="29192" y="600455"/>
                </a:lnTo>
                <a:lnTo>
                  <a:pt x="19785" y="615695"/>
                </a:lnTo>
                <a:lnTo>
                  <a:pt x="2600" y="661415"/>
                </a:lnTo>
                <a:lnTo>
                  <a:pt x="0" y="694943"/>
                </a:lnTo>
                <a:lnTo>
                  <a:pt x="1254" y="710183"/>
                </a:lnTo>
                <a:lnTo>
                  <a:pt x="14832" y="755903"/>
                </a:lnTo>
                <a:lnTo>
                  <a:pt x="42415" y="798575"/>
                </a:lnTo>
                <a:lnTo>
                  <a:pt x="54564" y="813815"/>
                </a:lnTo>
                <a:lnTo>
                  <a:pt x="68133" y="826007"/>
                </a:lnTo>
                <a:lnTo>
                  <a:pt x="83088" y="838199"/>
                </a:lnTo>
                <a:lnTo>
                  <a:pt x="99395" y="850391"/>
                </a:lnTo>
                <a:lnTo>
                  <a:pt x="117021" y="859535"/>
                </a:lnTo>
                <a:lnTo>
                  <a:pt x="135931" y="871727"/>
                </a:lnTo>
                <a:lnTo>
                  <a:pt x="105932" y="899159"/>
                </a:lnTo>
                <a:lnTo>
                  <a:pt x="90398" y="920495"/>
                </a:lnTo>
                <a:lnTo>
                  <a:pt x="84013" y="929639"/>
                </a:lnTo>
                <a:lnTo>
                  <a:pt x="70550" y="966215"/>
                </a:lnTo>
                <a:lnTo>
                  <a:pt x="65921" y="999743"/>
                </a:lnTo>
                <a:lnTo>
                  <a:pt x="66405" y="1011935"/>
                </a:lnTo>
                <a:lnTo>
                  <a:pt x="77307" y="1054607"/>
                </a:lnTo>
                <a:lnTo>
                  <a:pt x="104207" y="1100327"/>
                </a:lnTo>
                <a:lnTo>
                  <a:pt x="144490" y="1136903"/>
                </a:lnTo>
                <a:lnTo>
                  <a:pt x="177663" y="1158239"/>
                </a:lnTo>
                <a:lnTo>
                  <a:pt x="215105" y="1176527"/>
                </a:lnTo>
                <a:lnTo>
                  <a:pt x="277807" y="1194815"/>
                </a:lnTo>
                <a:lnTo>
                  <a:pt x="322989" y="1200911"/>
                </a:lnTo>
                <a:lnTo>
                  <a:pt x="395953" y="1200911"/>
                </a:lnTo>
                <a:lnTo>
                  <a:pt x="397781" y="1203959"/>
                </a:lnTo>
                <a:lnTo>
                  <a:pt x="449008" y="1252727"/>
                </a:lnTo>
                <a:lnTo>
                  <a:pt x="507175" y="1292351"/>
                </a:lnTo>
                <a:lnTo>
                  <a:pt x="572702" y="1325879"/>
                </a:lnTo>
                <a:lnTo>
                  <a:pt x="607767" y="1341119"/>
                </a:lnTo>
                <a:lnTo>
                  <a:pt x="644119" y="1353311"/>
                </a:lnTo>
                <a:lnTo>
                  <a:pt x="681577" y="1362455"/>
                </a:lnTo>
                <a:lnTo>
                  <a:pt x="759070" y="1374647"/>
                </a:lnTo>
                <a:lnTo>
                  <a:pt x="838777" y="1380743"/>
                </a:lnTo>
                <a:lnTo>
                  <a:pt x="879000" y="1377695"/>
                </a:lnTo>
                <a:lnTo>
                  <a:pt x="919225" y="1377695"/>
                </a:lnTo>
                <a:lnTo>
                  <a:pt x="998944" y="1365503"/>
                </a:lnTo>
                <a:lnTo>
                  <a:pt x="1038071" y="1353311"/>
                </a:lnTo>
                <a:lnTo>
                  <a:pt x="1076464" y="1344167"/>
                </a:lnTo>
                <a:lnTo>
                  <a:pt x="1113940" y="1328927"/>
                </a:lnTo>
                <a:lnTo>
                  <a:pt x="1872788" y="1328927"/>
                </a:lnTo>
                <a:lnTo>
                  <a:pt x="1886074" y="1316735"/>
                </a:lnTo>
                <a:lnTo>
                  <a:pt x="1903769" y="1295399"/>
                </a:lnTo>
                <a:lnTo>
                  <a:pt x="1919089" y="1271015"/>
                </a:lnTo>
                <a:lnTo>
                  <a:pt x="1931888" y="1246631"/>
                </a:lnTo>
                <a:lnTo>
                  <a:pt x="2337786" y="1246631"/>
                </a:lnTo>
                <a:lnTo>
                  <a:pt x="2386774" y="1222247"/>
                </a:lnTo>
                <a:lnTo>
                  <a:pt x="2429936" y="1194815"/>
                </a:lnTo>
                <a:lnTo>
                  <a:pt x="2466505" y="1161287"/>
                </a:lnTo>
                <a:lnTo>
                  <a:pt x="2495709" y="1124711"/>
                </a:lnTo>
                <a:lnTo>
                  <a:pt x="2516780" y="1085087"/>
                </a:lnTo>
                <a:lnTo>
                  <a:pt x="2528947" y="1042415"/>
                </a:lnTo>
                <a:lnTo>
                  <a:pt x="2531452" y="1021079"/>
                </a:lnTo>
                <a:lnTo>
                  <a:pt x="2544690" y="1018031"/>
                </a:lnTo>
                <a:lnTo>
                  <a:pt x="2557835" y="1018031"/>
                </a:lnTo>
                <a:lnTo>
                  <a:pt x="2646547" y="996695"/>
                </a:lnTo>
                <a:lnTo>
                  <a:pt x="2658654" y="993647"/>
                </a:lnTo>
                <a:lnTo>
                  <a:pt x="2670596" y="987551"/>
                </a:lnTo>
                <a:lnTo>
                  <a:pt x="2693953" y="981455"/>
                </a:lnTo>
                <a:lnTo>
                  <a:pt x="2716556" y="969263"/>
                </a:lnTo>
                <a:lnTo>
                  <a:pt x="2727554" y="966215"/>
                </a:lnTo>
                <a:lnTo>
                  <a:pt x="2738341" y="960119"/>
                </a:lnTo>
                <a:lnTo>
                  <a:pt x="2767130" y="941831"/>
                </a:lnTo>
                <a:lnTo>
                  <a:pt x="2793465" y="926591"/>
                </a:lnTo>
                <a:lnTo>
                  <a:pt x="2817328" y="905255"/>
                </a:lnTo>
                <a:lnTo>
                  <a:pt x="2857571" y="865631"/>
                </a:lnTo>
                <a:lnTo>
                  <a:pt x="2887718" y="822959"/>
                </a:lnTo>
                <a:lnTo>
                  <a:pt x="2907632" y="774191"/>
                </a:lnTo>
                <a:lnTo>
                  <a:pt x="2917172" y="725423"/>
                </a:lnTo>
                <a:lnTo>
                  <a:pt x="2918009" y="701039"/>
                </a:lnTo>
                <a:lnTo>
                  <a:pt x="2916201" y="676655"/>
                </a:lnTo>
                <a:lnTo>
                  <a:pt x="2904579" y="627887"/>
                </a:lnTo>
                <a:lnTo>
                  <a:pt x="2882166" y="579119"/>
                </a:lnTo>
                <a:lnTo>
                  <a:pt x="2848825" y="533399"/>
                </a:lnTo>
                <a:lnTo>
                  <a:pt x="2828013" y="512063"/>
                </a:lnTo>
                <a:lnTo>
                  <a:pt x="2833828" y="499871"/>
                </a:lnTo>
                <a:lnTo>
                  <a:pt x="2838833" y="487679"/>
                </a:lnTo>
                <a:lnTo>
                  <a:pt x="2845432" y="469391"/>
                </a:lnTo>
                <a:lnTo>
                  <a:pt x="2849616" y="448055"/>
                </a:lnTo>
                <a:lnTo>
                  <a:pt x="2851449" y="429767"/>
                </a:lnTo>
                <a:lnTo>
                  <a:pt x="2850995" y="408431"/>
                </a:lnTo>
                <a:lnTo>
                  <a:pt x="2836548" y="353567"/>
                </a:lnTo>
                <a:lnTo>
                  <a:pt x="2816650" y="316991"/>
                </a:lnTo>
                <a:lnTo>
                  <a:pt x="2789134" y="283463"/>
                </a:lnTo>
                <a:lnTo>
                  <a:pt x="2754511" y="252983"/>
                </a:lnTo>
                <a:lnTo>
                  <a:pt x="2734694" y="240791"/>
                </a:lnTo>
                <a:lnTo>
                  <a:pt x="2713291" y="225551"/>
                </a:lnTo>
                <a:lnTo>
                  <a:pt x="2665984" y="204215"/>
                </a:lnTo>
                <a:lnTo>
                  <a:pt x="2613101" y="185927"/>
                </a:lnTo>
                <a:lnTo>
                  <a:pt x="2584727" y="179831"/>
                </a:lnTo>
                <a:lnTo>
                  <a:pt x="2582812" y="173735"/>
                </a:lnTo>
                <a:lnTo>
                  <a:pt x="947062" y="173735"/>
                </a:lnTo>
                <a:lnTo>
                  <a:pt x="920256" y="161543"/>
                </a:lnTo>
                <a:lnTo>
                  <a:pt x="906553" y="158495"/>
                </a:lnTo>
                <a:lnTo>
                  <a:pt x="892665" y="152399"/>
                </a:lnTo>
                <a:lnTo>
                  <a:pt x="820903" y="137159"/>
                </a:lnTo>
                <a:lnTo>
                  <a:pt x="806172" y="137159"/>
                </a:lnTo>
                <a:lnTo>
                  <a:pt x="776428" y="131063"/>
                </a:lnTo>
                <a:close/>
              </a:path>
              <a:path w="2918459" h="1466214">
                <a:moveTo>
                  <a:pt x="2337786" y="1246631"/>
                </a:moveTo>
                <a:lnTo>
                  <a:pt x="1931888" y="1246631"/>
                </a:lnTo>
                <a:lnTo>
                  <a:pt x="1943274" y="1252727"/>
                </a:lnTo>
                <a:lnTo>
                  <a:pt x="1966622" y="1258823"/>
                </a:lnTo>
                <a:lnTo>
                  <a:pt x="1978564" y="1264919"/>
                </a:lnTo>
                <a:lnTo>
                  <a:pt x="2027862" y="1277111"/>
                </a:lnTo>
                <a:lnTo>
                  <a:pt x="2040516" y="1277111"/>
                </a:lnTo>
                <a:lnTo>
                  <a:pt x="2066143" y="1283207"/>
                </a:lnTo>
                <a:lnTo>
                  <a:pt x="2092125" y="1283207"/>
                </a:lnTo>
                <a:lnTo>
                  <a:pt x="2105222" y="1286255"/>
                </a:lnTo>
                <a:lnTo>
                  <a:pt x="2163574" y="1286255"/>
                </a:lnTo>
                <a:lnTo>
                  <a:pt x="2225417" y="1280159"/>
                </a:lnTo>
                <a:lnTo>
                  <a:pt x="2255068" y="1274063"/>
                </a:lnTo>
                <a:lnTo>
                  <a:pt x="2283744" y="1264919"/>
                </a:lnTo>
                <a:lnTo>
                  <a:pt x="2311349" y="1255775"/>
                </a:lnTo>
                <a:lnTo>
                  <a:pt x="2337786" y="1246631"/>
                </a:lnTo>
                <a:close/>
              </a:path>
              <a:path w="2918459" h="1466214">
                <a:moveTo>
                  <a:pt x="1296417" y="42671"/>
                </a:moveTo>
                <a:lnTo>
                  <a:pt x="1213191" y="42671"/>
                </a:lnTo>
                <a:lnTo>
                  <a:pt x="1186016" y="48767"/>
                </a:lnTo>
                <a:lnTo>
                  <a:pt x="1159332" y="51815"/>
                </a:lnTo>
                <a:lnTo>
                  <a:pt x="1107939" y="67055"/>
                </a:lnTo>
                <a:lnTo>
                  <a:pt x="1060015" y="85343"/>
                </a:lnTo>
                <a:lnTo>
                  <a:pt x="1016560" y="109727"/>
                </a:lnTo>
                <a:lnTo>
                  <a:pt x="978575" y="137159"/>
                </a:lnTo>
                <a:lnTo>
                  <a:pt x="947062" y="173735"/>
                </a:lnTo>
                <a:lnTo>
                  <a:pt x="2582812" y="173735"/>
                </a:lnTo>
                <a:lnTo>
                  <a:pt x="2580898" y="167639"/>
                </a:lnTo>
                <a:lnTo>
                  <a:pt x="2576251" y="158495"/>
                </a:lnTo>
                <a:lnTo>
                  <a:pt x="2570802" y="146303"/>
                </a:lnTo>
                <a:lnTo>
                  <a:pt x="2564567" y="137159"/>
                </a:lnTo>
                <a:lnTo>
                  <a:pt x="2557563" y="124967"/>
                </a:lnTo>
                <a:lnTo>
                  <a:pt x="2549806" y="115823"/>
                </a:lnTo>
                <a:lnTo>
                  <a:pt x="2544143" y="109727"/>
                </a:lnTo>
                <a:lnTo>
                  <a:pt x="1513135" y="109727"/>
                </a:lnTo>
                <a:lnTo>
                  <a:pt x="1502735" y="103631"/>
                </a:lnTo>
                <a:lnTo>
                  <a:pt x="1457682" y="79247"/>
                </a:lnTo>
                <a:lnTo>
                  <a:pt x="1445625" y="76199"/>
                </a:lnTo>
                <a:lnTo>
                  <a:pt x="1433278" y="70103"/>
                </a:lnTo>
                <a:lnTo>
                  <a:pt x="1406675" y="60959"/>
                </a:lnTo>
                <a:lnTo>
                  <a:pt x="1352064" y="48767"/>
                </a:lnTo>
                <a:lnTo>
                  <a:pt x="1296417" y="42671"/>
                </a:lnTo>
                <a:close/>
              </a:path>
              <a:path w="2918459" h="1466214">
                <a:moveTo>
                  <a:pt x="1798690" y="0"/>
                </a:moveTo>
                <a:lnTo>
                  <a:pt x="1753017" y="0"/>
                </a:lnTo>
                <a:lnTo>
                  <a:pt x="1708231" y="6095"/>
                </a:lnTo>
                <a:lnTo>
                  <a:pt x="1686419" y="12191"/>
                </a:lnTo>
                <a:lnTo>
                  <a:pt x="1665125" y="15239"/>
                </a:lnTo>
                <a:lnTo>
                  <a:pt x="1624489" y="30479"/>
                </a:lnTo>
                <a:lnTo>
                  <a:pt x="1587114" y="48767"/>
                </a:lnTo>
                <a:lnTo>
                  <a:pt x="1553791" y="70103"/>
                </a:lnTo>
                <a:lnTo>
                  <a:pt x="1513135" y="109727"/>
                </a:lnTo>
                <a:lnTo>
                  <a:pt x="2544143" y="109727"/>
                </a:lnTo>
                <a:lnTo>
                  <a:pt x="2511572" y="79247"/>
                </a:lnTo>
                <a:lnTo>
                  <a:pt x="2011626" y="79247"/>
                </a:lnTo>
                <a:lnTo>
                  <a:pt x="2002395" y="70103"/>
                </a:lnTo>
                <a:lnTo>
                  <a:pt x="1992645" y="64007"/>
                </a:lnTo>
                <a:lnTo>
                  <a:pt x="1982398" y="54863"/>
                </a:lnTo>
                <a:lnTo>
                  <a:pt x="1971672" y="48767"/>
                </a:lnTo>
                <a:lnTo>
                  <a:pt x="1960488" y="42671"/>
                </a:lnTo>
                <a:lnTo>
                  <a:pt x="1948865" y="36575"/>
                </a:lnTo>
                <a:lnTo>
                  <a:pt x="1936825" y="30479"/>
                </a:lnTo>
                <a:lnTo>
                  <a:pt x="1924387" y="27431"/>
                </a:lnTo>
                <a:lnTo>
                  <a:pt x="1911571" y="21335"/>
                </a:lnTo>
                <a:lnTo>
                  <a:pt x="1867136" y="9143"/>
                </a:lnTo>
                <a:lnTo>
                  <a:pt x="1798690" y="0"/>
                </a:lnTo>
                <a:close/>
              </a:path>
              <a:path w="2918459" h="1466214">
                <a:moveTo>
                  <a:pt x="2287237" y="0"/>
                </a:moveTo>
                <a:lnTo>
                  <a:pt x="2236806" y="0"/>
                </a:lnTo>
                <a:lnTo>
                  <a:pt x="2186927" y="6095"/>
                </a:lnTo>
                <a:lnTo>
                  <a:pt x="2115188" y="24383"/>
                </a:lnTo>
                <a:lnTo>
                  <a:pt x="2070778" y="42671"/>
                </a:lnTo>
                <a:lnTo>
                  <a:pt x="2030192" y="64007"/>
                </a:lnTo>
                <a:lnTo>
                  <a:pt x="2011626" y="79247"/>
                </a:lnTo>
                <a:lnTo>
                  <a:pt x="2511572" y="79247"/>
                </a:lnTo>
                <a:lnTo>
                  <a:pt x="2500293" y="70103"/>
                </a:lnTo>
                <a:lnTo>
                  <a:pt x="2488359" y="60959"/>
                </a:lnTo>
                <a:lnTo>
                  <a:pt x="2475786" y="54863"/>
                </a:lnTo>
                <a:lnTo>
                  <a:pt x="2454597" y="42671"/>
                </a:lnTo>
                <a:lnTo>
                  <a:pt x="2432495" y="33527"/>
                </a:lnTo>
                <a:lnTo>
                  <a:pt x="2409596" y="24383"/>
                </a:lnTo>
                <a:lnTo>
                  <a:pt x="2337286" y="6095"/>
                </a:lnTo>
                <a:lnTo>
                  <a:pt x="2287237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25658" y="5219123"/>
            <a:ext cx="13652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76079" y="5679804"/>
            <a:ext cx="1398905" cy="3575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ub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sc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39260" y="3110545"/>
            <a:ext cx="3141345" cy="1082040"/>
          </a:xfrm>
          <a:custGeom>
            <a:avLst/>
            <a:gdLst/>
            <a:ahLst/>
            <a:cxnLst/>
            <a:rect l="l" t="t" r="r" b="b"/>
            <a:pathLst>
              <a:path w="3141345" h="1082039">
                <a:moveTo>
                  <a:pt x="147610" y="48127"/>
                </a:moveTo>
                <a:lnTo>
                  <a:pt x="68153" y="48127"/>
                </a:lnTo>
                <a:lnTo>
                  <a:pt x="3132764" y="1081515"/>
                </a:lnTo>
                <a:lnTo>
                  <a:pt x="3140872" y="1057451"/>
                </a:lnTo>
                <a:lnTo>
                  <a:pt x="147610" y="48127"/>
                </a:lnTo>
                <a:close/>
              </a:path>
              <a:path w="3141345" h="1082039">
                <a:moveTo>
                  <a:pt x="84399" y="0"/>
                </a:moveTo>
                <a:lnTo>
                  <a:pt x="0" y="11734"/>
                </a:lnTo>
                <a:lnTo>
                  <a:pt x="60045" y="72207"/>
                </a:lnTo>
                <a:lnTo>
                  <a:pt x="68153" y="48127"/>
                </a:lnTo>
                <a:lnTo>
                  <a:pt x="147610" y="48127"/>
                </a:lnTo>
                <a:lnTo>
                  <a:pt x="76291" y="24079"/>
                </a:lnTo>
                <a:lnTo>
                  <a:pt x="843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39260" y="3102224"/>
            <a:ext cx="3145790" cy="2766060"/>
          </a:xfrm>
          <a:custGeom>
            <a:avLst/>
            <a:gdLst/>
            <a:ahLst/>
            <a:cxnLst/>
            <a:rect l="l" t="t" r="r" b="b"/>
            <a:pathLst>
              <a:path w="3145790" h="2766060">
                <a:moveTo>
                  <a:pt x="87338" y="59832"/>
                </a:moveTo>
                <a:lnTo>
                  <a:pt x="48859" y="59832"/>
                </a:lnTo>
                <a:lnTo>
                  <a:pt x="3128436" y="2765758"/>
                </a:lnTo>
                <a:lnTo>
                  <a:pt x="3145200" y="2746686"/>
                </a:lnTo>
                <a:lnTo>
                  <a:pt x="87338" y="59832"/>
                </a:lnTo>
                <a:close/>
              </a:path>
              <a:path w="3145790" h="2766060">
                <a:moveTo>
                  <a:pt x="0" y="0"/>
                </a:moveTo>
                <a:lnTo>
                  <a:pt x="32095" y="78912"/>
                </a:lnTo>
                <a:lnTo>
                  <a:pt x="48859" y="59832"/>
                </a:lnTo>
                <a:lnTo>
                  <a:pt x="87338" y="59832"/>
                </a:lnTo>
                <a:lnTo>
                  <a:pt x="65623" y="40751"/>
                </a:lnTo>
                <a:lnTo>
                  <a:pt x="82387" y="2167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16459" y="2371433"/>
            <a:ext cx="1102995" cy="356235"/>
          </a:xfrm>
          <a:custGeom>
            <a:avLst/>
            <a:gdLst/>
            <a:ahLst/>
            <a:cxnLst/>
            <a:rect l="l" t="t" r="r" b="b"/>
            <a:pathLst>
              <a:path w="1102995" h="356235">
                <a:moveTo>
                  <a:pt x="42732" y="204278"/>
                </a:moveTo>
                <a:lnTo>
                  <a:pt x="0" y="214702"/>
                </a:lnTo>
                <a:lnTo>
                  <a:pt x="34442" y="356008"/>
                </a:lnTo>
                <a:lnTo>
                  <a:pt x="60929" y="349546"/>
                </a:lnTo>
                <a:lnTo>
                  <a:pt x="33863" y="238324"/>
                </a:lnTo>
                <a:lnTo>
                  <a:pt x="61275" y="238324"/>
                </a:lnTo>
                <a:lnTo>
                  <a:pt x="42732" y="204278"/>
                </a:lnTo>
                <a:close/>
              </a:path>
              <a:path w="1102995" h="356235">
                <a:moveTo>
                  <a:pt x="61275" y="238324"/>
                </a:moveTo>
                <a:lnTo>
                  <a:pt x="33863" y="238324"/>
                </a:lnTo>
                <a:lnTo>
                  <a:pt x="88879" y="342749"/>
                </a:lnTo>
                <a:lnTo>
                  <a:pt x="116372" y="336074"/>
                </a:lnTo>
                <a:lnTo>
                  <a:pt x="116716" y="294438"/>
                </a:lnTo>
                <a:lnTo>
                  <a:pt x="91836" y="294438"/>
                </a:lnTo>
                <a:lnTo>
                  <a:pt x="61275" y="238324"/>
                </a:lnTo>
                <a:close/>
              </a:path>
              <a:path w="1102995" h="356235">
                <a:moveTo>
                  <a:pt x="145417" y="217994"/>
                </a:moveTo>
                <a:lnTo>
                  <a:pt x="117347" y="217994"/>
                </a:lnTo>
                <a:lnTo>
                  <a:pt x="144414" y="329246"/>
                </a:lnTo>
                <a:lnTo>
                  <a:pt x="170931" y="322784"/>
                </a:lnTo>
                <a:lnTo>
                  <a:pt x="145417" y="217994"/>
                </a:lnTo>
                <a:close/>
              </a:path>
              <a:path w="1102995" h="356235">
                <a:moveTo>
                  <a:pt x="136519" y="181449"/>
                </a:moveTo>
                <a:lnTo>
                  <a:pt x="93725" y="191873"/>
                </a:lnTo>
                <a:lnTo>
                  <a:pt x="91836" y="294438"/>
                </a:lnTo>
                <a:lnTo>
                  <a:pt x="116716" y="294438"/>
                </a:lnTo>
                <a:lnTo>
                  <a:pt x="117347" y="217994"/>
                </a:lnTo>
                <a:lnTo>
                  <a:pt x="145417" y="217994"/>
                </a:lnTo>
                <a:lnTo>
                  <a:pt x="136519" y="181449"/>
                </a:lnTo>
                <a:close/>
              </a:path>
              <a:path w="1102995" h="356235">
                <a:moveTo>
                  <a:pt x="241675" y="198657"/>
                </a:moveTo>
                <a:lnTo>
                  <a:pt x="202931" y="207394"/>
                </a:lnTo>
                <a:lnTo>
                  <a:pt x="180241" y="239680"/>
                </a:lnTo>
                <a:lnTo>
                  <a:pt x="179019" y="252327"/>
                </a:lnTo>
                <a:lnTo>
                  <a:pt x="180593" y="264659"/>
                </a:lnTo>
                <a:lnTo>
                  <a:pt x="207016" y="302664"/>
                </a:lnTo>
                <a:lnTo>
                  <a:pt x="229313" y="308207"/>
                </a:lnTo>
                <a:lnTo>
                  <a:pt x="241198" y="307082"/>
                </a:lnTo>
                <a:lnTo>
                  <a:pt x="257418" y="303080"/>
                </a:lnTo>
                <a:lnTo>
                  <a:pt x="267172" y="296874"/>
                </a:lnTo>
                <a:lnTo>
                  <a:pt x="276247" y="287349"/>
                </a:lnTo>
                <a:lnTo>
                  <a:pt x="276863" y="286391"/>
                </a:lnTo>
                <a:lnTo>
                  <a:pt x="234330" y="286391"/>
                </a:lnTo>
                <a:lnTo>
                  <a:pt x="227746" y="285142"/>
                </a:lnTo>
                <a:lnTo>
                  <a:pt x="215463" y="276699"/>
                </a:lnTo>
                <a:lnTo>
                  <a:pt x="211165" y="269505"/>
                </a:lnTo>
                <a:lnTo>
                  <a:pt x="208553" y="258756"/>
                </a:lnTo>
                <a:lnTo>
                  <a:pt x="207249" y="245229"/>
                </a:lnTo>
                <a:lnTo>
                  <a:pt x="210251" y="234270"/>
                </a:lnTo>
                <a:lnTo>
                  <a:pt x="213756" y="227687"/>
                </a:lnTo>
                <a:lnTo>
                  <a:pt x="219029" y="223542"/>
                </a:lnTo>
                <a:lnTo>
                  <a:pt x="233171" y="220097"/>
                </a:lnTo>
                <a:lnTo>
                  <a:pt x="277331" y="220097"/>
                </a:lnTo>
                <a:lnTo>
                  <a:pt x="272259" y="213463"/>
                </a:lnTo>
                <a:lnTo>
                  <a:pt x="262161" y="205441"/>
                </a:lnTo>
                <a:lnTo>
                  <a:pt x="252539" y="200890"/>
                </a:lnTo>
                <a:lnTo>
                  <a:pt x="241675" y="198657"/>
                </a:lnTo>
                <a:close/>
              </a:path>
              <a:path w="1102995" h="356235">
                <a:moveTo>
                  <a:pt x="277331" y="220097"/>
                </a:moveTo>
                <a:lnTo>
                  <a:pt x="233171" y="220097"/>
                </a:lnTo>
                <a:lnTo>
                  <a:pt x="239755" y="221377"/>
                </a:lnTo>
                <a:lnTo>
                  <a:pt x="246090" y="225751"/>
                </a:lnTo>
                <a:lnTo>
                  <a:pt x="253758" y="234354"/>
                </a:lnTo>
                <a:lnTo>
                  <a:pt x="258873" y="247782"/>
                </a:lnTo>
                <a:lnTo>
                  <a:pt x="260171" y="261338"/>
                </a:lnTo>
                <a:lnTo>
                  <a:pt x="257220" y="272249"/>
                </a:lnTo>
                <a:lnTo>
                  <a:pt x="253745" y="278802"/>
                </a:lnTo>
                <a:lnTo>
                  <a:pt x="248472" y="282947"/>
                </a:lnTo>
                <a:lnTo>
                  <a:pt x="234330" y="286391"/>
                </a:lnTo>
                <a:lnTo>
                  <a:pt x="276863" y="286391"/>
                </a:lnTo>
                <a:lnTo>
                  <a:pt x="285040" y="273680"/>
                </a:lnTo>
                <a:lnTo>
                  <a:pt x="287691" y="262605"/>
                </a:lnTo>
                <a:lnTo>
                  <a:pt x="287805" y="250068"/>
                </a:lnTo>
                <a:lnTo>
                  <a:pt x="285253" y="235590"/>
                </a:lnTo>
                <a:lnTo>
                  <a:pt x="279940" y="223508"/>
                </a:lnTo>
                <a:lnTo>
                  <a:pt x="277331" y="220097"/>
                </a:lnTo>
                <a:close/>
              </a:path>
              <a:path w="1102995" h="356235">
                <a:moveTo>
                  <a:pt x="320009" y="178035"/>
                </a:moveTo>
                <a:lnTo>
                  <a:pt x="294833" y="184161"/>
                </a:lnTo>
                <a:lnTo>
                  <a:pt x="319765" y="286544"/>
                </a:lnTo>
                <a:lnTo>
                  <a:pt x="346862" y="279930"/>
                </a:lnTo>
                <a:lnTo>
                  <a:pt x="335584" y="233569"/>
                </a:lnTo>
                <a:lnTo>
                  <a:pt x="332780" y="222139"/>
                </a:lnTo>
                <a:lnTo>
                  <a:pt x="331591" y="214123"/>
                </a:lnTo>
                <a:lnTo>
                  <a:pt x="332262" y="204949"/>
                </a:lnTo>
                <a:lnTo>
                  <a:pt x="333999" y="200925"/>
                </a:lnTo>
                <a:lnTo>
                  <a:pt x="337108" y="197451"/>
                </a:lnTo>
                <a:lnTo>
                  <a:pt x="340187" y="193976"/>
                </a:lnTo>
                <a:lnTo>
                  <a:pt x="341727" y="193062"/>
                </a:lnTo>
                <a:lnTo>
                  <a:pt x="323667" y="193062"/>
                </a:lnTo>
                <a:lnTo>
                  <a:pt x="320009" y="178035"/>
                </a:lnTo>
                <a:close/>
              </a:path>
              <a:path w="1102995" h="356235">
                <a:moveTo>
                  <a:pt x="394817" y="189648"/>
                </a:moveTo>
                <a:lnTo>
                  <a:pt x="352440" y="189648"/>
                </a:lnTo>
                <a:lnTo>
                  <a:pt x="355793" y="189770"/>
                </a:lnTo>
                <a:lnTo>
                  <a:pt x="361889" y="192086"/>
                </a:lnTo>
                <a:lnTo>
                  <a:pt x="385998" y="270420"/>
                </a:lnTo>
                <a:lnTo>
                  <a:pt x="413095" y="263806"/>
                </a:lnTo>
                <a:lnTo>
                  <a:pt x="397582" y="200072"/>
                </a:lnTo>
                <a:lnTo>
                  <a:pt x="395691" y="192269"/>
                </a:lnTo>
                <a:lnTo>
                  <a:pt x="394817" y="189648"/>
                </a:lnTo>
                <a:close/>
              </a:path>
              <a:path w="1102995" h="356235">
                <a:moveTo>
                  <a:pt x="450643" y="176084"/>
                </a:moveTo>
                <a:lnTo>
                  <a:pt x="421873" y="176084"/>
                </a:lnTo>
                <a:lnTo>
                  <a:pt x="433090" y="222231"/>
                </a:lnTo>
                <a:lnTo>
                  <a:pt x="435071" y="230308"/>
                </a:lnTo>
                <a:lnTo>
                  <a:pt x="436900" y="236617"/>
                </a:lnTo>
                <a:lnTo>
                  <a:pt x="438241" y="239604"/>
                </a:lnTo>
                <a:lnTo>
                  <a:pt x="440039" y="243872"/>
                </a:lnTo>
                <a:lnTo>
                  <a:pt x="442173" y="247072"/>
                </a:lnTo>
                <a:lnTo>
                  <a:pt x="444642" y="249236"/>
                </a:lnTo>
                <a:lnTo>
                  <a:pt x="447080" y="251400"/>
                </a:lnTo>
                <a:lnTo>
                  <a:pt x="450494" y="252833"/>
                </a:lnTo>
                <a:lnTo>
                  <a:pt x="459120" y="254174"/>
                </a:lnTo>
                <a:lnTo>
                  <a:pt x="463722" y="253930"/>
                </a:lnTo>
                <a:lnTo>
                  <a:pt x="476585" y="250791"/>
                </a:lnTo>
                <a:lnTo>
                  <a:pt x="483382" y="247712"/>
                </a:lnTo>
                <a:lnTo>
                  <a:pt x="489021" y="243475"/>
                </a:lnTo>
                <a:lnTo>
                  <a:pt x="483656" y="228723"/>
                </a:lnTo>
                <a:lnTo>
                  <a:pt x="469544" y="228723"/>
                </a:lnTo>
                <a:lnTo>
                  <a:pt x="467898" y="228662"/>
                </a:lnTo>
                <a:lnTo>
                  <a:pt x="466435" y="228053"/>
                </a:lnTo>
                <a:lnTo>
                  <a:pt x="464941" y="227473"/>
                </a:lnTo>
                <a:lnTo>
                  <a:pt x="463875" y="226498"/>
                </a:lnTo>
                <a:lnTo>
                  <a:pt x="463204" y="225218"/>
                </a:lnTo>
                <a:lnTo>
                  <a:pt x="462503" y="223938"/>
                </a:lnTo>
                <a:lnTo>
                  <a:pt x="461131" y="219091"/>
                </a:lnTo>
                <a:lnTo>
                  <a:pt x="459089" y="210740"/>
                </a:lnTo>
                <a:lnTo>
                  <a:pt x="450643" y="176084"/>
                </a:lnTo>
                <a:close/>
              </a:path>
              <a:path w="1102995" h="356235">
                <a:moveTo>
                  <a:pt x="499170" y="93148"/>
                </a:moveTo>
                <a:lnTo>
                  <a:pt x="472104" y="99732"/>
                </a:lnTo>
                <a:lnTo>
                  <a:pt x="506516" y="241068"/>
                </a:lnTo>
                <a:lnTo>
                  <a:pt x="533613" y="234453"/>
                </a:lnTo>
                <a:lnTo>
                  <a:pt x="519013" y="174560"/>
                </a:lnTo>
                <a:lnTo>
                  <a:pt x="518251" y="167855"/>
                </a:lnTo>
                <a:lnTo>
                  <a:pt x="518830" y="163069"/>
                </a:lnTo>
                <a:lnTo>
                  <a:pt x="519379" y="158253"/>
                </a:lnTo>
                <a:lnTo>
                  <a:pt x="521177" y="154321"/>
                </a:lnTo>
                <a:lnTo>
                  <a:pt x="524164" y="151273"/>
                </a:lnTo>
                <a:lnTo>
                  <a:pt x="527182" y="148256"/>
                </a:lnTo>
                <a:lnTo>
                  <a:pt x="530931" y="146183"/>
                </a:lnTo>
                <a:lnTo>
                  <a:pt x="535287" y="145116"/>
                </a:lnTo>
                <a:lnTo>
                  <a:pt x="511850" y="145116"/>
                </a:lnTo>
                <a:lnTo>
                  <a:pt x="499170" y="93148"/>
                </a:lnTo>
                <a:close/>
              </a:path>
              <a:path w="1102995" h="356235">
                <a:moveTo>
                  <a:pt x="673516" y="91959"/>
                </a:moveTo>
                <a:lnTo>
                  <a:pt x="644682" y="98970"/>
                </a:lnTo>
                <a:lnTo>
                  <a:pt x="708629" y="192147"/>
                </a:lnTo>
                <a:lnTo>
                  <a:pt x="708416" y="198243"/>
                </a:lnTo>
                <a:lnTo>
                  <a:pt x="707257" y="203516"/>
                </a:lnTo>
                <a:lnTo>
                  <a:pt x="705124" y="207966"/>
                </a:lnTo>
                <a:lnTo>
                  <a:pt x="703021" y="212386"/>
                </a:lnTo>
                <a:lnTo>
                  <a:pt x="680740" y="218451"/>
                </a:lnTo>
                <a:lnTo>
                  <a:pt x="688299" y="239056"/>
                </a:lnTo>
                <a:lnTo>
                  <a:pt x="728990" y="222231"/>
                </a:lnTo>
                <a:lnTo>
                  <a:pt x="732232" y="215373"/>
                </a:lnTo>
                <a:lnTo>
                  <a:pt x="733623" y="211746"/>
                </a:lnTo>
                <a:lnTo>
                  <a:pt x="734781" y="206625"/>
                </a:lnTo>
                <a:lnTo>
                  <a:pt x="735695" y="200072"/>
                </a:lnTo>
                <a:lnTo>
                  <a:pt x="737798" y="180656"/>
                </a:lnTo>
                <a:lnTo>
                  <a:pt x="740289" y="158680"/>
                </a:lnTo>
                <a:lnTo>
                  <a:pt x="715700" y="158680"/>
                </a:lnTo>
                <a:lnTo>
                  <a:pt x="673516" y="91959"/>
                </a:lnTo>
                <a:close/>
              </a:path>
              <a:path w="1102995" h="356235">
                <a:moveTo>
                  <a:pt x="481583" y="223023"/>
                </a:moveTo>
                <a:lnTo>
                  <a:pt x="477255" y="225919"/>
                </a:lnTo>
                <a:lnTo>
                  <a:pt x="473842" y="227687"/>
                </a:lnTo>
                <a:lnTo>
                  <a:pt x="469544" y="228723"/>
                </a:lnTo>
                <a:lnTo>
                  <a:pt x="483656" y="228723"/>
                </a:lnTo>
                <a:lnTo>
                  <a:pt x="481583" y="223023"/>
                </a:lnTo>
                <a:close/>
              </a:path>
              <a:path w="1102995" h="356235">
                <a:moveTo>
                  <a:pt x="581286" y="144111"/>
                </a:moveTo>
                <a:lnTo>
                  <a:pt x="539343" y="144111"/>
                </a:lnTo>
                <a:lnTo>
                  <a:pt x="542818" y="144172"/>
                </a:lnTo>
                <a:lnTo>
                  <a:pt x="545835" y="145238"/>
                </a:lnTo>
                <a:lnTo>
                  <a:pt x="548853" y="146336"/>
                </a:lnTo>
                <a:lnTo>
                  <a:pt x="551230" y="148164"/>
                </a:lnTo>
                <a:lnTo>
                  <a:pt x="552937" y="150816"/>
                </a:lnTo>
                <a:lnTo>
                  <a:pt x="554675" y="153438"/>
                </a:lnTo>
                <a:lnTo>
                  <a:pt x="556869" y="160143"/>
                </a:lnTo>
                <a:lnTo>
                  <a:pt x="559490" y="170872"/>
                </a:lnTo>
                <a:lnTo>
                  <a:pt x="572658" y="224974"/>
                </a:lnTo>
                <a:lnTo>
                  <a:pt x="599724" y="218360"/>
                </a:lnTo>
                <a:lnTo>
                  <a:pt x="585109" y="158253"/>
                </a:lnTo>
                <a:lnTo>
                  <a:pt x="582869" y="149109"/>
                </a:lnTo>
                <a:lnTo>
                  <a:pt x="581286" y="144111"/>
                </a:lnTo>
                <a:close/>
              </a:path>
              <a:path w="1102995" h="356235">
                <a:moveTo>
                  <a:pt x="619597" y="63826"/>
                </a:moveTo>
                <a:lnTo>
                  <a:pt x="592500" y="70410"/>
                </a:lnTo>
                <a:lnTo>
                  <a:pt x="626912" y="211746"/>
                </a:lnTo>
                <a:lnTo>
                  <a:pt x="654009" y="205162"/>
                </a:lnTo>
                <a:lnTo>
                  <a:pt x="619597" y="63826"/>
                </a:lnTo>
                <a:close/>
              </a:path>
              <a:path w="1102995" h="356235">
                <a:moveTo>
                  <a:pt x="364906" y="165782"/>
                </a:moveTo>
                <a:lnTo>
                  <a:pt x="323667" y="193062"/>
                </a:lnTo>
                <a:lnTo>
                  <a:pt x="341727" y="193062"/>
                </a:lnTo>
                <a:lnTo>
                  <a:pt x="344088" y="191659"/>
                </a:lnTo>
                <a:lnTo>
                  <a:pt x="352440" y="189648"/>
                </a:lnTo>
                <a:lnTo>
                  <a:pt x="394817" y="189648"/>
                </a:lnTo>
                <a:lnTo>
                  <a:pt x="393710" y="186325"/>
                </a:lnTo>
                <a:lnTo>
                  <a:pt x="391667" y="182333"/>
                </a:lnTo>
                <a:lnTo>
                  <a:pt x="389656" y="178340"/>
                </a:lnTo>
                <a:lnTo>
                  <a:pt x="386943" y="174956"/>
                </a:lnTo>
                <a:lnTo>
                  <a:pt x="380237" y="169531"/>
                </a:lnTo>
                <a:lnTo>
                  <a:pt x="375848" y="167672"/>
                </a:lnTo>
                <a:lnTo>
                  <a:pt x="364906" y="165782"/>
                </a:lnTo>
                <a:close/>
              </a:path>
              <a:path w="1102995" h="356235">
                <a:moveTo>
                  <a:pt x="434980" y="111741"/>
                </a:moveTo>
                <a:lnTo>
                  <a:pt x="411662" y="134174"/>
                </a:lnTo>
                <a:lnTo>
                  <a:pt x="416600" y="154504"/>
                </a:lnTo>
                <a:lnTo>
                  <a:pt x="404164" y="157522"/>
                </a:lnTo>
                <a:lnTo>
                  <a:pt x="409437" y="179132"/>
                </a:lnTo>
                <a:lnTo>
                  <a:pt x="421873" y="176084"/>
                </a:lnTo>
                <a:lnTo>
                  <a:pt x="450643" y="176084"/>
                </a:lnTo>
                <a:lnTo>
                  <a:pt x="449031" y="169470"/>
                </a:lnTo>
                <a:lnTo>
                  <a:pt x="467563" y="164989"/>
                </a:lnTo>
                <a:lnTo>
                  <a:pt x="463390" y="147890"/>
                </a:lnTo>
                <a:lnTo>
                  <a:pt x="443788" y="147890"/>
                </a:lnTo>
                <a:lnTo>
                  <a:pt x="434980" y="111741"/>
                </a:lnTo>
                <a:close/>
              </a:path>
              <a:path w="1102995" h="356235">
                <a:moveTo>
                  <a:pt x="749960" y="73336"/>
                </a:moveTo>
                <a:lnTo>
                  <a:pt x="721918" y="80164"/>
                </a:lnTo>
                <a:lnTo>
                  <a:pt x="715700" y="158680"/>
                </a:lnTo>
                <a:lnTo>
                  <a:pt x="740289" y="158680"/>
                </a:lnTo>
                <a:lnTo>
                  <a:pt x="749960" y="73336"/>
                </a:lnTo>
                <a:close/>
              </a:path>
              <a:path w="1102995" h="356235">
                <a:moveTo>
                  <a:pt x="462290" y="143379"/>
                </a:moveTo>
                <a:lnTo>
                  <a:pt x="443788" y="147890"/>
                </a:lnTo>
                <a:lnTo>
                  <a:pt x="463390" y="147890"/>
                </a:lnTo>
                <a:lnTo>
                  <a:pt x="462290" y="143379"/>
                </a:lnTo>
                <a:close/>
              </a:path>
              <a:path w="1102995" h="356235">
                <a:moveTo>
                  <a:pt x="555374" y="121205"/>
                </a:moveTo>
                <a:lnTo>
                  <a:pt x="545951" y="121540"/>
                </a:lnTo>
                <a:lnTo>
                  <a:pt x="529540" y="125941"/>
                </a:lnTo>
                <a:lnTo>
                  <a:pt x="519589" y="133770"/>
                </a:lnTo>
                <a:lnTo>
                  <a:pt x="511850" y="145116"/>
                </a:lnTo>
                <a:lnTo>
                  <a:pt x="535287" y="145116"/>
                </a:lnTo>
                <a:lnTo>
                  <a:pt x="539343" y="144111"/>
                </a:lnTo>
                <a:lnTo>
                  <a:pt x="581286" y="144111"/>
                </a:lnTo>
                <a:lnTo>
                  <a:pt x="580765" y="142465"/>
                </a:lnTo>
                <a:lnTo>
                  <a:pt x="578754" y="138319"/>
                </a:lnTo>
                <a:lnTo>
                  <a:pt x="576773" y="134174"/>
                </a:lnTo>
                <a:lnTo>
                  <a:pt x="574060" y="130608"/>
                </a:lnTo>
                <a:lnTo>
                  <a:pt x="567232" y="124634"/>
                </a:lnTo>
                <a:lnTo>
                  <a:pt x="562721" y="122592"/>
                </a:lnTo>
                <a:lnTo>
                  <a:pt x="555374" y="121205"/>
                </a:lnTo>
                <a:close/>
              </a:path>
              <a:path w="1102995" h="356235">
                <a:moveTo>
                  <a:pt x="859615" y="76171"/>
                </a:moveTo>
                <a:lnTo>
                  <a:pt x="830915" y="76171"/>
                </a:lnTo>
                <a:lnTo>
                  <a:pt x="850666" y="157248"/>
                </a:lnTo>
                <a:lnTo>
                  <a:pt x="877763" y="150664"/>
                </a:lnTo>
                <a:lnTo>
                  <a:pt x="859615" y="76171"/>
                </a:lnTo>
                <a:close/>
              </a:path>
              <a:path w="1102995" h="356235">
                <a:moveTo>
                  <a:pt x="862736" y="3293"/>
                </a:moveTo>
                <a:lnTo>
                  <a:pt x="825245" y="18259"/>
                </a:lnTo>
                <a:lnTo>
                  <a:pt x="821923" y="27220"/>
                </a:lnTo>
                <a:lnTo>
                  <a:pt x="821100" y="31914"/>
                </a:lnTo>
                <a:lnTo>
                  <a:pt x="821771" y="38558"/>
                </a:lnTo>
                <a:lnTo>
                  <a:pt x="823843" y="47154"/>
                </a:lnTo>
                <a:lnTo>
                  <a:pt x="825733" y="54896"/>
                </a:lnTo>
                <a:lnTo>
                  <a:pt x="810707" y="58523"/>
                </a:lnTo>
                <a:lnTo>
                  <a:pt x="815888" y="79859"/>
                </a:lnTo>
                <a:lnTo>
                  <a:pt x="830915" y="76171"/>
                </a:lnTo>
                <a:lnTo>
                  <a:pt x="859615" y="76171"/>
                </a:lnTo>
                <a:lnTo>
                  <a:pt x="858011" y="69587"/>
                </a:lnTo>
                <a:lnTo>
                  <a:pt x="878250" y="64649"/>
                </a:lnTo>
                <a:lnTo>
                  <a:pt x="874269" y="48282"/>
                </a:lnTo>
                <a:lnTo>
                  <a:pt x="852830" y="48282"/>
                </a:lnTo>
                <a:lnTo>
                  <a:pt x="851062" y="41058"/>
                </a:lnTo>
                <a:lnTo>
                  <a:pt x="849812" y="35846"/>
                </a:lnTo>
                <a:lnTo>
                  <a:pt x="849782" y="32127"/>
                </a:lnTo>
                <a:lnTo>
                  <a:pt x="851062" y="29872"/>
                </a:lnTo>
                <a:lnTo>
                  <a:pt x="852312" y="27616"/>
                </a:lnTo>
                <a:lnTo>
                  <a:pt x="854903" y="26031"/>
                </a:lnTo>
                <a:lnTo>
                  <a:pt x="858804" y="25056"/>
                </a:lnTo>
                <a:lnTo>
                  <a:pt x="862797" y="24111"/>
                </a:lnTo>
                <a:lnTo>
                  <a:pt x="867064" y="23593"/>
                </a:lnTo>
                <a:lnTo>
                  <a:pt x="871636" y="23593"/>
                </a:lnTo>
                <a:lnTo>
                  <a:pt x="870691" y="3811"/>
                </a:lnTo>
                <a:lnTo>
                  <a:pt x="862736" y="3293"/>
                </a:lnTo>
                <a:close/>
              </a:path>
              <a:path w="1102995" h="356235">
                <a:moveTo>
                  <a:pt x="873069" y="43344"/>
                </a:moveTo>
                <a:lnTo>
                  <a:pt x="852830" y="48282"/>
                </a:lnTo>
                <a:lnTo>
                  <a:pt x="874269" y="48282"/>
                </a:lnTo>
                <a:lnTo>
                  <a:pt x="873069" y="43344"/>
                </a:lnTo>
                <a:close/>
              </a:path>
              <a:path w="1102995" h="356235">
                <a:moveTo>
                  <a:pt x="936659" y="26669"/>
                </a:moveTo>
                <a:lnTo>
                  <a:pt x="902442" y="43968"/>
                </a:lnTo>
                <a:lnTo>
                  <a:pt x="891639" y="68616"/>
                </a:lnTo>
                <a:lnTo>
                  <a:pt x="891716" y="81339"/>
                </a:lnTo>
                <a:lnTo>
                  <a:pt x="905487" y="118674"/>
                </a:lnTo>
                <a:lnTo>
                  <a:pt x="934481" y="135231"/>
                </a:lnTo>
                <a:lnTo>
                  <a:pt x="947572" y="134904"/>
                </a:lnTo>
                <a:lnTo>
                  <a:pt x="963572" y="131748"/>
                </a:lnTo>
                <a:lnTo>
                  <a:pt x="974534" y="125958"/>
                </a:lnTo>
                <a:lnTo>
                  <a:pt x="984412" y="116898"/>
                </a:lnTo>
                <a:lnTo>
                  <a:pt x="985308" y="115246"/>
                </a:lnTo>
                <a:lnTo>
                  <a:pt x="945245" y="115246"/>
                </a:lnTo>
                <a:lnTo>
                  <a:pt x="939485" y="114271"/>
                </a:lnTo>
                <a:lnTo>
                  <a:pt x="928969" y="107382"/>
                </a:lnTo>
                <a:lnTo>
                  <a:pt x="925250" y="101652"/>
                </a:lnTo>
                <a:lnTo>
                  <a:pt x="923117" y="93666"/>
                </a:lnTo>
                <a:lnTo>
                  <a:pt x="971584" y="76963"/>
                </a:lnTo>
                <a:lnTo>
                  <a:pt x="919551" y="76963"/>
                </a:lnTo>
                <a:lnTo>
                  <a:pt x="917691" y="69587"/>
                </a:lnTo>
                <a:lnTo>
                  <a:pt x="918149" y="63278"/>
                </a:lnTo>
                <a:lnTo>
                  <a:pt x="923757" y="52793"/>
                </a:lnTo>
                <a:lnTo>
                  <a:pt x="928115" y="49440"/>
                </a:lnTo>
                <a:lnTo>
                  <a:pt x="939576" y="46666"/>
                </a:lnTo>
                <a:lnTo>
                  <a:pt x="977982" y="46666"/>
                </a:lnTo>
                <a:lnTo>
                  <a:pt x="970711" y="38330"/>
                </a:lnTo>
                <a:lnTo>
                  <a:pt x="959721" y="29810"/>
                </a:lnTo>
                <a:lnTo>
                  <a:pt x="949179" y="26852"/>
                </a:lnTo>
                <a:lnTo>
                  <a:pt x="936659" y="26669"/>
                </a:lnTo>
                <a:close/>
              </a:path>
              <a:path w="1102995" h="356235">
                <a:moveTo>
                  <a:pt x="993251" y="92813"/>
                </a:moveTo>
                <a:lnTo>
                  <a:pt x="965149" y="94855"/>
                </a:lnTo>
                <a:lnTo>
                  <a:pt x="964935" y="100372"/>
                </a:lnTo>
                <a:lnTo>
                  <a:pt x="963655" y="104639"/>
                </a:lnTo>
                <a:lnTo>
                  <a:pt x="961308" y="107626"/>
                </a:lnTo>
                <a:lnTo>
                  <a:pt x="958992" y="110674"/>
                </a:lnTo>
                <a:lnTo>
                  <a:pt x="955730" y="112686"/>
                </a:lnTo>
                <a:lnTo>
                  <a:pt x="945245" y="115246"/>
                </a:lnTo>
                <a:lnTo>
                  <a:pt x="985308" y="115246"/>
                </a:lnTo>
                <a:lnTo>
                  <a:pt x="990338" y="105961"/>
                </a:lnTo>
                <a:lnTo>
                  <a:pt x="993251" y="92813"/>
                </a:lnTo>
                <a:close/>
              </a:path>
              <a:path w="1102995" h="356235">
                <a:moveTo>
                  <a:pt x="977982" y="46666"/>
                </a:moveTo>
                <a:lnTo>
                  <a:pt x="939576" y="46666"/>
                </a:lnTo>
                <a:lnTo>
                  <a:pt x="944758" y="47550"/>
                </a:lnTo>
                <a:lnTo>
                  <a:pt x="954450" y="53859"/>
                </a:lnTo>
                <a:lnTo>
                  <a:pt x="957925" y="59315"/>
                </a:lnTo>
                <a:lnTo>
                  <a:pt x="960028" y="67118"/>
                </a:lnTo>
                <a:lnTo>
                  <a:pt x="919551" y="76963"/>
                </a:lnTo>
                <a:lnTo>
                  <a:pt x="971584" y="76963"/>
                </a:lnTo>
                <a:lnTo>
                  <a:pt x="989390" y="70827"/>
                </a:lnTo>
                <a:lnTo>
                  <a:pt x="985048" y="58557"/>
                </a:lnTo>
                <a:lnTo>
                  <a:pt x="978987" y="47818"/>
                </a:lnTo>
                <a:lnTo>
                  <a:pt x="977982" y="46666"/>
                </a:lnTo>
                <a:close/>
              </a:path>
              <a:path w="1102995" h="356235">
                <a:moveTo>
                  <a:pt x="1046173" y="0"/>
                </a:moveTo>
                <a:lnTo>
                  <a:pt x="1011956" y="17299"/>
                </a:lnTo>
                <a:lnTo>
                  <a:pt x="1001154" y="41956"/>
                </a:lnTo>
                <a:lnTo>
                  <a:pt x="1001230" y="54682"/>
                </a:lnTo>
                <a:lnTo>
                  <a:pt x="1015002" y="92004"/>
                </a:lnTo>
                <a:lnTo>
                  <a:pt x="1043996" y="108561"/>
                </a:lnTo>
                <a:lnTo>
                  <a:pt x="1057087" y="108234"/>
                </a:lnTo>
                <a:lnTo>
                  <a:pt x="1073086" y="105078"/>
                </a:lnTo>
                <a:lnTo>
                  <a:pt x="1084049" y="99288"/>
                </a:lnTo>
                <a:lnTo>
                  <a:pt x="1093927" y="90228"/>
                </a:lnTo>
                <a:lnTo>
                  <a:pt x="1094822" y="88576"/>
                </a:lnTo>
                <a:lnTo>
                  <a:pt x="1054760" y="88576"/>
                </a:lnTo>
                <a:lnTo>
                  <a:pt x="1048999" y="87601"/>
                </a:lnTo>
                <a:lnTo>
                  <a:pt x="1038484" y="80712"/>
                </a:lnTo>
                <a:lnTo>
                  <a:pt x="1034765" y="74982"/>
                </a:lnTo>
                <a:lnTo>
                  <a:pt x="1032631" y="66996"/>
                </a:lnTo>
                <a:lnTo>
                  <a:pt x="1081097" y="50293"/>
                </a:lnTo>
                <a:lnTo>
                  <a:pt x="1029065" y="50293"/>
                </a:lnTo>
                <a:lnTo>
                  <a:pt x="1027206" y="42917"/>
                </a:lnTo>
                <a:lnTo>
                  <a:pt x="1027663" y="36608"/>
                </a:lnTo>
                <a:lnTo>
                  <a:pt x="1033271" y="26123"/>
                </a:lnTo>
                <a:lnTo>
                  <a:pt x="1037630" y="22770"/>
                </a:lnTo>
                <a:lnTo>
                  <a:pt x="1049091" y="19996"/>
                </a:lnTo>
                <a:lnTo>
                  <a:pt x="1087497" y="19996"/>
                </a:lnTo>
                <a:lnTo>
                  <a:pt x="1080225" y="11659"/>
                </a:lnTo>
                <a:lnTo>
                  <a:pt x="1069235" y="3140"/>
                </a:lnTo>
                <a:lnTo>
                  <a:pt x="1058693" y="182"/>
                </a:lnTo>
                <a:lnTo>
                  <a:pt x="1046173" y="0"/>
                </a:lnTo>
                <a:close/>
              </a:path>
              <a:path w="1102995" h="356235">
                <a:moveTo>
                  <a:pt x="1102766" y="66143"/>
                </a:moveTo>
                <a:lnTo>
                  <a:pt x="1074663" y="68185"/>
                </a:lnTo>
                <a:lnTo>
                  <a:pt x="1074450" y="73702"/>
                </a:lnTo>
                <a:lnTo>
                  <a:pt x="1073170" y="77969"/>
                </a:lnTo>
                <a:lnTo>
                  <a:pt x="1070823" y="80987"/>
                </a:lnTo>
                <a:lnTo>
                  <a:pt x="1068506" y="84004"/>
                </a:lnTo>
                <a:lnTo>
                  <a:pt x="1065215" y="86016"/>
                </a:lnTo>
                <a:lnTo>
                  <a:pt x="1054760" y="88576"/>
                </a:lnTo>
                <a:lnTo>
                  <a:pt x="1094822" y="88576"/>
                </a:lnTo>
                <a:lnTo>
                  <a:pt x="1099852" y="79291"/>
                </a:lnTo>
                <a:lnTo>
                  <a:pt x="1102766" y="66143"/>
                </a:lnTo>
                <a:close/>
              </a:path>
              <a:path w="1102995" h="356235">
                <a:moveTo>
                  <a:pt x="1087497" y="19996"/>
                </a:moveTo>
                <a:lnTo>
                  <a:pt x="1049091" y="19996"/>
                </a:lnTo>
                <a:lnTo>
                  <a:pt x="1054272" y="20910"/>
                </a:lnTo>
                <a:lnTo>
                  <a:pt x="1059119" y="24019"/>
                </a:lnTo>
                <a:lnTo>
                  <a:pt x="1063965" y="27189"/>
                </a:lnTo>
                <a:lnTo>
                  <a:pt x="1067440" y="32645"/>
                </a:lnTo>
                <a:lnTo>
                  <a:pt x="1069543" y="40448"/>
                </a:lnTo>
                <a:lnTo>
                  <a:pt x="1029065" y="50293"/>
                </a:lnTo>
                <a:lnTo>
                  <a:pt x="1081097" y="50293"/>
                </a:lnTo>
                <a:lnTo>
                  <a:pt x="1098904" y="44156"/>
                </a:lnTo>
                <a:lnTo>
                  <a:pt x="1094562" y="31886"/>
                </a:lnTo>
                <a:lnTo>
                  <a:pt x="1088502" y="21148"/>
                </a:lnTo>
                <a:lnTo>
                  <a:pt x="1087497" y="199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1305" y="4793325"/>
            <a:ext cx="5004435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xt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si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app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lic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si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tne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cc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ount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70"/>
              </a:spcBef>
              <a:tabLst>
                <a:tab pos="723265" algn="l"/>
              </a:tabLst>
            </a:pPr>
            <a:r>
              <a:rPr sz="1800" b="1" u="sng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1800" b="1" u="sng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u="sng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xt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si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app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lic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op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cc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ount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5" y="1231483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80" y="0"/>
                </a:lnTo>
              </a:path>
            </a:pathLst>
          </a:custGeom>
          <a:ln w="63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005" y="6537246"/>
            <a:ext cx="11545570" cy="321310"/>
          </a:xfrm>
          <a:custGeom>
            <a:avLst/>
            <a:gdLst/>
            <a:ahLst/>
            <a:cxnLst/>
            <a:rect l="l" t="t" r="r" b="b"/>
            <a:pathLst>
              <a:path w="11545570" h="321309">
                <a:moveTo>
                  <a:pt x="0" y="320753"/>
                </a:moveTo>
                <a:lnTo>
                  <a:pt x="11545183" y="320753"/>
                </a:lnTo>
                <a:lnTo>
                  <a:pt x="11545183" y="0"/>
                </a:lnTo>
                <a:lnTo>
                  <a:pt x="0" y="0"/>
                </a:lnTo>
                <a:lnTo>
                  <a:pt x="0" y="32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/>
              <a:t>S</a:t>
            </a:r>
            <a:r>
              <a:rPr sz="2800" spc="-20" dirty="0"/>
              <a:t>o</a:t>
            </a:r>
            <a:r>
              <a:rPr sz="2800" spc="-5" dirty="0"/>
              <a:t>m</a:t>
            </a:r>
            <a:r>
              <a:rPr sz="2800" dirty="0"/>
              <a:t>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20" dirty="0"/>
              <a:t>b</a:t>
            </a:r>
            <a:r>
              <a:rPr sz="2800" spc="5" dirty="0"/>
              <a:t>as</a:t>
            </a:r>
            <a:r>
              <a:rPr sz="2800" spc="-15" dirty="0"/>
              <a:t>i</a:t>
            </a:r>
            <a:r>
              <a:rPr sz="2800" dirty="0"/>
              <a:t>c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5" dirty="0"/>
              <a:t>te</a:t>
            </a:r>
            <a:r>
              <a:rPr sz="2800" spc="-5" dirty="0"/>
              <a:t>rm</a:t>
            </a:r>
            <a:r>
              <a:rPr sz="2800" spc="-15" dirty="0"/>
              <a:t>i</a:t>
            </a:r>
            <a:r>
              <a:rPr sz="2800" spc="-20" dirty="0"/>
              <a:t>no</a:t>
            </a:r>
            <a:r>
              <a:rPr sz="2800" spc="-15" dirty="0"/>
              <a:t>l</a:t>
            </a:r>
            <a:r>
              <a:rPr sz="2800" spc="-20" dirty="0"/>
              <a:t>og</a:t>
            </a:r>
            <a:r>
              <a:rPr sz="2800" dirty="0"/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1241" y="1452979"/>
            <a:ext cx="2918460" cy="1466215"/>
          </a:xfrm>
          <a:custGeom>
            <a:avLst/>
            <a:gdLst/>
            <a:ahLst/>
            <a:cxnLst/>
            <a:rect l="l" t="t" r="r" b="b"/>
            <a:pathLst>
              <a:path w="2918460" h="1466214">
                <a:moveTo>
                  <a:pt x="1872790" y="1328927"/>
                </a:moveTo>
                <a:lnTo>
                  <a:pt x="1113949" y="1328927"/>
                </a:lnTo>
                <a:lnTo>
                  <a:pt x="1122946" y="1338071"/>
                </a:lnTo>
                <a:lnTo>
                  <a:pt x="1132361" y="1347215"/>
                </a:lnTo>
                <a:lnTo>
                  <a:pt x="1142182" y="1353311"/>
                </a:lnTo>
                <a:lnTo>
                  <a:pt x="1152398" y="1362455"/>
                </a:lnTo>
                <a:lnTo>
                  <a:pt x="1162998" y="1371599"/>
                </a:lnTo>
                <a:lnTo>
                  <a:pt x="1173971" y="1377695"/>
                </a:lnTo>
                <a:lnTo>
                  <a:pt x="1185305" y="1386839"/>
                </a:lnTo>
                <a:lnTo>
                  <a:pt x="1221367" y="1405127"/>
                </a:lnTo>
                <a:lnTo>
                  <a:pt x="1260284" y="1423415"/>
                </a:lnTo>
                <a:lnTo>
                  <a:pt x="1316095" y="1441703"/>
                </a:lnTo>
                <a:lnTo>
                  <a:pt x="1330674" y="1447799"/>
                </a:lnTo>
                <a:lnTo>
                  <a:pt x="1360504" y="1453895"/>
                </a:lnTo>
                <a:lnTo>
                  <a:pt x="1432909" y="1466087"/>
                </a:lnTo>
                <a:lnTo>
                  <a:pt x="1540529" y="1466087"/>
                </a:lnTo>
                <a:lnTo>
                  <a:pt x="1643523" y="1450847"/>
                </a:lnTo>
                <a:lnTo>
                  <a:pt x="1707707" y="1429511"/>
                </a:lnTo>
                <a:lnTo>
                  <a:pt x="1766969" y="1405127"/>
                </a:lnTo>
                <a:lnTo>
                  <a:pt x="1820165" y="1374647"/>
                </a:lnTo>
                <a:lnTo>
                  <a:pt x="1866147" y="1335023"/>
                </a:lnTo>
                <a:lnTo>
                  <a:pt x="1872790" y="1328927"/>
                </a:lnTo>
                <a:close/>
              </a:path>
              <a:path w="2918460" h="1466214">
                <a:moveTo>
                  <a:pt x="776429" y="131063"/>
                </a:moveTo>
                <a:lnTo>
                  <a:pt x="655511" y="131063"/>
                </a:lnTo>
                <a:lnTo>
                  <a:pt x="583133" y="143255"/>
                </a:lnTo>
                <a:lnTo>
                  <a:pt x="516036" y="161543"/>
                </a:lnTo>
                <a:lnTo>
                  <a:pt x="455024" y="185927"/>
                </a:lnTo>
                <a:lnTo>
                  <a:pt x="400900" y="216407"/>
                </a:lnTo>
                <a:lnTo>
                  <a:pt x="354464" y="252983"/>
                </a:lnTo>
                <a:lnTo>
                  <a:pt x="316521" y="292607"/>
                </a:lnTo>
                <a:lnTo>
                  <a:pt x="287871" y="338327"/>
                </a:lnTo>
                <a:lnTo>
                  <a:pt x="269318" y="384047"/>
                </a:lnTo>
                <a:lnTo>
                  <a:pt x="261664" y="432815"/>
                </a:lnTo>
                <a:lnTo>
                  <a:pt x="262175" y="457199"/>
                </a:lnTo>
                <a:lnTo>
                  <a:pt x="265712" y="484631"/>
                </a:lnTo>
                <a:lnTo>
                  <a:pt x="260562" y="487679"/>
                </a:lnTo>
                <a:lnTo>
                  <a:pt x="246164" y="490727"/>
                </a:lnTo>
                <a:lnTo>
                  <a:pt x="231955" y="490727"/>
                </a:lnTo>
                <a:lnTo>
                  <a:pt x="177459" y="502919"/>
                </a:lnTo>
                <a:lnTo>
                  <a:pt x="164528" y="509015"/>
                </a:lnTo>
                <a:lnTo>
                  <a:pt x="151916" y="512063"/>
                </a:lnTo>
                <a:lnTo>
                  <a:pt x="139646" y="518159"/>
                </a:lnTo>
                <a:lnTo>
                  <a:pt x="94418" y="539495"/>
                </a:lnTo>
                <a:lnTo>
                  <a:pt x="84182" y="548639"/>
                </a:lnTo>
                <a:lnTo>
                  <a:pt x="74417" y="554735"/>
                </a:lnTo>
                <a:lnTo>
                  <a:pt x="65146" y="560831"/>
                </a:lnTo>
                <a:lnTo>
                  <a:pt x="56389" y="569975"/>
                </a:lnTo>
                <a:lnTo>
                  <a:pt x="48169" y="579119"/>
                </a:lnTo>
                <a:lnTo>
                  <a:pt x="40507" y="588263"/>
                </a:lnTo>
                <a:lnTo>
                  <a:pt x="29202" y="600455"/>
                </a:lnTo>
                <a:lnTo>
                  <a:pt x="6527" y="646175"/>
                </a:lnTo>
                <a:lnTo>
                  <a:pt x="0" y="694943"/>
                </a:lnTo>
                <a:lnTo>
                  <a:pt x="1253" y="710183"/>
                </a:lnTo>
                <a:lnTo>
                  <a:pt x="14829" y="755903"/>
                </a:lnTo>
                <a:lnTo>
                  <a:pt x="42414" y="798575"/>
                </a:lnTo>
                <a:lnTo>
                  <a:pt x="54563" y="813815"/>
                </a:lnTo>
                <a:lnTo>
                  <a:pt x="68133" y="826007"/>
                </a:lnTo>
                <a:lnTo>
                  <a:pt x="83090" y="838199"/>
                </a:lnTo>
                <a:lnTo>
                  <a:pt x="99400" y="850391"/>
                </a:lnTo>
                <a:lnTo>
                  <a:pt x="117029" y="859535"/>
                </a:lnTo>
                <a:lnTo>
                  <a:pt x="135942" y="871727"/>
                </a:lnTo>
                <a:lnTo>
                  <a:pt x="105937" y="899159"/>
                </a:lnTo>
                <a:lnTo>
                  <a:pt x="90400" y="920495"/>
                </a:lnTo>
                <a:lnTo>
                  <a:pt x="84012" y="929639"/>
                </a:lnTo>
                <a:lnTo>
                  <a:pt x="70544" y="966215"/>
                </a:lnTo>
                <a:lnTo>
                  <a:pt x="65910" y="999743"/>
                </a:lnTo>
                <a:lnTo>
                  <a:pt x="66394" y="1011935"/>
                </a:lnTo>
                <a:lnTo>
                  <a:pt x="77296" y="1054607"/>
                </a:lnTo>
                <a:lnTo>
                  <a:pt x="104202" y="1100327"/>
                </a:lnTo>
                <a:lnTo>
                  <a:pt x="144492" y="1136903"/>
                </a:lnTo>
                <a:lnTo>
                  <a:pt x="177668" y="1158239"/>
                </a:lnTo>
                <a:lnTo>
                  <a:pt x="215114" y="1176527"/>
                </a:lnTo>
                <a:lnTo>
                  <a:pt x="277819" y="1194815"/>
                </a:lnTo>
                <a:lnTo>
                  <a:pt x="322999" y="1200911"/>
                </a:lnTo>
                <a:lnTo>
                  <a:pt x="395956" y="1200911"/>
                </a:lnTo>
                <a:lnTo>
                  <a:pt x="397787" y="1203959"/>
                </a:lnTo>
                <a:lnTo>
                  <a:pt x="448998" y="1252727"/>
                </a:lnTo>
                <a:lnTo>
                  <a:pt x="507167" y="1292351"/>
                </a:lnTo>
                <a:lnTo>
                  <a:pt x="572695" y="1325879"/>
                </a:lnTo>
                <a:lnTo>
                  <a:pt x="607760" y="1341119"/>
                </a:lnTo>
                <a:lnTo>
                  <a:pt x="644113" y="1353311"/>
                </a:lnTo>
                <a:lnTo>
                  <a:pt x="681571" y="1362455"/>
                </a:lnTo>
                <a:lnTo>
                  <a:pt x="759066" y="1374647"/>
                </a:lnTo>
                <a:lnTo>
                  <a:pt x="838774" y="1380743"/>
                </a:lnTo>
                <a:lnTo>
                  <a:pt x="878998" y="1377695"/>
                </a:lnTo>
                <a:lnTo>
                  <a:pt x="919224" y="1377695"/>
                </a:lnTo>
                <a:lnTo>
                  <a:pt x="998946" y="1365503"/>
                </a:lnTo>
                <a:lnTo>
                  <a:pt x="1038075" y="1353311"/>
                </a:lnTo>
                <a:lnTo>
                  <a:pt x="1076470" y="1344167"/>
                </a:lnTo>
                <a:lnTo>
                  <a:pt x="1113949" y="1328927"/>
                </a:lnTo>
                <a:lnTo>
                  <a:pt x="1872790" y="1328927"/>
                </a:lnTo>
                <a:lnTo>
                  <a:pt x="1886075" y="1316735"/>
                </a:lnTo>
                <a:lnTo>
                  <a:pt x="1903770" y="1295399"/>
                </a:lnTo>
                <a:lnTo>
                  <a:pt x="1919088" y="1271015"/>
                </a:lnTo>
                <a:lnTo>
                  <a:pt x="1931887" y="1246631"/>
                </a:lnTo>
                <a:lnTo>
                  <a:pt x="2337786" y="1246631"/>
                </a:lnTo>
                <a:lnTo>
                  <a:pt x="2386772" y="1222247"/>
                </a:lnTo>
                <a:lnTo>
                  <a:pt x="2429933" y="1194815"/>
                </a:lnTo>
                <a:lnTo>
                  <a:pt x="2466500" y="1161287"/>
                </a:lnTo>
                <a:lnTo>
                  <a:pt x="2495704" y="1124711"/>
                </a:lnTo>
                <a:lnTo>
                  <a:pt x="2516775" y="1085087"/>
                </a:lnTo>
                <a:lnTo>
                  <a:pt x="2528944" y="1042415"/>
                </a:lnTo>
                <a:lnTo>
                  <a:pt x="2531450" y="1021079"/>
                </a:lnTo>
                <a:lnTo>
                  <a:pt x="2544688" y="1018031"/>
                </a:lnTo>
                <a:lnTo>
                  <a:pt x="2557832" y="1018031"/>
                </a:lnTo>
                <a:lnTo>
                  <a:pt x="2646547" y="996695"/>
                </a:lnTo>
                <a:lnTo>
                  <a:pt x="2658655" y="993647"/>
                </a:lnTo>
                <a:lnTo>
                  <a:pt x="2670597" y="987551"/>
                </a:lnTo>
                <a:lnTo>
                  <a:pt x="2693955" y="981455"/>
                </a:lnTo>
                <a:lnTo>
                  <a:pt x="2716557" y="969263"/>
                </a:lnTo>
                <a:lnTo>
                  <a:pt x="2727555" y="966215"/>
                </a:lnTo>
                <a:lnTo>
                  <a:pt x="2738341" y="960119"/>
                </a:lnTo>
                <a:lnTo>
                  <a:pt x="2767130" y="941831"/>
                </a:lnTo>
                <a:lnTo>
                  <a:pt x="2793466" y="926591"/>
                </a:lnTo>
                <a:lnTo>
                  <a:pt x="2817330" y="905255"/>
                </a:lnTo>
                <a:lnTo>
                  <a:pt x="2857575" y="865631"/>
                </a:lnTo>
                <a:lnTo>
                  <a:pt x="2887726" y="822959"/>
                </a:lnTo>
                <a:lnTo>
                  <a:pt x="2907642" y="774191"/>
                </a:lnTo>
                <a:lnTo>
                  <a:pt x="2917185" y="725423"/>
                </a:lnTo>
                <a:lnTo>
                  <a:pt x="2918023" y="701039"/>
                </a:lnTo>
                <a:lnTo>
                  <a:pt x="2916216" y="676655"/>
                </a:lnTo>
                <a:lnTo>
                  <a:pt x="2904593" y="627887"/>
                </a:lnTo>
                <a:lnTo>
                  <a:pt x="2882179" y="579119"/>
                </a:lnTo>
                <a:lnTo>
                  <a:pt x="2848834" y="533399"/>
                </a:lnTo>
                <a:lnTo>
                  <a:pt x="2828018" y="512063"/>
                </a:lnTo>
                <a:lnTo>
                  <a:pt x="2833826" y="499871"/>
                </a:lnTo>
                <a:lnTo>
                  <a:pt x="2838833" y="487679"/>
                </a:lnTo>
                <a:lnTo>
                  <a:pt x="2845432" y="469391"/>
                </a:lnTo>
                <a:lnTo>
                  <a:pt x="2849616" y="448055"/>
                </a:lnTo>
                <a:lnTo>
                  <a:pt x="2851449" y="429767"/>
                </a:lnTo>
                <a:lnTo>
                  <a:pt x="2850995" y="408431"/>
                </a:lnTo>
                <a:lnTo>
                  <a:pt x="2836548" y="353567"/>
                </a:lnTo>
                <a:lnTo>
                  <a:pt x="2816651" y="316991"/>
                </a:lnTo>
                <a:lnTo>
                  <a:pt x="2789137" y="283463"/>
                </a:lnTo>
                <a:lnTo>
                  <a:pt x="2754517" y="252983"/>
                </a:lnTo>
                <a:lnTo>
                  <a:pt x="2734701" y="240791"/>
                </a:lnTo>
                <a:lnTo>
                  <a:pt x="2713299" y="225551"/>
                </a:lnTo>
                <a:lnTo>
                  <a:pt x="2665996" y="204215"/>
                </a:lnTo>
                <a:lnTo>
                  <a:pt x="2613117" y="185927"/>
                </a:lnTo>
                <a:lnTo>
                  <a:pt x="2584747" y="179831"/>
                </a:lnTo>
                <a:lnTo>
                  <a:pt x="2582833" y="173735"/>
                </a:lnTo>
                <a:lnTo>
                  <a:pt x="947046" y="173735"/>
                </a:lnTo>
                <a:lnTo>
                  <a:pt x="920246" y="161543"/>
                </a:lnTo>
                <a:lnTo>
                  <a:pt x="906545" y="158495"/>
                </a:lnTo>
                <a:lnTo>
                  <a:pt x="892660" y="152399"/>
                </a:lnTo>
                <a:lnTo>
                  <a:pt x="820904" y="137159"/>
                </a:lnTo>
                <a:lnTo>
                  <a:pt x="806173" y="137159"/>
                </a:lnTo>
                <a:lnTo>
                  <a:pt x="776429" y="131063"/>
                </a:lnTo>
                <a:close/>
              </a:path>
              <a:path w="2918460" h="1466214">
                <a:moveTo>
                  <a:pt x="2337786" y="1246631"/>
                </a:moveTo>
                <a:lnTo>
                  <a:pt x="1931887" y="1246631"/>
                </a:lnTo>
                <a:lnTo>
                  <a:pt x="1943273" y="1252727"/>
                </a:lnTo>
                <a:lnTo>
                  <a:pt x="1966622" y="1258823"/>
                </a:lnTo>
                <a:lnTo>
                  <a:pt x="1978563" y="1264919"/>
                </a:lnTo>
                <a:lnTo>
                  <a:pt x="2027860" y="1277111"/>
                </a:lnTo>
                <a:lnTo>
                  <a:pt x="2040513" y="1277111"/>
                </a:lnTo>
                <a:lnTo>
                  <a:pt x="2066140" y="1283207"/>
                </a:lnTo>
                <a:lnTo>
                  <a:pt x="2092122" y="1283207"/>
                </a:lnTo>
                <a:lnTo>
                  <a:pt x="2105220" y="1286255"/>
                </a:lnTo>
                <a:lnTo>
                  <a:pt x="2163575" y="1286255"/>
                </a:lnTo>
                <a:lnTo>
                  <a:pt x="2225418" y="1280159"/>
                </a:lnTo>
                <a:lnTo>
                  <a:pt x="2255069" y="1274063"/>
                </a:lnTo>
                <a:lnTo>
                  <a:pt x="2283745" y="1264919"/>
                </a:lnTo>
                <a:lnTo>
                  <a:pt x="2311349" y="1255775"/>
                </a:lnTo>
                <a:lnTo>
                  <a:pt x="2337786" y="1246631"/>
                </a:lnTo>
                <a:close/>
              </a:path>
              <a:path w="2918460" h="1466214">
                <a:moveTo>
                  <a:pt x="1296426" y="42671"/>
                </a:moveTo>
                <a:lnTo>
                  <a:pt x="1213199" y="42671"/>
                </a:lnTo>
                <a:lnTo>
                  <a:pt x="1186023" y="48767"/>
                </a:lnTo>
                <a:lnTo>
                  <a:pt x="1159338" y="51815"/>
                </a:lnTo>
                <a:lnTo>
                  <a:pt x="1107943" y="67055"/>
                </a:lnTo>
                <a:lnTo>
                  <a:pt x="1060015" y="85343"/>
                </a:lnTo>
                <a:lnTo>
                  <a:pt x="1016556" y="109727"/>
                </a:lnTo>
                <a:lnTo>
                  <a:pt x="978566" y="137159"/>
                </a:lnTo>
                <a:lnTo>
                  <a:pt x="947046" y="173735"/>
                </a:lnTo>
                <a:lnTo>
                  <a:pt x="2582833" y="173735"/>
                </a:lnTo>
                <a:lnTo>
                  <a:pt x="2580919" y="167639"/>
                </a:lnTo>
                <a:lnTo>
                  <a:pt x="2576273" y="158495"/>
                </a:lnTo>
                <a:lnTo>
                  <a:pt x="2570824" y="146303"/>
                </a:lnTo>
                <a:lnTo>
                  <a:pt x="2564589" y="137159"/>
                </a:lnTo>
                <a:lnTo>
                  <a:pt x="2557585" y="124967"/>
                </a:lnTo>
                <a:lnTo>
                  <a:pt x="2549827" y="115823"/>
                </a:lnTo>
                <a:lnTo>
                  <a:pt x="2544164" y="109727"/>
                </a:lnTo>
                <a:lnTo>
                  <a:pt x="1513135" y="109727"/>
                </a:lnTo>
                <a:lnTo>
                  <a:pt x="1502735" y="103631"/>
                </a:lnTo>
                <a:lnTo>
                  <a:pt x="1457691" y="79247"/>
                </a:lnTo>
                <a:lnTo>
                  <a:pt x="1445635" y="76199"/>
                </a:lnTo>
                <a:lnTo>
                  <a:pt x="1433288" y="70103"/>
                </a:lnTo>
                <a:lnTo>
                  <a:pt x="1406684" y="60959"/>
                </a:lnTo>
                <a:lnTo>
                  <a:pt x="1352074" y="48767"/>
                </a:lnTo>
                <a:lnTo>
                  <a:pt x="1296426" y="42671"/>
                </a:lnTo>
                <a:close/>
              </a:path>
              <a:path w="2918460" h="1466214">
                <a:moveTo>
                  <a:pt x="1798694" y="0"/>
                </a:moveTo>
                <a:lnTo>
                  <a:pt x="1753019" y="0"/>
                </a:lnTo>
                <a:lnTo>
                  <a:pt x="1708234" y="6095"/>
                </a:lnTo>
                <a:lnTo>
                  <a:pt x="1686422" y="12191"/>
                </a:lnTo>
                <a:lnTo>
                  <a:pt x="1665128" y="15239"/>
                </a:lnTo>
                <a:lnTo>
                  <a:pt x="1624493" y="30479"/>
                </a:lnTo>
                <a:lnTo>
                  <a:pt x="1587119" y="48767"/>
                </a:lnTo>
                <a:lnTo>
                  <a:pt x="1553795" y="70103"/>
                </a:lnTo>
                <a:lnTo>
                  <a:pt x="1513135" y="109727"/>
                </a:lnTo>
                <a:lnTo>
                  <a:pt x="2544164" y="109727"/>
                </a:lnTo>
                <a:lnTo>
                  <a:pt x="2511591" y="79247"/>
                </a:lnTo>
                <a:lnTo>
                  <a:pt x="2011642" y="79247"/>
                </a:lnTo>
                <a:lnTo>
                  <a:pt x="2002411" y="70103"/>
                </a:lnTo>
                <a:lnTo>
                  <a:pt x="1992661" y="64007"/>
                </a:lnTo>
                <a:lnTo>
                  <a:pt x="1982413" y="54863"/>
                </a:lnTo>
                <a:lnTo>
                  <a:pt x="1971686" y="48767"/>
                </a:lnTo>
                <a:lnTo>
                  <a:pt x="1960501" y="42671"/>
                </a:lnTo>
                <a:lnTo>
                  <a:pt x="1948878" y="36575"/>
                </a:lnTo>
                <a:lnTo>
                  <a:pt x="1936838" y="30479"/>
                </a:lnTo>
                <a:lnTo>
                  <a:pt x="1924400" y="27431"/>
                </a:lnTo>
                <a:lnTo>
                  <a:pt x="1911586" y="21335"/>
                </a:lnTo>
                <a:lnTo>
                  <a:pt x="1867145" y="9143"/>
                </a:lnTo>
                <a:lnTo>
                  <a:pt x="1798694" y="0"/>
                </a:lnTo>
                <a:close/>
              </a:path>
              <a:path w="2918460" h="1466214">
                <a:moveTo>
                  <a:pt x="2287248" y="0"/>
                </a:moveTo>
                <a:lnTo>
                  <a:pt x="2236816" y="0"/>
                </a:lnTo>
                <a:lnTo>
                  <a:pt x="2186936" y="6095"/>
                </a:lnTo>
                <a:lnTo>
                  <a:pt x="2115198" y="24383"/>
                </a:lnTo>
                <a:lnTo>
                  <a:pt x="2070791" y="42671"/>
                </a:lnTo>
                <a:lnTo>
                  <a:pt x="2030207" y="64007"/>
                </a:lnTo>
                <a:lnTo>
                  <a:pt x="2011642" y="79247"/>
                </a:lnTo>
                <a:lnTo>
                  <a:pt x="2511591" y="79247"/>
                </a:lnTo>
                <a:lnTo>
                  <a:pt x="2500314" y="70103"/>
                </a:lnTo>
                <a:lnTo>
                  <a:pt x="2488381" y="60959"/>
                </a:lnTo>
                <a:lnTo>
                  <a:pt x="2475810" y="54863"/>
                </a:lnTo>
                <a:lnTo>
                  <a:pt x="2454619" y="42671"/>
                </a:lnTo>
                <a:lnTo>
                  <a:pt x="2432514" y="33527"/>
                </a:lnTo>
                <a:lnTo>
                  <a:pt x="2409613" y="24383"/>
                </a:lnTo>
                <a:lnTo>
                  <a:pt x="2337298" y="6095"/>
                </a:lnTo>
                <a:lnTo>
                  <a:pt x="228724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14048" y="1767781"/>
            <a:ext cx="112649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505" marR="5080" indent="-9144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ccoun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117" y="1473695"/>
            <a:ext cx="821753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st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=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=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ub</a:t>
            </a:r>
            <a:r>
              <a:rPr sz="1800" dirty="0">
                <a:latin typeface="Arial"/>
                <a:cs typeface="Arial"/>
              </a:rPr>
              <a:t>scri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=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enant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=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pa</a:t>
            </a:r>
            <a:r>
              <a:rPr sz="1800" dirty="0">
                <a:latin typeface="Arial"/>
                <a:cs typeface="Arial"/>
              </a:rPr>
              <a:t>yi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fo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ub</a:t>
            </a:r>
            <a:r>
              <a:rPr sz="1800" dirty="0">
                <a:latin typeface="Arial"/>
                <a:cs typeface="Arial"/>
              </a:rPr>
              <a:t>scri</a:t>
            </a:r>
            <a:r>
              <a:rPr sz="1800" spc="-5" dirty="0">
                <a:latin typeface="Arial"/>
                <a:cs typeface="Arial"/>
              </a:rPr>
              <a:t>pt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0117" y="2172175"/>
            <a:ext cx="789368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st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cc</a:t>
            </a:r>
            <a:r>
              <a:rPr sz="1800" spc="-5" dirty="0">
                <a:latin typeface="Arial"/>
                <a:cs typeface="Arial"/>
              </a:rPr>
              <a:t>ount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=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"/>
                <a:cs typeface="Arial"/>
              </a:rPr>
              <a:t>SA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5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atfo</a:t>
            </a:r>
            <a:r>
              <a:rPr sz="1800" dirty="0">
                <a:latin typeface="Arial"/>
                <a:cs typeface="Arial"/>
              </a:rPr>
              <a:t>rm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cc</a:t>
            </a:r>
            <a:r>
              <a:rPr sz="1800" spc="-5" dirty="0">
                <a:latin typeface="Arial"/>
                <a:cs typeface="Arial"/>
              </a:rPr>
              <a:t>ount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st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</a:p>
        </p:txBody>
      </p:sp>
      <p:sp>
        <p:nvSpPr>
          <p:cNvPr id="9" name="object 9"/>
          <p:cNvSpPr/>
          <p:nvPr/>
        </p:nvSpPr>
        <p:spPr>
          <a:xfrm>
            <a:off x="321241" y="3459714"/>
            <a:ext cx="2918460" cy="1466215"/>
          </a:xfrm>
          <a:custGeom>
            <a:avLst/>
            <a:gdLst/>
            <a:ahLst/>
            <a:cxnLst/>
            <a:rect l="l" t="t" r="r" b="b"/>
            <a:pathLst>
              <a:path w="2918460" h="1466214">
                <a:moveTo>
                  <a:pt x="1872791" y="1328927"/>
                </a:moveTo>
                <a:lnTo>
                  <a:pt x="1113949" y="1328927"/>
                </a:lnTo>
                <a:lnTo>
                  <a:pt x="1122946" y="1338071"/>
                </a:lnTo>
                <a:lnTo>
                  <a:pt x="1132361" y="1347215"/>
                </a:lnTo>
                <a:lnTo>
                  <a:pt x="1142182" y="1353311"/>
                </a:lnTo>
                <a:lnTo>
                  <a:pt x="1152398" y="1362455"/>
                </a:lnTo>
                <a:lnTo>
                  <a:pt x="1162998" y="1371599"/>
                </a:lnTo>
                <a:lnTo>
                  <a:pt x="1173971" y="1377695"/>
                </a:lnTo>
                <a:lnTo>
                  <a:pt x="1185305" y="1386839"/>
                </a:lnTo>
                <a:lnTo>
                  <a:pt x="1221368" y="1405127"/>
                </a:lnTo>
                <a:lnTo>
                  <a:pt x="1260285" y="1423415"/>
                </a:lnTo>
                <a:lnTo>
                  <a:pt x="1316095" y="1441703"/>
                </a:lnTo>
                <a:lnTo>
                  <a:pt x="1330674" y="1447799"/>
                </a:lnTo>
                <a:lnTo>
                  <a:pt x="1360505" y="1453895"/>
                </a:lnTo>
                <a:lnTo>
                  <a:pt x="1432910" y="1466087"/>
                </a:lnTo>
                <a:lnTo>
                  <a:pt x="1540529" y="1466087"/>
                </a:lnTo>
                <a:lnTo>
                  <a:pt x="1643524" y="1450847"/>
                </a:lnTo>
                <a:lnTo>
                  <a:pt x="1707707" y="1429511"/>
                </a:lnTo>
                <a:lnTo>
                  <a:pt x="1766970" y="1405127"/>
                </a:lnTo>
                <a:lnTo>
                  <a:pt x="1820166" y="1374647"/>
                </a:lnTo>
                <a:lnTo>
                  <a:pt x="1866148" y="1335023"/>
                </a:lnTo>
                <a:lnTo>
                  <a:pt x="1872791" y="1328927"/>
                </a:lnTo>
                <a:close/>
              </a:path>
              <a:path w="2918460" h="1466214">
                <a:moveTo>
                  <a:pt x="776430" y="131063"/>
                </a:moveTo>
                <a:lnTo>
                  <a:pt x="655511" y="131063"/>
                </a:lnTo>
                <a:lnTo>
                  <a:pt x="583133" y="143255"/>
                </a:lnTo>
                <a:lnTo>
                  <a:pt x="516036" y="161543"/>
                </a:lnTo>
                <a:lnTo>
                  <a:pt x="455025" y="185927"/>
                </a:lnTo>
                <a:lnTo>
                  <a:pt x="400900" y="216407"/>
                </a:lnTo>
                <a:lnTo>
                  <a:pt x="354465" y="252983"/>
                </a:lnTo>
                <a:lnTo>
                  <a:pt x="316521" y="292607"/>
                </a:lnTo>
                <a:lnTo>
                  <a:pt x="287872" y="338327"/>
                </a:lnTo>
                <a:lnTo>
                  <a:pt x="269319" y="384047"/>
                </a:lnTo>
                <a:lnTo>
                  <a:pt x="261665" y="432815"/>
                </a:lnTo>
                <a:lnTo>
                  <a:pt x="262175" y="457199"/>
                </a:lnTo>
                <a:lnTo>
                  <a:pt x="265712" y="484631"/>
                </a:lnTo>
                <a:lnTo>
                  <a:pt x="260560" y="487679"/>
                </a:lnTo>
                <a:lnTo>
                  <a:pt x="246161" y="490727"/>
                </a:lnTo>
                <a:lnTo>
                  <a:pt x="231953" y="490727"/>
                </a:lnTo>
                <a:lnTo>
                  <a:pt x="177458" y="502919"/>
                </a:lnTo>
                <a:lnTo>
                  <a:pt x="164526" y="509015"/>
                </a:lnTo>
                <a:lnTo>
                  <a:pt x="151915" y="512063"/>
                </a:lnTo>
                <a:lnTo>
                  <a:pt x="139646" y="518159"/>
                </a:lnTo>
                <a:lnTo>
                  <a:pt x="94418" y="539495"/>
                </a:lnTo>
                <a:lnTo>
                  <a:pt x="84182" y="548639"/>
                </a:lnTo>
                <a:lnTo>
                  <a:pt x="74417" y="554735"/>
                </a:lnTo>
                <a:lnTo>
                  <a:pt x="65146" y="560831"/>
                </a:lnTo>
                <a:lnTo>
                  <a:pt x="56389" y="569975"/>
                </a:lnTo>
                <a:lnTo>
                  <a:pt x="48169" y="579119"/>
                </a:lnTo>
                <a:lnTo>
                  <a:pt x="40507" y="588263"/>
                </a:lnTo>
                <a:lnTo>
                  <a:pt x="29202" y="600455"/>
                </a:lnTo>
                <a:lnTo>
                  <a:pt x="6528" y="646175"/>
                </a:lnTo>
                <a:lnTo>
                  <a:pt x="0" y="694943"/>
                </a:lnTo>
                <a:lnTo>
                  <a:pt x="1253" y="710183"/>
                </a:lnTo>
                <a:lnTo>
                  <a:pt x="14829" y="755903"/>
                </a:lnTo>
                <a:lnTo>
                  <a:pt x="42412" y="798575"/>
                </a:lnTo>
                <a:lnTo>
                  <a:pt x="54561" y="813815"/>
                </a:lnTo>
                <a:lnTo>
                  <a:pt x="68130" y="826007"/>
                </a:lnTo>
                <a:lnTo>
                  <a:pt x="83086" y="838199"/>
                </a:lnTo>
                <a:lnTo>
                  <a:pt x="99395" y="850391"/>
                </a:lnTo>
                <a:lnTo>
                  <a:pt x="117023" y="859535"/>
                </a:lnTo>
                <a:lnTo>
                  <a:pt x="135936" y="871727"/>
                </a:lnTo>
                <a:lnTo>
                  <a:pt x="105934" y="899159"/>
                </a:lnTo>
                <a:lnTo>
                  <a:pt x="90397" y="920495"/>
                </a:lnTo>
                <a:lnTo>
                  <a:pt x="84011" y="929639"/>
                </a:lnTo>
                <a:lnTo>
                  <a:pt x="70544" y="966215"/>
                </a:lnTo>
                <a:lnTo>
                  <a:pt x="65910" y="999743"/>
                </a:lnTo>
                <a:lnTo>
                  <a:pt x="66394" y="1011935"/>
                </a:lnTo>
                <a:lnTo>
                  <a:pt x="77296" y="1054607"/>
                </a:lnTo>
                <a:lnTo>
                  <a:pt x="104202" y="1100327"/>
                </a:lnTo>
                <a:lnTo>
                  <a:pt x="144492" y="1136903"/>
                </a:lnTo>
                <a:lnTo>
                  <a:pt x="177668" y="1158239"/>
                </a:lnTo>
                <a:lnTo>
                  <a:pt x="215114" y="1176527"/>
                </a:lnTo>
                <a:lnTo>
                  <a:pt x="277819" y="1194815"/>
                </a:lnTo>
                <a:lnTo>
                  <a:pt x="323000" y="1200911"/>
                </a:lnTo>
                <a:lnTo>
                  <a:pt x="395956" y="1200911"/>
                </a:lnTo>
                <a:lnTo>
                  <a:pt x="397788" y="1203959"/>
                </a:lnTo>
                <a:lnTo>
                  <a:pt x="448998" y="1252727"/>
                </a:lnTo>
                <a:lnTo>
                  <a:pt x="507167" y="1292351"/>
                </a:lnTo>
                <a:lnTo>
                  <a:pt x="572696" y="1325879"/>
                </a:lnTo>
                <a:lnTo>
                  <a:pt x="607760" y="1341119"/>
                </a:lnTo>
                <a:lnTo>
                  <a:pt x="644114" y="1353311"/>
                </a:lnTo>
                <a:lnTo>
                  <a:pt x="681571" y="1362455"/>
                </a:lnTo>
                <a:lnTo>
                  <a:pt x="759066" y="1374647"/>
                </a:lnTo>
                <a:lnTo>
                  <a:pt x="838774" y="1380743"/>
                </a:lnTo>
                <a:lnTo>
                  <a:pt x="878998" y="1377695"/>
                </a:lnTo>
                <a:lnTo>
                  <a:pt x="919224" y="1377695"/>
                </a:lnTo>
                <a:lnTo>
                  <a:pt x="998947" y="1365503"/>
                </a:lnTo>
                <a:lnTo>
                  <a:pt x="1038075" y="1353311"/>
                </a:lnTo>
                <a:lnTo>
                  <a:pt x="1076471" y="1344167"/>
                </a:lnTo>
                <a:lnTo>
                  <a:pt x="1113949" y="1328927"/>
                </a:lnTo>
                <a:lnTo>
                  <a:pt x="1872791" y="1328927"/>
                </a:lnTo>
                <a:lnTo>
                  <a:pt x="1886076" y="1316735"/>
                </a:lnTo>
                <a:lnTo>
                  <a:pt x="1903771" y="1295399"/>
                </a:lnTo>
                <a:lnTo>
                  <a:pt x="1919090" y="1271015"/>
                </a:lnTo>
                <a:lnTo>
                  <a:pt x="1931889" y="1246631"/>
                </a:lnTo>
                <a:lnTo>
                  <a:pt x="2337786" y="1246631"/>
                </a:lnTo>
                <a:lnTo>
                  <a:pt x="2386772" y="1222247"/>
                </a:lnTo>
                <a:lnTo>
                  <a:pt x="2429933" y="1194815"/>
                </a:lnTo>
                <a:lnTo>
                  <a:pt x="2466501" y="1161287"/>
                </a:lnTo>
                <a:lnTo>
                  <a:pt x="2495705" y="1124711"/>
                </a:lnTo>
                <a:lnTo>
                  <a:pt x="2516776" y="1085087"/>
                </a:lnTo>
                <a:lnTo>
                  <a:pt x="2528945" y="1042415"/>
                </a:lnTo>
                <a:lnTo>
                  <a:pt x="2531451" y="1021079"/>
                </a:lnTo>
                <a:lnTo>
                  <a:pt x="2544689" y="1018031"/>
                </a:lnTo>
                <a:lnTo>
                  <a:pt x="2557833" y="1018031"/>
                </a:lnTo>
                <a:lnTo>
                  <a:pt x="2646548" y="996695"/>
                </a:lnTo>
                <a:lnTo>
                  <a:pt x="2658655" y="993647"/>
                </a:lnTo>
                <a:lnTo>
                  <a:pt x="2670598" y="987551"/>
                </a:lnTo>
                <a:lnTo>
                  <a:pt x="2693956" y="981455"/>
                </a:lnTo>
                <a:lnTo>
                  <a:pt x="2716558" y="969263"/>
                </a:lnTo>
                <a:lnTo>
                  <a:pt x="2727556" y="966215"/>
                </a:lnTo>
                <a:lnTo>
                  <a:pt x="2738341" y="960119"/>
                </a:lnTo>
                <a:lnTo>
                  <a:pt x="2767130" y="941831"/>
                </a:lnTo>
                <a:lnTo>
                  <a:pt x="2793466" y="926591"/>
                </a:lnTo>
                <a:lnTo>
                  <a:pt x="2817330" y="905255"/>
                </a:lnTo>
                <a:lnTo>
                  <a:pt x="2857575" y="865631"/>
                </a:lnTo>
                <a:lnTo>
                  <a:pt x="2887726" y="822959"/>
                </a:lnTo>
                <a:lnTo>
                  <a:pt x="2907643" y="774191"/>
                </a:lnTo>
                <a:lnTo>
                  <a:pt x="2917186" y="725423"/>
                </a:lnTo>
                <a:lnTo>
                  <a:pt x="2918024" y="701039"/>
                </a:lnTo>
                <a:lnTo>
                  <a:pt x="2916216" y="676655"/>
                </a:lnTo>
                <a:lnTo>
                  <a:pt x="2904594" y="627887"/>
                </a:lnTo>
                <a:lnTo>
                  <a:pt x="2882180" y="579119"/>
                </a:lnTo>
                <a:lnTo>
                  <a:pt x="2848835" y="533399"/>
                </a:lnTo>
                <a:lnTo>
                  <a:pt x="2828019" y="512063"/>
                </a:lnTo>
                <a:lnTo>
                  <a:pt x="2833827" y="499871"/>
                </a:lnTo>
                <a:lnTo>
                  <a:pt x="2838833" y="487679"/>
                </a:lnTo>
                <a:lnTo>
                  <a:pt x="2845432" y="469391"/>
                </a:lnTo>
                <a:lnTo>
                  <a:pt x="2849616" y="448055"/>
                </a:lnTo>
                <a:lnTo>
                  <a:pt x="2851449" y="429767"/>
                </a:lnTo>
                <a:lnTo>
                  <a:pt x="2850995" y="408431"/>
                </a:lnTo>
                <a:lnTo>
                  <a:pt x="2836548" y="353567"/>
                </a:lnTo>
                <a:lnTo>
                  <a:pt x="2816651" y="316991"/>
                </a:lnTo>
                <a:lnTo>
                  <a:pt x="2789137" y="283463"/>
                </a:lnTo>
                <a:lnTo>
                  <a:pt x="2754515" y="252983"/>
                </a:lnTo>
                <a:lnTo>
                  <a:pt x="2734699" y="240791"/>
                </a:lnTo>
                <a:lnTo>
                  <a:pt x="2713297" y="225551"/>
                </a:lnTo>
                <a:lnTo>
                  <a:pt x="2665993" y="204215"/>
                </a:lnTo>
                <a:lnTo>
                  <a:pt x="2613112" y="185927"/>
                </a:lnTo>
                <a:lnTo>
                  <a:pt x="2584741" y="179831"/>
                </a:lnTo>
                <a:lnTo>
                  <a:pt x="2582827" y="173735"/>
                </a:lnTo>
                <a:lnTo>
                  <a:pt x="947046" y="173735"/>
                </a:lnTo>
                <a:lnTo>
                  <a:pt x="920247" y="161543"/>
                </a:lnTo>
                <a:lnTo>
                  <a:pt x="906546" y="158495"/>
                </a:lnTo>
                <a:lnTo>
                  <a:pt x="892661" y="152399"/>
                </a:lnTo>
                <a:lnTo>
                  <a:pt x="820904" y="137159"/>
                </a:lnTo>
                <a:lnTo>
                  <a:pt x="806173" y="137159"/>
                </a:lnTo>
                <a:lnTo>
                  <a:pt x="776430" y="131063"/>
                </a:lnTo>
                <a:close/>
              </a:path>
              <a:path w="2918460" h="1466214">
                <a:moveTo>
                  <a:pt x="2337786" y="1246631"/>
                </a:moveTo>
                <a:lnTo>
                  <a:pt x="1931889" y="1246631"/>
                </a:lnTo>
                <a:lnTo>
                  <a:pt x="1943275" y="1252727"/>
                </a:lnTo>
                <a:lnTo>
                  <a:pt x="1966623" y="1258823"/>
                </a:lnTo>
                <a:lnTo>
                  <a:pt x="1978565" y="1264919"/>
                </a:lnTo>
                <a:lnTo>
                  <a:pt x="2027861" y="1277111"/>
                </a:lnTo>
                <a:lnTo>
                  <a:pt x="2040514" y="1277111"/>
                </a:lnTo>
                <a:lnTo>
                  <a:pt x="2066141" y="1283207"/>
                </a:lnTo>
                <a:lnTo>
                  <a:pt x="2092123" y="1283207"/>
                </a:lnTo>
                <a:lnTo>
                  <a:pt x="2105221" y="1286255"/>
                </a:lnTo>
                <a:lnTo>
                  <a:pt x="2163575" y="1286255"/>
                </a:lnTo>
                <a:lnTo>
                  <a:pt x="2225419" y="1280159"/>
                </a:lnTo>
                <a:lnTo>
                  <a:pt x="2255070" y="1274063"/>
                </a:lnTo>
                <a:lnTo>
                  <a:pt x="2283745" y="1264919"/>
                </a:lnTo>
                <a:lnTo>
                  <a:pt x="2311350" y="1255775"/>
                </a:lnTo>
                <a:lnTo>
                  <a:pt x="2337786" y="1246631"/>
                </a:lnTo>
                <a:close/>
              </a:path>
              <a:path w="2918460" h="1466214">
                <a:moveTo>
                  <a:pt x="1296426" y="42671"/>
                </a:moveTo>
                <a:lnTo>
                  <a:pt x="1213200" y="42671"/>
                </a:lnTo>
                <a:lnTo>
                  <a:pt x="1186023" y="48767"/>
                </a:lnTo>
                <a:lnTo>
                  <a:pt x="1159338" y="51815"/>
                </a:lnTo>
                <a:lnTo>
                  <a:pt x="1107943" y="67055"/>
                </a:lnTo>
                <a:lnTo>
                  <a:pt x="1060015" y="85343"/>
                </a:lnTo>
                <a:lnTo>
                  <a:pt x="1016556" y="109727"/>
                </a:lnTo>
                <a:lnTo>
                  <a:pt x="978566" y="137159"/>
                </a:lnTo>
                <a:lnTo>
                  <a:pt x="947046" y="173735"/>
                </a:lnTo>
                <a:lnTo>
                  <a:pt x="2582827" y="173735"/>
                </a:lnTo>
                <a:lnTo>
                  <a:pt x="2580913" y="167639"/>
                </a:lnTo>
                <a:lnTo>
                  <a:pt x="2576266" y="158495"/>
                </a:lnTo>
                <a:lnTo>
                  <a:pt x="2570816" y="146303"/>
                </a:lnTo>
                <a:lnTo>
                  <a:pt x="2564581" y="137159"/>
                </a:lnTo>
                <a:lnTo>
                  <a:pt x="2557577" y="124967"/>
                </a:lnTo>
                <a:lnTo>
                  <a:pt x="2549819" y="115823"/>
                </a:lnTo>
                <a:lnTo>
                  <a:pt x="2544157" y="109727"/>
                </a:lnTo>
                <a:lnTo>
                  <a:pt x="1513135" y="109727"/>
                </a:lnTo>
                <a:lnTo>
                  <a:pt x="1502735" y="103631"/>
                </a:lnTo>
                <a:lnTo>
                  <a:pt x="1457692" y="79247"/>
                </a:lnTo>
                <a:lnTo>
                  <a:pt x="1445636" y="76199"/>
                </a:lnTo>
                <a:lnTo>
                  <a:pt x="1433288" y="70103"/>
                </a:lnTo>
                <a:lnTo>
                  <a:pt x="1406684" y="60959"/>
                </a:lnTo>
                <a:lnTo>
                  <a:pt x="1352074" y="48767"/>
                </a:lnTo>
                <a:lnTo>
                  <a:pt x="1296426" y="42671"/>
                </a:lnTo>
                <a:close/>
              </a:path>
              <a:path w="2918460" h="1466214">
                <a:moveTo>
                  <a:pt x="1798694" y="0"/>
                </a:moveTo>
                <a:lnTo>
                  <a:pt x="1753019" y="0"/>
                </a:lnTo>
                <a:lnTo>
                  <a:pt x="1708234" y="6095"/>
                </a:lnTo>
                <a:lnTo>
                  <a:pt x="1686422" y="12191"/>
                </a:lnTo>
                <a:lnTo>
                  <a:pt x="1665129" y="15239"/>
                </a:lnTo>
                <a:lnTo>
                  <a:pt x="1624493" y="30479"/>
                </a:lnTo>
                <a:lnTo>
                  <a:pt x="1587119" y="48767"/>
                </a:lnTo>
                <a:lnTo>
                  <a:pt x="1553796" y="70103"/>
                </a:lnTo>
                <a:lnTo>
                  <a:pt x="1513135" y="109727"/>
                </a:lnTo>
                <a:lnTo>
                  <a:pt x="2544157" y="109727"/>
                </a:lnTo>
                <a:lnTo>
                  <a:pt x="2511587" y="79247"/>
                </a:lnTo>
                <a:lnTo>
                  <a:pt x="2011642" y="79247"/>
                </a:lnTo>
                <a:lnTo>
                  <a:pt x="2002411" y="70103"/>
                </a:lnTo>
                <a:lnTo>
                  <a:pt x="1992661" y="64007"/>
                </a:lnTo>
                <a:lnTo>
                  <a:pt x="1982413" y="54863"/>
                </a:lnTo>
                <a:lnTo>
                  <a:pt x="1971686" y="48767"/>
                </a:lnTo>
                <a:lnTo>
                  <a:pt x="1960501" y="42671"/>
                </a:lnTo>
                <a:lnTo>
                  <a:pt x="1948878" y="36575"/>
                </a:lnTo>
                <a:lnTo>
                  <a:pt x="1936838" y="30479"/>
                </a:lnTo>
                <a:lnTo>
                  <a:pt x="1924401" y="27431"/>
                </a:lnTo>
                <a:lnTo>
                  <a:pt x="1911586" y="21335"/>
                </a:lnTo>
                <a:lnTo>
                  <a:pt x="1867145" y="9143"/>
                </a:lnTo>
                <a:lnTo>
                  <a:pt x="1798694" y="0"/>
                </a:lnTo>
                <a:close/>
              </a:path>
              <a:path w="2918460" h="1466214">
                <a:moveTo>
                  <a:pt x="2287248" y="0"/>
                </a:moveTo>
                <a:lnTo>
                  <a:pt x="2236816" y="0"/>
                </a:lnTo>
                <a:lnTo>
                  <a:pt x="2186936" y="6095"/>
                </a:lnTo>
                <a:lnTo>
                  <a:pt x="2115199" y="24383"/>
                </a:lnTo>
                <a:lnTo>
                  <a:pt x="2070791" y="42671"/>
                </a:lnTo>
                <a:lnTo>
                  <a:pt x="2030208" y="64007"/>
                </a:lnTo>
                <a:lnTo>
                  <a:pt x="2011642" y="79247"/>
                </a:lnTo>
                <a:lnTo>
                  <a:pt x="2511587" y="79247"/>
                </a:lnTo>
                <a:lnTo>
                  <a:pt x="2500311" y="70103"/>
                </a:lnTo>
                <a:lnTo>
                  <a:pt x="2488380" y="60959"/>
                </a:lnTo>
                <a:lnTo>
                  <a:pt x="2475810" y="54863"/>
                </a:lnTo>
                <a:lnTo>
                  <a:pt x="2454619" y="42671"/>
                </a:lnTo>
                <a:lnTo>
                  <a:pt x="2432515" y="33527"/>
                </a:lnTo>
                <a:lnTo>
                  <a:pt x="2409613" y="24383"/>
                </a:lnTo>
                <a:lnTo>
                  <a:pt x="2337299" y="6095"/>
                </a:lnTo>
                <a:lnTo>
                  <a:pt x="2287248" y="0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05322" y="3774522"/>
            <a:ext cx="944244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ccoun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3560117" y="3630512"/>
            <a:ext cx="659193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tne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=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=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that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cr</a:t>
            </a:r>
            <a:r>
              <a:rPr sz="1800" spc="-5" dirty="0">
                <a:latin typeface="Arial"/>
                <a:cs typeface="Arial"/>
              </a:rPr>
              <a:t>eate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xt</a:t>
            </a:r>
            <a:r>
              <a:rPr sz="1800" spc="-5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app</a:t>
            </a:r>
            <a:r>
              <a:rPr sz="1800" dirty="0">
                <a:latin typeface="Arial"/>
                <a:cs typeface="Arial"/>
              </a:rPr>
              <a:t>lic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6402" y="4177826"/>
            <a:ext cx="725868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tne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cc</a:t>
            </a:r>
            <a:r>
              <a:rPr sz="1800" spc="-5" dirty="0">
                <a:latin typeface="Arial"/>
                <a:cs typeface="Arial"/>
              </a:rPr>
              <a:t>ount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=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"/>
                <a:cs typeface="Arial"/>
              </a:rPr>
              <a:t>SA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5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atfo</a:t>
            </a:r>
            <a:r>
              <a:rPr sz="1800" dirty="0">
                <a:latin typeface="Arial"/>
                <a:cs typeface="Arial"/>
              </a:rPr>
              <a:t>rm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cc</a:t>
            </a:r>
            <a:r>
              <a:rPr sz="1800" spc="-5" dirty="0">
                <a:latin typeface="Arial"/>
                <a:cs typeface="Arial"/>
              </a:rPr>
              <a:t>ount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tne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5" y="1231483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80" y="0"/>
                </a:lnTo>
              </a:path>
            </a:pathLst>
          </a:custGeom>
          <a:ln w="63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005" y="6537246"/>
            <a:ext cx="11545570" cy="321310"/>
          </a:xfrm>
          <a:custGeom>
            <a:avLst/>
            <a:gdLst/>
            <a:ahLst/>
            <a:cxnLst/>
            <a:rect l="l" t="t" r="r" b="b"/>
            <a:pathLst>
              <a:path w="11545570" h="321309">
                <a:moveTo>
                  <a:pt x="0" y="320753"/>
                </a:moveTo>
                <a:lnTo>
                  <a:pt x="11545183" y="320753"/>
                </a:lnTo>
                <a:lnTo>
                  <a:pt x="11545183" y="0"/>
                </a:lnTo>
                <a:lnTo>
                  <a:pt x="0" y="0"/>
                </a:lnTo>
                <a:lnTo>
                  <a:pt x="0" y="32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1305" y="535111"/>
            <a:ext cx="77184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8415" algn="l"/>
              </a:tabLst>
            </a:pPr>
            <a:r>
              <a:rPr sz="2800" b="1" dirty="0">
                <a:solidFill>
                  <a:srgbClr val="666666"/>
                </a:solidFill>
                <a:latin typeface="Arial"/>
                <a:cs typeface="Arial"/>
              </a:rPr>
              <a:t>B</a:t>
            </a:r>
            <a:r>
              <a:rPr sz="2800" b="1" spc="5" dirty="0">
                <a:solidFill>
                  <a:srgbClr val="666666"/>
                </a:solidFill>
                <a:latin typeface="Arial"/>
                <a:cs typeface="Arial"/>
              </a:rPr>
              <a:t>ef</a:t>
            </a:r>
            <a:r>
              <a:rPr sz="2800" b="1" spc="-2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2800" b="1" spc="-5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2800" b="1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2800" b="1" spc="8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666666"/>
                </a:solidFill>
                <a:latin typeface="Arial"/>
                <a:cs typeface="Arial"/>
              </a:rPr>
              <a:t>w</a:t>
            </a:r>
            <a:r>
              <a:rPr sz="2800" b="1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2800" b="1" spc="8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sz="2800" b="1" spc="-2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2800" b="1" spc="5" dirty="0">
                <a:solidFill>
                  <a:srgbClr val="666666"/>
                </a:solidFill>
                <a:latin typeface="Arial"/>
                <a:cs typeface="Arial"/>
              </a:rPr>
              <a:t>v</a:t>
            </a:r>
            <a:r>
              <a:rPr sz="2800" b="1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2800" b="1" spc="8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666666"/>
                </a:solidFill>
                <a:latin typeface="Arial"/>
                <a:cs typeface="Arial"/>
              </a:rPr>
              <a:t>on</a:t>
            </a:r>
            <a:r>
              <a:rPr sz="2800" b="1" dirty="0">
                <a:solidFill>
                  <a:srgbClr val="666666"/>
                </a:solidFill>
                <a:latin typeface="Arial"/>
                <a:cs typeface="Arial"/>
              </a:rPr>
              <a:t>…</a:t>
            </a:r>
            <a:r>
              <a:rPr sz="2800" b="1" dirty="0">
                <a:solidFill>
                  <a:srgbClr val="666666"/>
                </a:solidFill>
                <a:latin typeface="Times New Roman"/>
                <a:cs typeface="Times New Roman"/>
              </a:rPr>
              <a:t>	</a:t>
            </a:r>
            <a:r>
              <a:rPr sz="2800" b="1" spc="-40" dirty="0">
                <a:solidFill>
                  <a:srgbClr val="666666"/>
                </a:solidFill>
                <a:latin typeface="Arial"/>
                <a:cs typeface="Arial"/>
              </a:rPr>
              <a:t>W</a:t>
            </a:r>
            <a:r>
              <a:rPr sz="2800" b="1" spc="-20" dirty="0">
                <a:solidFill>
                  <a:srgbClr val="666666"/>
                </a:solidFill>
                <a:latin typeface="Arial"/>
                <a:cs typeface="Arial"/>
              </a:rPr>
              <a:t>h</a:t>
            </a:r>
            <a:r>
              <a:rPr sz="2800" b="1" spc="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2800" b="1" spc="8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2800" b="1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2800" b="1" spc="8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2800" b="1" spc="8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sz="2800" b="1" spc="5" dirty="0">
                <a:solidFill>
                  <a:srgbClr val="666666"/>
                </a:solidFill>
                <a:latin typeface="Arial"/>
                <a:cs typeface="Arial"/>
              </a:rPr>
              <a:t>est</a:t>
            </a:r>
            <a:r>
              <a:rPr sz="2800" b="1" spc="-15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2800" b="1" spc="-20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2800" b="1" spc="5" dirty="0">
                <a:solidFill>
                  <a:srgbClr val="666666"/>
                </a:solidFill>
                <a:latin typeface="Arial"/>
                <a:cs typeface="Arial"/>
              </a:rPr>
              <a:t>at</a:t>
            </a:r>
            <a:r>
              <a:rPr sz="2800" b="1" spc="-15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2800" b="1" spc="-20" dirty="0">
                <a:solidFill>
                  <a:srgbClr val="666666"/>
                </a:solidFill>
                <a:latin typeface="Arial"/>
                <a:cs typeface="Arial"/>
              </a:rPr>
              <a:t>on</a:t>
            </a:r>
            <a:r>
              <a:rPr sz="2800" b="1" spc="7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666666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9483" y="1388444"/>
            <a:ext cx="5588000" cy="3505200"/>
          </a:xfrm>
          <a:custGeom>
            <a:avLst/>
            <a:gdLst/>
            <a:ahLst/>
            <a:cxnLst/>
            <a:rect l="l" t="t" r="r" b="b"/>
            <a:pathLst>
              <a:path w="5588000" h="3505200">
                <a:moveTo>
                  <a:pt x="3209756" y="3444239"/>
                </a:moveTo>
                <a:lnTo>
                  <a:pt x="2493126" y="3444239"/>
                </a:lnTo>
                <a:lnTo>
                  <a:pt x="2520595" y="3474719"/>
                </a:lnTo>
                <a:lnTo>
                  <a:pt x="2605667" y="3474719"/>
                </a:lnTo>
                <a:lnTo>
                  <a:pt x="2674968" y="3505199"/>
                </a:lnTo>
                <a:lnTo>
                  <a:pt x="3083247" y="3505199"/>
                </a:lnTo>
                <a:lnTo>
                  <a:pt x="3147427" y="3474719"/>
                </a:lnTo>
                <a:lnTo>
                  <a:pt x="3209756" y="3444239"/>
                </a:lnTo>
                <a:close/>
              </a:path>
              <a:path w="5588000" h="3505200">
                <a:moveTo>
                  <a:pt x="3570714" y="3200399"/>
                </a:moveTo>
                <a:lnTo>
                  <a:pt x="2150569" y="3200399"/>
                </a:lnTo>
                <a:lnTo>
                  <a:pt x="2168605" y="3230879"/>
                </a:lnTo>
                <a:lnTo>
                  <a:pt x="2187420" y="3261359"/>
                </a:lnTo>
                <a:lnTo>
                  <a:pt x="2206991" y="3261359"/>
                </a:lnTo>
                <a:lnTo>
                  <a:pt x="2227298" y="3291839"/>
                </a:lnTo>
                <a:lnTo>
                  <a:pt x="2248320" y="3291839"/>
                </a:lnTo>
                <a:lnTo>
                  <a:pt x="2270034" y="3322319"/>
                </a:lnTo>
                <a:lnTo>
                  <a:pt x="2292421" y="3352799"/>
                </a:lnTo>
                <a:lnTo>
                  <a:pt x="2315457" y="3352799"/>
                </a:lnTo>
                <a:lnTo>
                  <a:pt x="2339122" y="3383279"/>
                </a:lnTo>
                <a:lnTo>
                  <a:pt x="2363395" y="3383279"/>
                </a:lnTo>
                <a:lnTo>
                  <a:pt x="2388254" y="3413759"/>
                </a:lnTo>
                <a:lnTo>
                  <a:pt x="2439646" y="3413759"/>
                </a:lnTo>
                <a:lnTo>
                  <a:pt x="2466135" y="3444239"/>
                </a:lnTo>
                <a:lnTo>
                  <a:pt x="3269953" y="3444239"/>
                </a:lnTo>
                <a:lnTo>
                  <a:pt x="3327740" y="3413759"/>
                </a:lnTo>
                <a:lnTo>
                  <a:pt x="3382836" y="3383279"/>
                </a:lnTo>
                <a:lnTo>
                  <a:pt x="3434961" y="3322319"/>
                </a:lnTo>
                <a:lnTo>
                  <a:pt x="3483836" y="3291839"/>
                </a:lnTo>
                <a:lnTo>
                  <a:pt x="3529180" y="3261359"/>
                </a:lnTo>
                <a:lnTo>
                  <a:pt x="3570714" y="3200399"/>
                </a:lnTo>
                <a:close/>
              </a:path>
              <a:path w="5588000" h="3505200">
                <a:moveTo>
                  <a:pt x="1760282" y="3291839"/>
                </a:moveTo>
                <a:lnTo>
                  <a:pt x="1529447" y="3291839"/>
                </a:lnTo>
                <a:lnTo>
                  <a:pt x="1606154" y="3322319"/>
                </a:lnTo>
                <a:lnTo>
                  <a:pt x="1683216" y="3322319"/>
                </a:lnTo>
                <a:lnTo>
                  <a:pt x="1760282" y="3291839"/>
                </a:lnTo>
                <a:close/>
              </a:path>
              <a:path w="5588000" h="3505200">
                <a:moveTo>
                  <a:pt x="4836117" y="2438399"/>
                </a:moveTo>
                <a:lnTo>
                  <a:pt x="129346" y="2438399"/>
                </a:lnTo>
                <a:lnTo>
                  <a:pt x="136586" y="2499359"/>
                </a:lnTo>
                <a:lnTo>
                  <a:pt x="147318" y="2529839"/>
                </a:lnTo>
                <a:lnTo>
                  <a:pt x="161382" y="2560319"/>
                </a:lnTo>
                <a:lnTo>
                  <a:pt x="178617" y="2590799"/>
                </a:lnTo>
                <a:lnTo>
                  <a:pt x="198861" y="2621279"/>
                </a:lnTo>
                <a:lnTo>
                  <a:pt x="221955" y="2682239"/>
                </a:lnTo>
                <a:lnTo>
                  <a:pt x="247737" y="2712719"/>
                </a:lnTo>
                <a:lnTo>
                  <a:pt x="276046" y="2712719"/>
                </a:lnTo>
                <a:lnTo>
                  <a:pt x="306723" y="2743199"/>
                </a:lnTo>
                <a:lnTo>
                  <a:pt x="339604" y="2773679"/>
                </a:lnTo>
                <a:lnTo>
                  <a:pt x="374531" y="2804159"/>
                </a:lnTo>
                <a:lnTo>
                  <a:pt x="411342" y="2804159"/>
                </a:lnTo>
                <a:lnTo>
                  <a:pt x="449876" y="2834639"/>
                </a:lnTo>
                <a:lnTo>
                  <a:pt x="489972" y="2834639"/>
                </a:lnTo>
                <a:lnTo>
                  <a:pt x="531470" y="2865119"/>
                </a:lnTo>
                <a:lnTo>
                  <a:pt x="754354" y="2865119"/>
                </a:lnTo>
                <a:lnTo>
                  <a:pt x="757804" y="2895599"/>
                </a:lnTo>
                <a:lnTo>
                  <a:pt x="764891" y="2895599"/>
                </a:lnTo>
                <a:lnTo>
                  <a:pt x="809861" y="2956559"/>
                </a:lnTo>
                <a:lnTo>
                  <a:pt x="859413" y="3017519"/>
                </a:lnTo>
                <a:lnTo>
                  <a:pt x="913195" y="3047999"/>
                </a:lnTo>
                <a:lnTo>
                  <a:pt x="970854" y="3108959"/>
                </a:lnTo>
                <a:lnTo>
                  <a:pt x="1032038" y="3139439"/>
                </a:lnTo>
                <a:lnTo>
                  <a:pt x="1096395" y="3169919"/>
                </a:lnTo>
                <a:lnTo>
                  <a:pt x="1163573" y="3200399"/>
                </a:lnTo>
                <a:lnTo>
                  <a:pt x="1233219" y="3230879"/>
                </a:lnTo>
                <a:lnTo>
                  <a:pt x="1304982" y="3261359"/>
                </a:lnTo>
                <a:lnTo>
                  <a:pt x="1378509" y="3291839"/>
                </a:lnTo>
                <a:lnTo>
                  <a:pt x="1836998" y="3291839"/>
                </a:lnTo>
                <a:lnTo>
                  <a:pt x="1913014" y="3261359"/>
                </a:lnTo>
                <a:lnTo>
                  <a:pt x="1987977" y="3261359"/>
                </a:lnTo>
                <a:lnTo>
                  <a:pt x="2061534" y="3230879"/>
                </a:lnTo>
                <a:lnTo>
                  <a:pt x="2133333" y="3200399"/>
                </a:lnTo>
                <a:lnTo>
                  <a:pt x="3570714" y="3200399"/>
                </a:lnTo>
                <a:lnTo>
                  <a:pt x="3608157" y="3139439"/>
                </a:lnTo>
                <a:lnTo>
                  <a:pt x="3641230" y="3108959"/>
                </a:lnTo>
                <a:lnTo>
                  <a:pt x="3669654" y="3047999"/>
                </a:lnTo>
                <a:lnTo>
                  <a:pt x="3693147" y="2987039"/>
                </a:lnTo>
                <a:lnTo>
                  <a:pt x="4477392" y="2987039"/>
                </a:lnTo>
                <a:lnTo>
                  <a:pt x="4525345" y="2956559"/>
                </a:lnTo>
                <a:lnTo>
                  <a:pt x="4570616" y="2926079"/>
                </a:lnTo>
                <a:lnTo>
                  <a:pt x="4613011" y="2895599"/>
                </a:lnTo>
                <a:lnTo>
                  <a:pt x="4652335" y="2865119"/>
                </a:lnTo>
                <a:lnTo>
                  <a:pt x="4688396" y="2834639"/>
                </a:lnTo>
                <a:lnTo>
                  <a:pt x="4720999" y="2773679"/>
                </a:lnTo>
                <a:lnTo>
                  <a:pt x="4749950" y="2743199"/>
                </a:lnTo>
                <a:lnTo>
                  <a:pt x="4775056" y="2682239"/>
                </a:lnTo>
                <a:lnTo>
                  <a:pt x="4796122" y="2651759"/>
                </a:lnTo>
                <a:lnTo>
                  <a:pt x="4812955" y="2590799"/>
                </a:lnTo>
                <a:lnTo>
                  <a:pt x="4825361" y="2560319"/>
                </a:lnTo>
                <a:lnTo>
                  <a:pt x="4833146" y="2499359"/>
                </a:lnTo>
                <a:lnTo>
                  <a:pt x="4836117" y="2438399"/>
                </a:lnTo>
                <a:close/>
              </a:path>
              <a:path w="5588000" h="3505200">
                <a:moveTo>
                  <a:pt x="4319376" y="3047999"/>
                </a:moveTo>
                <a:lnTo>
                  <a:pt x="3899930" y="3047999"/>
                </a:lnTo>
                <a:lnTo>
                  <a:pt x="3919826" y="3078479"/>
                </a:lnTo>
                <a:lnTo>
                  <a:pt x="4262631" y="3078479"/>
                </a:lnTo>
                <a:lnTo>
                  <a:pt x="4319376" y="3047999"/>
                </a:lnTo>
                <a:close/>
              </a:path>
              <a:path w="5588000" h="3505200">
                <a:moveTo>
                  <a:pt x="4477392" y="2987039"/>
                </a:moveTo>
                <a:lnTo>
                  <a:pt x="3710827" y="2987039"/>
                </a:lnTo>
                <a:lnTo>
                  <a:pt x="3728764" y="3017519"/>
                </a:lnTo>
                <a:lnTo>
                  <a:pt x="3784006" y="3017519"/>
                </a:lnTo>
                <a:lnTo>
                  <a:pt x="3802860" y="3047999"/>
                </a:lnTo>
                <a:lnTo>
                  <a:pt x="4374213" y="3047999"/>
                </a:lnTo>
                <a:lnTo>
                  <a:pt x="4426950" y="3017519"/>
                </a:lnTo>
                <a:lnTo>
                  <a:pt x="4477392" y="2987039"/>
                </a:lnTo>
                <a:close/>
              </a:path>
              <a:path w="5588000" h="3505200">
                <a:moveTo>
                  <a:pt x="5072340" y="2377439"/>
                </a:moveTo>
                <a:lnTo>
                  <a:pt x="125565" y="2377439"/>
                </a:lnTo>
                <a:lnTo>
                  <a:pt x="125741" y="2407919"/>
                </a:lnTo>
                <a:lnTo>
                  <a:pt x="126998" y="2438399"/>
                </a:lnTo>
                <a:lnTo>
                  <a:pt x="4946113" y="2438399"/>
                </a:lnTo>
                <a:lnTo>
                  <a:pt x="4967639" y="2407919"/>
                </a:lnTo>
                <a:lnTo>
                  <a:pt x="5051824" y="2407919"/>
                </a:lnTo>
                <a:lnTo>
                  <a:pt x="5072340" y="2377439"/>
                </a:lnTo>
                <a:close/>
              </a:path>
              <a:path w="5588000" h="3505200">
                <a:moveTo>
                  <a:pt x="5208878" y="2316479"/>
                </a:moveTo>
                <a:lnTo>
                  <a:pt x="131419" y="2316479"/>
                </a:lnTo>
                <a:lnTo>
                  <a:pt x="128415" y="2346959"/>
                </a:lnTo>
                <a:lnTo>
                  <a:pt x="126460" y="2377439"/>
                </a:lnTo>
                <a:lnTo>
                  <a:pt x="5112665" y="2377439"/>
                </a:lnTo>
                <a:lnTo>
                  <a:pt x="5132453" y="2346959"/>
                </a:lnTo>
                <a:lnTo>
                  <a:pt x="5190202" y="2346959"/>
                </a:lnTo>
                <a:lnTo>
                  <a:pt x="5208878" y="2316479"/>
                </a:lnTo>
                <a:close/>
              </a:path>
              <a:path w="5588000" h="3505200">
                <a:moveTo>
                  <a:pt x="5415199" y="1219199"/>
                </a:moveTo>
                <a:lnTo>
                  <a:pt x="279664" y="1219199"/>
                </a:lnTo>
                <a:lnTo>
                  <a:pt x="257395" y="1249679"/>
                </a:lnTo>
                <a:lnTo>
                  <a:pt x="235783" y="1249679"/>
                </a:lnTo>
                <a:lnTo>
                  <a:pt x="214864" y="1280159"/>
                </a:lnTo>
                <a:lnTo>
                  <a:pt x="194674" y="1280159"/>
                </a:lnTo>
                <a:lnTo>
                  <a:pt x="175250" y="1310639"/>
                </a:lnTo>
                <a:lnTo>
                  <a:pt x="156628" y="1310639"/>
                </a:lnTo>
                <a:lnTo>
                  <a:pt x="138846" y="1341119"/>
                </a:lnTo>
                <a:lnTo>
                  <a:pt x="121939" y="1341119"/>
                </a:lnTo>
                <a:lnTo>
                  <a:pt x="105945" y="1371599"/>
                </a:lnTo>
                <a:lnTo>
                  <a:pt x="90899" y="1371599"/>
                </a:lnTo>
                <a:lnTo>
                  <a:pt x="76839" y="1402079"/>
                </a:lnTo>
                <a:lnTo>
                  <a:pt x="55183" y="1432559"/>
                </a:lnTo>
                <a:lnTo>
                  <a:pt x="37173" y="1463039"/>
                </a:lnTo>
                <a:lnTo>
                  <a:pt x="22757" y="1523999"/>
                </a:lnTo>
                <a:lnTo>
                  <a:pt x="11883" y="1554479"/>
                </a:lnTo>
                <a:lnTo>
                  <a:pt x="4500" y="1584959"/>
                </a:lnTo>
                <a:lnTo>
                  <a:pt x="556" y="1615439"/>
                </a:lnTo>
                <a:lnTo>
                  <a:pt x="0" y="1645919"/>
                </a:lnTo>
                <a:lnTo>
                  <a:pt x="2779" y="1706879"/>
                </a:lnTo>
                <a:lnTo>
                  <a:pt x="8842" y="1737359"/>
                </a:lnTo>
                <a:lnTo>
                  <a:pt x="18138" y="1767839"/>
                </a:lnTo>
                <a:lnTo>
                  <a:pt x="30615" y="1798319"/>
                </a:lnTo>
                <a:lnTo>
                  <a:pt x="46222" y="1828799"/>
                </a:lnTo>
                <a:lnTo>
                  <a:pt x="64905" y="1889759"/>
                </a:lnTo>
                <a:lnTo>
                  <a:pt x="86615" y="1920239"/>
                </a:lnTo>
                <a:lnTo>
                  <a:pt x="111300" y="1950719"/>
                </a:lnTo>
                <a:lnTo>
                  <a:pt x="138907" y="1981199"/>
                </a:lnTo>
                <a:lnTo>
                  <a:pt x="169385" y="1981199"/>
                </a:lnTo>
                <a:lnTo>
                  <a:pt x="202683" y="2011679"/>
                </a:lnTo>
                <a:lnTo>
                  <a:pt x="238749" y="2042159"/>
                </a:lnTo>
                <a:lnTo>
                  <a:pt x="277531" y="2072639"/>
                </a:lnTo>
                <a:lnTo>
                  <a:pt x="260981" y="2072639"/>
                </a:lnTo>
                <a:lnTo>
                  <a:pt x="245328" y="2103119"/>
                </a:lnTo>
                <a:lnTo>
                  <a:pt x="230583" y="2103119"/>
                </a:lnTo>
                <a:lnTo>
                  <a:pt x="216757" y="2133599"/>
                </a:lnTo>
                <a:lnTo>
                  <a:pt x="203861" y="2164079"/>
                </a:lnTo>
                <a:lnTo>
                  <a:pt x="191905" y="2164079"/>
                </a:lnTo>
                <a:lnTo>
                  <a:pt x="180901" y="2194559"/>
                </a:lnTo>
                <a:lnTo>
                  <a:pt x="170859" y="2194559"/>
                </a:lnTo>
                <a:lnTo>
                  <a:pt x="161790" y="2225039"/>
                </a:lnTo>
                <a:lnTo>
                  <a:pt x="153705" y="2255519"/>
                </a:lnTo>
                <a:lnTo>
                  <a:pt x="146614" y="2255519"/>
                </a:lnTo>
                <a:lnTo>
                  <a:pt x="140529" y="2285999"/>
                </a:lnTo>
                <a:lnTo>
                  <a:pt x="135460" y="2316479"/>
                </a:lnTo>
                <a:lnTo>
                  <a:pt x="5227251" y="2316479"/>
                </a:lnTo>
                <a:lnTo>
                  <a:pt x="5245311" y="2285999"/>
                </a:lnTo>
                <a:lnTo>
                  <a:pt x="5300467" y="2255519"/>
                </a:lnTo>
                <a:lnTo>
                  <a:pt x="5350917" y="2225039"/>
                </a:lnTo>
                <a:lnTo>
                  <a:pt x="5396620" y="2164079"/>
                </a:lnTo>
                <a:lnTo>
                  <a:pt x="5437539" y="2133599"/>
                </a:lnTo>
                <a:lnTo>
                  <a:pt x="5473634" y="2072639"/>
                </a:lnTo>
                <a:lnTo>
                  <a:pt x="5504866" y="2011679"/>
                </a:lnTo>
                <a:lnTo>
                  <a:pt x="5531197" y="1981199"/>
                </a:lnTo>
                <a:lnTo>
                  <a:pt x="5552587" y="1920239"/>
                </a:lnTo>
                <a:lnTo>
                  <a:pt x="5568999" y="1859279"/>
                </a:lnTo>
                <a:lnTo>
                  <a:pt x="5580393" y="1798319"/>
                </a:lnTo>
                <a:lnTo>
                  <a:pt x="5586730" y="1737359"/>
                </a:lnTo>
                <a:lnTo>
                  <a:pt x="5587972" y="1676399"/>
                </a:lnTo>
                <a:lnTo>
                  <a:pt x="5584080" y="1615439"/>
                </a:lnTo>
                <a:lnTo>
                  <a:pt x="5575014" y="1554479"/>
                </a:lnTo>
                <a:lnTo>
                  <a:pt x="5560737" y="1523999"/>
                </a:lnTo>
                <a:lnTo>
                  <a:pt x="5541209" y="1463039"/>
                </a:lnTo>
                <a:lnTo>
                  <a:pt x="5516391" y="1402079"/>
                </a:lnTo>
                <a:lnTo>
                  <a:pt x="5486246" y="1341119"/>
                </a:lnTo>
                <a:lnTo>
                  <a:pt x="5450733" y="1280159"/>
                </a:lnTo>
                <a:lnTo>
                  <a:pt x="5409814" y="1249679"/>
                </a:lnTo>
                <a:lnTo>
                  <a:pt x="5415199" y="1219199"/>
                </a:lnTo>
                <a:close/>
              </a:path>
              <a:path w="5588000" h="3505200">
                <a:moveTo>
                  <a:pt x="5425120" y="1188719"/>
                </a:moveTo>
                <a:lnTo>
                  <a:pt x="350042" y="1188719"/>
                </a:lnTo>
                <a:lnTo>
                  <a:pt x="326024" y="1219199"/>
                </a:lnTo>
                <a:lnTo>
                  <a:pt x="5420302" y="1219199"/>
                </a:lnTo>
                <a:lnTo>
                  <a:pt x="5425120" y="1188719"/>
                </a:lnTo>
                <a:close/>
              </a:path>
              <a:path w="5588000" h="3505200">
                <a:moveTo>
                  <a:pt x="1735995" y="365759"/>
                </a:moveTo>
                <a:lnTo>
                  <a:pt x="987850" y="365759"/>
                </a:lnTo>
                <a:lnTo>
                  <a:pt x="927853" y="396239"/>
                </a:lnTo>
                <a:lnTo>
                  <a:pt x="870963" y="426719"/>
                </a:lnTo>
                <a:lnTo>
                  <a:pt x="817370" y="487679"/>
                </a:lnTo>
                <a:lnTo>
                  <a:pt x="767269" y="518159"/>
                </a:lnTo>
                <a:lnTo>
                  <a:pt x="720851" y="548639"/>
                </a:lnTo>
                <a:lnTo>
                  <a:pt x="678307" y="609599"/>
                </a:lnTo>
                <a:lnTo>
                  <a:pt x="639831" y="640079"/>
                </a:lnTo>
                <a:lnTo>
                  <a:pt x="605615" y="701039"/>
                </a:lnTo>
                <a:lnTo>
                  <a:pt x="575850" y="761999"/>
                </a:lnTo>
                <a:lnTo>
                  <a:pt x="550729" y="792479"/>
                </a:lnTo>
                <a:lnTo>
                  <a:pt x="530444" y="853439"/>
                </a:lnTo>
                <a:lnTo>
                  <a:pt x="515187" y="914399"/>
                </a:lnTo>
                <a:lnTo>
                  <a:pt x="505151" y="975359"/>
                </a:lnTo>
                <a:lnTo>
                  <a:pt x="500527" y="1036319"/>
                </a:lnTo>
                <a:lnTo>
                  <a:pt x="501508" y="1097279"/>
                </a:lnTo>
                <a:lnTo>
                  <a:pt x="508286" y="1158239"/>
                </a:lnTo>
                <a:lnTo>
                  <a:pt x="450850" y="1158239"/>
                </a:lnTo>
                <a:lnTo>
                  <a:pt x="425011" y="1188719"/>
                </a:lnTo>
                <a:lnTo>
                  <a:pt x="5433898" y="1188719"/>
                </a:lnTo>
                <a:lnTo>
                  <a:pt x="5437853" y="1158239"/>
                </a:lnTo>
                <a:lnTo>
                  <a:pt x="5450491" y="1127759"/>
                </a:lnTo>
                <a:lnTo>
                  <a:pt x="5458507" y="1066799"/>
                </a:lnTo>
                <a:lnTo>
                  <a:pt x="5462024" y="1036319"/>
                </a:lnTo>
                <a:lnTo>
                  <a:pt x="5461167" y="975359"/>
                </a:lnTo>
                <a:lnTo>
                  <a:pt x="5456060" y="944879"/>
                </a:lnTo>
                <a:lnTo>
                  <a:pt x="5446828" y="883919"/>
                </a:lnTo>
                <a:lnTo>
                  <a:pt x="5433596" y="853439"/>
                </a:lnTo>
                <a:lnTo>
                  <a:pt x="5416487" y="792479"/>
                </a:lnTo>
                <a:lnTo>
                  <a:pt x="5395627" y="761999"/>
                </a:lnTo>
                <a:lnTo>
                  <a:pt x="5371140" y="701039"/>
                </a:lnTo>
                <a:lnTo>
                  <a:pt x="5343150" y="670559"/>
                </a:lnTo>
                <a:lnTo>
                  <a:pt x="5311782" y="640079"/>
                </a:lnTo>
                <a:lnTo>
                  <a:pt x="5277160" y="609599"/>
                </a:lnTo>
                <a:lnTo>
                  <a:pt x="5239410" y="579119"/>
                </a:lnTo>
                <a:lnTo>
                  <a:pt x="5198654" y="548639"/>
                </a:lnTo>
                <a:lnTo>
                  <a:pt x="5155019" y="518159"/>
                </a:lnTo>
                <a:lnTo>
                  <a:pt x="5108628" y="487679"/>
                </a:lnTo>
                <a:lnTo>
                  <a:pt x="5059606" y="457199"/>
                </a:lnTo>
                <a:lnTo>
                  <a:pt x="5008077" y="457199"/>
                </a:lnTo>
                <a:lnTo>
                  <a:pt x="4954166" y="426719"/>
                </a:lnTo>
                <a:lnTo>
                  <a:pt x="4949923" y="426719"/>
                </a:lnTo>
                <a:lnTo>
                  <a:pt x="4944954" y="396239"/>
                </a:lnTo>
                <a:lnTo>
                  <a:pt x="1762245" y="396239"/>
                </a:lnTo>
                <a:lnTo>
                  <a:pt x="1735995" y="365759"/>
                </a:lnTo>
                <a:close/>
              </a:path>
              <a:path w="5588000" h="3505200">
                <a:moveTo>
                  <a:pt x="2813589" y="182879"/>
                </a:moveTo>
                <a:lnTo>
                  <a:pt x="2030008" y="182879"/>
                </a:lnTo>
                <a:lnTo>
                  <a:pt x="1987189" y="213359"/>
                </a:lnTo>
                <a:lnTo>
                  <a:pt x="1946751" y="243839"/>
                </a:lnTo>
                <a:lnTo>
                  <a:pt x="1908932" y="274319"/>
                </a:lnTo>
                <a:lnTo>
                  <a:pt x="1873973" y="335279"/>
                </a:lnTo>
                <a:lnTo>
                  <a:pt x="1842113" y="365759"/>
                </a:lnTo>
                <a:lnTo>
                  <a:pt x="1813592" y="396239"/>
                </a:lnTo>
                <a:lnTo>
                  <a:pt x="4939269" y="396239"/>
                </a:lnTo>
                <a:lnTo>
                  <a:pt x="4932878" y="365759"/>
                </a:lnTo>
                <a:lnTo>
                  <a:pt x="4925790" y="335279"/>
                </a:lnTo>
                <a:lnTo>
                  <a:pt x="4918015" y="335279"/>
                </a:lnTo>
                <a:lnTo>
                  <a:pt x="4909562" y="304799"/>
                </a:lnTo>
                <a:lnTo>
                  <a:pt x="4900441" y="304799"/>
                </a:lnTo>
                <a:lnTo>
                  <a:pt x="4890661" y="274319"/>
                </a:lnTo>
                <a:lnTo>
                  <a:pt x="4880233" y="274319"/>
                </a:lnTo>
                <a:lnTo>
                  <a:pt x="4869165" y="243839"/>
                </a:lnTo>
                <a:lnTo>
                  <a:pt x="2866592" y="243839"/>
                </a:lnTo>
                <a:lnTo>
                  <a:pt x="2856306" y="213359"/>
                </a:lnTo>
                <a:lnTo>
                  <a:pt x="2824498" y="213359"/>
                </a:lnTo>
                <a:lnTo>
                  <a:pt x="2813589" y="182879"/>
                </a:lnTo>
                <a:close/>
              </a:path>
              <a:path w="5588000" h="3505200">
                <a:moveTo>
                  <a:pt x="1655225" y="335279"/>
                </a:moveTo>
                <a:lnTo>
                  <a:pt x="1116395" y="335279"/>
                </a:lnTo>
                <a:lnTo>
                  <a:pt x="1050762" y="365759"/>
                </a:lnTo>
                <a:lnTo>
                  <a:pt x="1682462" y="365759"/>
                </a:lnTo>
                <a:lnTo>
                  <a:pt x="1655225" y="335279"/>
                </a:lnTo>
                <a:close/>
              </a:path>
              <a:path w="5588000" h="3505200">
                <a:moveTo>
                  <a:pt x="1543697" y="304799"/>
                </a:moveTo>
                <a:lnTo>
                  <a:pt x="1255058" y="304799"/>
                </a:lnTo>
                <a:lnTo>
                  <a:pt x="1184558" y="335279"/>
                </a:lnTo>
                <a:lnTo>
                  <a:pt x="1571919" y="335279"/>
                </a:lnTo>
                <a:lnTo>
                  <a:pt x="1543697" y="304799"/>
                </a:lnTo>
                <a:close/>
              </a:path>
              <a:path w="5588000" h="3505200">
                <a:moveTo>
                  <a:pt x="3804218" y="121919"/>
                </a:moveTo>
                <a:lnTo>
                  <a:pt x="3005998" y="121919"/>
                </a:lnTo>
                <a:lnTo>
                  <a:pt x="2974977" y="152399"/>
                </a:lnTo>
                <a:lnTo>
                  <a:pt x="2946254" y="182879"/>
                </a:lnTo>
                <a:lnTo>
                  <a:pt x="2920018" y="213359"/>
                </a:lnTo>
                <a:lnTo>
                  <a:pt x="2896457" y="243839"/>
                </a:lnTo>
                <a:lnTo>
                  <a:pt x="4857467" y="243839"/>
                </a:lnTo>
                <a:lnTo>
                  <a:pt x="4845149" y="213359"/>
                </a:lnTo>
                <a:lnTo>
                  <a:pt x="4832220" y="213359"/>
                </a:lnTo>
                <a:lnTo>
                  <a:pt x="4818690" y="182879"/>
                </a:lnTo>
                <a:lnTo>
                  <a:pt x="3849677" y="182879"/>
                </a:lnTo>
                <a:lnTo>
                  <a:pt x="3841056" y="152399"/>
                </a:lnTo>
                <a:lnTo>
                  <a:pt x="3813772" y="152399"/>
                </a:lnTo>
                <a:lnTo>
                  <a:pt x="3804218" y="121919"/>
                </a:lnTo>
                <a:close/>
              </a:path>
              <a:path w="5588000" h="3505200">
                <a:moveTo>
                  <a:pt x="2642217" y="121919"/>
                </a:moveTo>
                <a:lnTo>
                  <a:pt x="2170348" y="121919"/>
                </a:lnTo>
                <a:lnTo>
                  <a:pt x="2121827" y="152399"/>
                </a:lnTo>
                <a:lnTo>
                  <a:pt x="2074967" y="182879"/>
                </a:lnTo>
                <a:lnTo>
                  <a:pt x="2768500" y="182879"/>
                </a:lnTo>
                <a:lnTo>
                  <a:pt x="2756881" y="152399"/>
                </a:lnTo>
                <a:lnTo>
                  <a:pt x="2694160" y="152399"/>
                </a:lnTo>
                <a:lnTo>
                  <a:pt x="2642217" y="121919"/>
                </a:lnTo>
                <a:close/>
              </a:path>
              <a:path w="5588000" h="3505200">
                <a:moveTo>
                  <a:pt x="4659420" y="60959"/>
                </a:moveTo>
                <a:lnTo>
                  <a:pt x="4010705" y="60959"/>
                </a:lnTo>
                <a:lnTo>
                  <a:pt x="3969473" y="91439"/>
                </a:lnTo>
                <a:lnTo>
                  <a:pt x="3930136" y="121919"/>
                </a:lnTo>
                <a:lnTo>
                  <a:pt x="3892920" y="152399"/>
                </a:lnTo>
                <a:lnTo>
                  <a:pt x="3858054" y="182879"/>
                </a:lnTo>
                <a:lnTo>
                  <a:pt x="4804569" y="182879"/>
                </a:lnTo>
                <a:lnTo>
                  <a:pt x="4789866" y="152399"/>
                </a:lnTo>
                <a:lnTo>
                  <a:pt x="4774590" y="152399"/>
                </a:lnTo>
                <a:lnTo>
                  <a:pt x="4758752" y="121919"/>
                </a:lnTo>
                <a:lnTo>
                  <a:pt x="4742360" y="121919"/>
                </a:lnTo>
                <a:lnTo>
                  <a:pt x="4701763" y="91439"/>
                </a:lnTo>
                <a:lnTo>
                  <a:pt x="4659420" y="60959"/>
                </a:lnTo>
                <a:close/>
              </a:path>
              <a:path w="5588000" h="3505200">
                <a:moveTo>
                  <a:pt x="2536359" y="91439"/>
                </a:moveTo>
                <a:lnTo>
                  <a:pt x="2271413" y="91439"/>
                </a:lnTo>
                <a:lnTo>
                  <a:pt x="2220290" y="121919"/>
                </a:lnTo>
                <a:lnTo>
                  <a:pt x="2589536" y="121919"/>
                </a:lnTo>
                <a:lnTo>
                  <a:pt x="2536359" y="91439"/>
                </a:lnTo>
                <a:close/>
              </a:path>
              <a:path w="5588000" h="3505200">
                <a:moveTo>
                  <a:pt x="3661448" y="30479"/>
                </a:moveTo>
                <a:lnTo>
                  <a:pt x="3149307" y="30479"/>
                </a:lnTo>
                <a:lnTo>
                  <a:pt x="3110973" y="60959"/>
                </a:lnTo>
                <a:lnTo>
                  <a:pt x="3074184" y="91439"/>
                </a:lnTo>
                <a:lnTo>
                  <a:pt x="3039130" y="121919"/>
                </a:lnTo>
                <a:lnTo>
                  <a:pt x="3774241" y="121919"/>
                </a:lnTo>
                <a:lnTo>
                  <a:pt x="3763826" y="91439"/>
                </a:lnTo>
                <a:lnTo>
                  <a:pt x="3731374" y="91439"/>
                </a:lnTo>
                <a:lnTo>
                  <a:pt x="3720170" y="60959"/>
                </a:lnTo>
                <a:lnTo>
                  <a:pt x="3673537" y="60959"/>
                </a:lnTo>
                <a:lnTo>
                  <a:pt x="3661448" y="30479"/>
                </a:lnTo>
                <a:close/>
              </a:path>
              <a:path w="5588000" h="3505200">
                <a:moveTo>
                  <a:pt x="4570407" y="30479"/>
                </a:moveTo>
                <a:lnTo>
                  <a:pt x="4097939" y="30479"/>
                </a:lnTo>
                <a:lnTo>
                  <a:pt x="4053602" y="60959"/>
                </a:lnTo>
                <a:lnTo>
                  <a:pt x="4615559" y="60959"/>
                </a:lnTo>
                <a:lnTo>
                  <a:pt x="4570407" y="30479"/>
                </a:lnTo>
                <a:close/>
              </a:path>
              <a:path w="5588000" h="3505200">
                <a:moveTo>
                  <a:pt x="3576306" y="0"/>
                </a:moveTo>
                <a:lnTo>
                  <a:pt x="3271706" y="0"/>
                </a:lnTo>
                <a:lnTo>
                  <a:pt x="3229862" y="30479"/>
                </a:lnTo>
                <a:lnTo>
                  <a:pt x="3619233" y="30479"/>
                </a:lnTo>
                <a:lnTo>
                  <a:pt x="3576306" y="0"/>
                </a:lnTo>
                <a:close/>
              </a:path>
              <a:path w="5588000" h="3505200">
                <a:moveTo>
                  <a:pt x="4477141" y="0"/>
                </a:moveTo>
                <a:lnTo>
                  <a:pt x="4190020" y="0"/>
                </a:lnTo>
                <a:lnTo>
                  <a:pt x="4143488" y="30479"/>
                </a:lnTo>
                <a:lnTo>
                  <a:pt x="4524192" y="30479"/>
                </a:lnTo>
                <a:lnTo>
                  <a:pt x="447714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3368" y="1986424"/>
            <a:ext cx="18459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ner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ccoun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305" y="5343655"/>
            <a:ext cx="7477759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st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=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onne</a:t>
            </a:r>
            <a:r>
              <a:rPr sz="1800" spc="-10" dirty="0">
                <a:latin typeface="Arial"/>
                <a:cs typeface="Arial"/>
              </a:rPr>
              <a:t>ct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st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dat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rce</a:t>
            </a:r>
            <a:endParaRPr sz="1800">
              <a:latin typeface="Arial"/>
              <a:cs typeface="Arial"/>
            </a:endParaRPr>
          </a:p>
          <a:p>
            <a:pPr marL="1101090" marR="5080">
              <a:lnSpc>
                <a:spcPts val="2770"/>
              </a:lnSpc>
              <a:spcBef>
                <a:spcPts val="155"/>
              </a:spcBef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st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cc</a:t>
            </a:r>
            <a:r>
              <a:rPr sz="1800" spc="-5" dirty="0">
                <a:latin typeface="Arial"/>
                <a:cs typeface="Arial"/>
              </a:rPr>
              <a:t>ount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Le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2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isi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fo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ho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cc</a:t>
            </a:r>
            <a:r>
              <a:rPr sz="1800" spc="-5" dirty="0">
                <a:latin typeface="Arial"/>
                <a:cs typeface="Arial"/>
              </a:rPr>
              <a:t>ount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st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pp</a:t>
            </a:r>
            <a:r>
              <a:rPr sz="1800" dirty="0">
                <a:latin typeface="Arial"/>
                <a:cs typeface="Arial"/>
              </a:rPr>
              <a:t>lic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Le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2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isi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fo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app</a:t>
            </a:r>
            <a:r>
              <a:rPr sz="1800" dirty="0">
                <a:latin typeface="Arial"/>
                <a:cs typeface="Arial"/>
              </a:rPr>
              <a:t>lic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ly)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7085" y="2422239"/>
            <a:ext cx="1883410" cy="1211580"/>
          </a:xfrm>
          <a:custGeom>
            <a:avLst/>
            <a:gdLst/>
            <a:ahLst/>
            <a:cxnLst/>
            <a:rect l="l" t="t" r="r" b="b"/>
            <a:pathLst>
              <a:path w="1883410" h="1211579">
                <a:moveTo>
                  <a:pt x="0" y="1211128"/>
                </a:moveTo>
                <a:lnTo>
                  <a:pt x="1883295" y="1211128"/>
                </a:lnTo>
                <a:lnTo>
                  <a:pt x="1883295" y="0"/>
                </a:lnTo>
                <a:lnTo>
                  <a:pt x="0" y="0"/>
                </a:lnTo>
                <a:lnTo>
                  <a:pt x="0" y="1211128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96757" y="2628130"/>
            <a:ext cx="1424305" cy="83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1435"/>
              </a:lnSpc>
              <a:spcBef>
                <a:spcPts val="3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dest</a:t>
            </a:r>
            <a:r>
              <a:rPr sz="12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5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dest</a:t>
            </a:r>
            <a:r>
              <a:rPr sz="12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5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dest</a:t>
            </a:r>
            <a:r>
              <a:rPr sz="12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7476" y="2671989"/>
            <a:ext cx="1593215" cy="739140"/>
          </a:xfrm>
          <a:custGeom>
            <a:avLst/>
            <a:gdLst/>
            <a:ahLst/>
            <a:cxnLst/>
            <a:rect l="l" t="t" r="r" b="b"/>
            <a:pathLst>
              <a:path w="1593214" h="739139">
                <a:moveTo>
                  <a:pt x="0" y="738783"/>
                </a:moveTo>
                <a:lnTo>
                  <a:pt x="1592628" y="738783"/>
                </a:lnTo>
                <a:lnTo>
                  <a:pt x="1592628" y="0"/>
                </a:lnTo>
                <a:lnTo>
                  <a:pt x="0" y="0"/>
                </a:lnTo>
                <a:lnTo>
                  <a:pt x="0" y="738783"/>
                </a:lnTo>
                <a:close/>
              </a:path>
            </a:pathLst>
          </a:custGeom>
          <a:solidFill>
            <a:srgbClr val="007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28800" y="2763627"/>
            <a:ext cx="127063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4135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ens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59915" y="2990911"/>
            <a:ext cx="707390" cy="76200"/>
          </a:xfrm>
          <a:custGeom>
            <a:avLst/>
            <a:gdLst/>
            <a:ahLst/>
            <a:cxnLst/>
            <a:rect l="l" t="t" r="r" b="b"/>
            <a:pathLst>
              <a:path w="707389" h="76200">
                <a:moveTo>
                  <a:pt x="680466" y="50779"/>
                </a:moveTo>
                <a:lnTo>
                  <a:pt x="631182" y="50779"/>
                </a:lnTo>
                <a:lnTo>
                  <a:pt x="631579" y="76169"/>
                </a:lnTo>
                <a:lnTo>
                  <a:pt x="680466" y="50779"/>
                </a:lnTo>
                <a:close/>
              </a:path>
              <a:path w="707389" h="76200">
                <a:moveTo>
                  <a:pt x="630390" y="0"/>
                </a:moveTo>
                <a:lnTo>
                  <a:pt x="630786" y="25389"/>
                </a:lnTo>
                <a:lnTo>
                  <a:pt x="0" y="35143"/>
                </a:lnTo>
                <a:lnTo>
                  <a:pt x="393" y="60533"/>
                </a:lnTo>
                <a:lnTo>
                  <a:pt x="631182" y="50779"/>
                </a:lnTo>
                <a:lnTo>
                  <a:pt x="680466" y="50779"/>
                </a:lnTo>
                <a:lnTo>
                  <a:pt x="707169" y="36911"/>
                </a:lnTo>
                <a:lnTo>
                  <a:pt x="6303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61880" y="2725015"/>
            <a:ext cx="1883410" cy="605790"/>
          </a:xfrm>
          <a:custGeom>
            <a:avLst/>
            <a:gdLst/>
            <a:ahLst/>
            <a:cxnLst/>
            <a:rect l="l" t="t" r="r" b="b"/>
            <a:pathLst>
              <a:path w="1883409" h="605789">
                <a:moveTo>
                  <a:pt x="0" y="605564"/>
                </a:moveTo>
                <a:lnTo>
                  <a:pt x="1883307" y="605564"/>
                </a:lnTo>
                <a:lnTo>
                  <a:pt x="1883307" y="0"/>
                </a:lnTo>
                <a:lnTo>
                  <a:pt x="0" y="0"/>
                </a:lnTo>
                <a:lnTo>
                  <a:pt x="0" y="605564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35970" y="2902451"/>
            <a:ext cx="15354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asou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50383" y="2989722"/>
            <a:ext cx="2011680" cy="76200"/>
          </a:xfrm>
          <a:custGeom>
            <a:avLst/>
            <a:gdLst/>
            <a:ahLst/>
            <a:cxnLst/>
            <a:rect l="l" t="t" r="r" b="b"/>
            <a:pathLst>
              <a:path w="2011679" h="76200">
                <a:moveTo>
                  <a:pt x="1935297" y="0"/>
                </a:moveTo>
                <a:lnTo>
                  <a:pt x="1935297" y="25389"/>
                </a:lnTo>
                <a:lnTo>
                  <a:pt x="0" y="25389"/>
                </a:lnTo>
                <a:lnTo>
                  <a:pt x="0" y="50779"/>
                </a:lnTo>
                <a:lnTo>
                  <a:pt x="1935297" y="50779"/>
                </a:lnTo>
                <a:lnTo>
                  <a:pt x="1935297" y="76199"/>
                </a:lnTo>
                <a:lnTo>
                  <a:pt x="2011497" y="38099"/>
                </a:lnTo>
                <a:lnTo>
                  <a:pt x="1935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61880" y="1968075"/>
            <a:ext cx="1883410" cy="605790"/>
          </a:xfrm>
          <a:prstGeom prst="rect">
            <a:avLst/>
          </a:prstGeom>
          <a:solidFill>
            <a:srgbClr val="F0AB00"/>
          </a:solidFill>
        </p:spPr>
        <p:txBody>
          <a:bodyPr vert="horz" wrap="square" lIns="0" tIns="0" rIns="0" bIns="0" rtlCol="0">
            <a:spAutoFit/>
          </a:bodyPr>
          <a:lstStyle/>
          <a:p>
            <a:pPr marL="18669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asou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05284" y="3447026"/>
            <a:ext cx="1883410" cy="605790"/>
          </a:xfrm>
          <a:prstGeom prst="rect">
            <a:avLst/>
          </a:prstGeom>
          <a:solidFill>
            <a:srgbClr val="F0AB00"/>
          </a:solidFill>
        </p:spPr>
        <p:txBody>
          <a:bodyPr vert="horz" wrap="square" lIns="0" tIns="0" rIns="0" bIns="0" rtlCol="0">
            <a:spAutoFit/>
          </a:bodyPr>
          <a:lstStyle/>
          <a:p>
            <a:pPr marL="18669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asou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45902" y="2262042"/>
            <a:ext cx="2016125" cy="777875"/>
          </a:xfrm>
          <a:custGeom>
            <a:avLst/>
            <a:gdLst/>
            <a:ahLst/>
            <a:cxnLst/>
            <a:rect l="l" t="t" r="r" b="b"/>
            <a:pathLst>
              <a:path w="2016125" h="777875">
                <a:moveTo>
                  <a:pt x="1931243" y="0"/>
                </a:moveTo>
                <a:lnTo>
                  <a:pt x="1940173" y="23774"/>
                </a:lnTo>
                <a:lnTo>
                  <a:pt x="0" y="753892"/>
                </a:lnTo>
                <a:lnTo>
                  <a:pt x="8961" y="777666"/>
                </a:lnTo>
                <a:lnTo>
                  <a:pt x="1949134" y="47548"/>
                </a:lnTo>
                <a:lnTo>
                  <a:pt x="1980089" y="47548"/>
                </a:lnTo>
                <a:lnTo>
                  <a:pt x="2015977" y="8808"/>
                </a:lnTo>
                <a:lnTo>
                  <a:pt x="1931243" y="0"/>
                </a:lnTo>
                <a:close/>
              </a:path>
              <a:path w="2016125" h="777875">
                <a:moveTo>
                  <a:pt x="1980089" y="47548"/>
                </a:moveTo>
                <a:lnTo>
                  <a:pt x="1949134" y="47548"/>
                </a:lnTo>
                <a:lnTo>
                  <a:pt x="1958065" y="71323"/>
                </a:lnTo>
                <a:lnTo>
                  <a:pt x="1980089" y="475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46238" y="3026755"/>
            <a:ext cx="2059305" cy="734695"/>
          </a:xfrm>
          <a:custGeom>
            <a:avLst/>
            <a:gdLst/>
            <a:ahLst/>
            <a:cxnLst/>
            <a:rect l="l" t="t" r="r" b="b"/>
            <a:pathLst>
              <a:path w="2059304" h="734695">
                <a:moveTo>
                  <a:pt x="8321" y="0"/>
                </a:moveTo>
                <a:lnTo>
                  <a:pt x="0" y="24018"/>
                </a:lnTo>
                <a:lnTo>
                  <a:pt x="1982876" y="710123"/>
                </a:lnTo>
                <a:lnTo>
                  <a:pt x="1974555" y="734141"/>
                </a:lnTo>
                <a:lnTo>
                  <a:pt x="2059045" y="723046"/>
                </a:lnTo>
                <a:lnTo>
                  <a:pt x="2022965" y="686135"/>
                </a:lnTo>
                <a:lnTo>
                  <a:pt x="1991166" y="686135"/>
                </a:lnTo>
                <a:lnTo>
                  <a:pt x="8321" y="0"/>
                </a:lnTo>
                <a:close/>
              </a:path>
              <a:path w="2059304" h="734695">
                <a:moveTo>
                  <a:pt x="1999487" y="662117"/>
                </a:moveTo>
                <a:lnTo>
                  <a:pt x="1991166" y="686135"/>
                </a:lnTo>
                <a:lnTo>
                  <a:pt x="2022965" y="686135"/>
                </a:lnTo>
                <a:lnTo>
                  <a:pt x="1999487" y="6621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7476" y="3410773"/>
            <a:ext cx="1593215" cy="302895"/>
          </a:xfrm>
          <a:custGeom>
            <a:avLst/>
            <a:gdLst/>
            <a:ahLst/>
            <a:cxnLst/>
            <a:rect l="l" t="t" r="r" b="b"/>
            <a:pathLst>
              <a:path w="1593214" h="302895">
                <a:moveTo>
                  <a:pt x="0" y="302787"/>
                </a:moveTo>
                <a:lnTo>
                  <a:pt x="1592628" y="302787"/>
                </a:lnTo>
                <a:lnTo>
                  <a:pt x="1592628" y="0"/>
                </a:lnTo>
                <a:lnTo>
                  <a:pt x="0" y="0"/>
                </a:lnTo>
                <a:lnTo>
                  <a:pt x="0" y="302787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09802" y="3472273"/>
            <a:ext cx="50863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4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05284" y="4186211"/>
            <a:ext cx="1883410" cy="605790"/>
          </a:xfrm>
          <a:prstGeom prst="rect">
            <a:avLst/>
          </a:prstGeom>
          <a:solidFill>
            <a:srgbClr val="F0AB00"/>
          </a:solidFill>
        </p:spPr>
        <p:txBody>
          <a:bodyPr vert="horz" wrap="square" lIns="0" tIns="0" rIns="0" bIns="0" rtlCol="0">
            <a:spAutoFit/>
          </a:bodyPr>
          <a:lstStyle/>
          <a:p>
            <a:pPr marL="18669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asou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57629" y="3549731"/>
            <a:ext cx="4648200" cy="962025"/>
          </a:xfrm>
          <a:custGeom>
            <a:avLst/>
            <a:gdLst/>
            <a:ahLst/>
            <a:cxnLst/>
            <a:rect l="l" t="t" r="r" b="b"/>
            <a:pathLst>
              <a:path w="4648200" h="962025">
                <a:moveTo>
                  <a:pt x="4965" y="0"/>
                </a:moveTo>
                <a:lnTo>
                  <a:pt x="0" y="24902"/>
                </a:lnTo>
                <a:lnTo>
                  <a:pt x="4570417" y="936805"/>
                </a:lnTo>
                <a:lnTo>
                  <a:pt x="4565449" y="961714"/>
                </a:lnTo>
                <a:lnTo>
                  <a:pt x="4647654" y="939259"/>
                </a:lnTo>
                <a:lnTo>
                  <a:pt x="4612424" y="911897"/>
                </a:lnTo>
                <a:lnTo>
                  <a:pt x="4575416" y="911897"/>
                </a:lnTo>
                <a:lnTo>
                  <a:pt x="4965" y="0"/>
                </a:lnTo>
                <a:close/>
              </a:path>
              <a:path w="4648200" h="962025">
                <a:moveTo>
                  <a:pt x="4580354" y="886989"/>
                </a:moveTo>
                <a:lnTo>
                  <a:pt x="4575416" y="911897"/>
                </a:lnTo>
                <a:lnTo>
                  <a:pt x="4612424" y="911897"/>
                </a:lnTo>
                <a:lnTo>
                  <a:pt x="4580354" y="8869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5" y="1231483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80" y="0"/>
                </a:lnTo>
              </a:path>
            </a:pathLst>
          </a:custGeom>
          <a:ln w="63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005" y="6537246"/>
            <a:ext cx="11545570" cy="321310"/>
          </a:xfrm>
          <a:custGeom>
            <a:avLst/>
            <a:gdLst/>
            <a:ahLst/>
            <a:cxnLst/>
            <a:rect l="l" t="t" r="r" b="b"/>
            <a:pathLst>
              <a:path w="11545570" h="321309">
                <a:moveTo>
                  <a:pt x="0" y="320753"/>
                </a:moveTo>
                <a:lnTo>
                  <a:pt x="11545183" y="320753"/>
                </a:lnTo>
                <a:lnTo>
                  <a:pt x="11545183" y="0"/>
                </a:lnTo>
                <a:lnTo>
                  <a:pt x="0" y="0"/>
                </a:lnTo>
                <a:lnTo>
                  <a:pt x="0" y="32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1305" y="535111"/>
            <a:ext cx="79165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8415" algn="l"/>
              </a:tabLst>
            </a:pPr>
            <a:r>
              <a:rPr sz="2800" b="1" dirty="0">
                <a:solidFill>
                  <a:srgbClr val="666666"/>
                </a:solidFill>
                <a:latin typeface="Arial"/>
                <a:cs typeface="Arial"/>
              </a:rPr>
              <a:t>B</a:t>
            </a:r>
            <a:r>
              <a:rPr sz="2800" b="1" spc="5" dirty="0">
                <a:solidFill>
                  <a:srgbClr val="666666"/>
                </a:solidFill>
                <a:latin typeface="Arial"/>
                <a:cs typeface="Arial"/>
              </a:rPr>
              <a:t>ef</a:t>
            </a:r>
            <a:r>
              <a:rPr sz="2800" b="1" spc="-2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2800" b="1" spc="-5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2800" b="1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2800" b="1" spc="8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666666"/>
                </a:solidFill>
                <a:latin typeface="Arial"/>
                <a:cs typeface="Arial"/>
              </a:rPr>
              <a:t>w</a:t>
            </a:r>
            <a:r>
              <a:rPr sz="2800" b="1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2800" b="1" spc="8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sz="2800" b="1" spc="-2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2800" b="1" spc="5" dirty="0">
                <a:solidFill>
                  <a:srgbClr val="666666"/>
                </a:solidFill>
                <a:latin typeface="Arial"/>
                <a:cs typeface="Arial"/>
              </a:rPr>
              <a:t>v</a:t>
            </a:r>
            <a:r>
              <a:rPr sz="2800" b="1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2800" b="1" spc="8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666666"/>
                </a:solidFill>
                <a:latin typeface="Arial"/>
                <a:cs typeface="Arial"/>
              </a:rPr>
              <a:t>on</a:t>
            </a:r>
            <a:r>
              <a:rPr sz="2800" b="1" dirty="0">
                <a:solidFill>
                  <a:srgbClr val="666666"/>
                </a:solidFill>
                <a:latin typeface="Arial"/>
                <a:cs typeface="Arial"/>
              </a:rPr>
              <a:t>…</a:t>
            </a:r>
            <a:r>
              <a:rPr sz="2800" b="1" dirty="0">
                <a:solidFill>
                  <a:srgbClr val="666666"/>
                </a:solidFill>
                <a:latin typeface="Times New Roman"/>
                <a:cs typeface="Times New Roman"/>
              </a:rPr>
              <a:t>	</a:t>
            </a:r>
            <a:r>
              <a:rPr sz="2800" b="1" spc="-40" dirty="0">
                <a:solidFill>
                  <a:srgbClr val="666666"/>
                </a:solidFill>
                <a:latin typeface="Arial"/>
                <a:cs typeface="Arial"/>
              </a:rPr>
              <a:t>W</a:t>
            </a:r>
            <a:r>
              <a:rPr sz="2800" b="1" spc="-20" dirty="0">
                <a:solidFill>
                  <a:srgbClr val="666666"/>
                </a:solidFill>
                <a:latin typeface="Arial"/>
                <a:cs typeface="Arial"/>
              </a:rPr>
              <a:t>h</a:t>
            </a:r>
            <a:r>
              <a:rPr sz="2800" b="1" spc="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2800" b="1" spc="8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2800" b="1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2800" b="1" spc="8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2800" b="1" spc="8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2800" b="1" spc="-20" dirty="0">
                <a:solidFill>
                  <a:srgbClr val="666666"/>
                </a:solidFill>
                <a:latin typeface="Arial"/>
                <a:cs typeface="Arial"/>
              </a:rPr>
              <a:t>ub</a:t>
            </a:r>
            <a:r>
              <a:rPr sz="2800" b="1" spc="7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666666"/>
                </a:solidFill>
                <a:latin typeface="Arial"/>
                <a:cs typeface="Arial"/>
              </a:rPr>
              <a:t>acc</a:t>
            </a:r>
            <a:r>
              <a:rPr sz="2800" b="1" spc="-20" dirty="0">
                <a:solidFill>
                  <a:srgbClr val="666666"/>
                </a:solidFill>
                <a:latin typeface="Arial"/>
                <a:cs typeface="Arial"/>
              </a:rPr>
              <a:t>oun</a:t>
            </a:r>
            <a:r>
              <a:rPr sz="2800" b="1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2800" b="1" spc="8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666666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443" y="1396305"/>
            <a:ext cx="9340658" cy="5029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3993" y="2216917"/>
            <a:ext cx="18459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ner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ccoun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144252" y="3677164"/>
            <a:ext cx="174878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ccoun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3743" y="3841375"/>
            <a:ext cx="15379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EV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ccoun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1977" y="4300582"/>
            <a:ext cx="426021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/>
              <a:t>Un</a:t>
            </a:r>
            <a:r>
              <a:rPr sz="2800" spc="-20" dirty="0"/>
              <a:t>d</a:t>
            </a:r>
            <a:r>
              <a:rPr sz="2800" spc="5" dirty="0"/>
              <a:t>e</a:t>
            </a:r>
            <a:r>
              <a:rPr sz="2800" spc="-5" dirty="0"/>
              <a:t>r</a:t>
            </a:r>
            <a:r>
              <a:rPr sz="2800" spc="5" dirty="0"/>
              <a:t>sta</a:t>
            </a:r>
            <a:r>
              <a:rPr sz="2800" spc="-20" dirty="0"/>
              <a:t>nd</a:t>
            </a:r>
            <a:r>
              <a:rPr sz="2800" spc="-15" dirty="0"/>
              <a:t>i</a:t>
            </a:r>
            <a:r>
              <a:rPr sz="2800" spc="-20" dirty="0"/>
              <a:t>ng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/>
              <a:t>S</a:t>
            </a:r>
            <a:r>
              <a:rPr sz="2800" dirty="0"/>
              <a:t>AP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/>
              <a:t>C</a:t>
            </a:r>
            <a:r>
              <a:rPr sz="2800" spc="-5" dirty="0"/>
              <a:t>l</a:t>
            </a:r>
            <a:r>
              <a:rPr sz="2800" spc="-20" dirty="0"/>
              <a:t>oud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/>
              <a:t>Pl</a:t>
            </a:r>
            <a:r>
              <a:rPr sz="2800" spc="5" dirty="0"/>
              <a:t>atf</a:t>
            </a:r>
            <a:r>
              <a:rPr sz="2800" spc="-20" dirty="0"/>
              <a:t>o</a:t>
            </a:r>
            <a:r>
              <a:rPr sz="2800" spc="-5" dirty="0"/>
              <a:t>r</a:t>
            </a:r>
            <a:r>
              <a:rPr sz="2800" dirty="0"/>
              <a:t>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/>
              <a:t>A</a:t>
            </a:r>
            <a:r>
              <a:rPr sz="2800" spc="5" dirty="0"/>
              <a:t>cc</a:t>
            </a:r>
            <a:r>
              <a:rPr sz="2800" spc="-20" dirty="0"/>
              <a:t>oun</a:t>
            </a:r>
            <a:r>
              <a:rPr sz="2800" spc="5" dirty="0"/>
              <a:t>t</a:t>
            </a:r>
            <a:r>
              <a:rPr sz="2800" dirty="0"/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7734" y="1600852"/>
            <a:ext cx="5746750" cy="4866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5" dirty="0">
                <a:latin typeface="Arial"/>
                <a:cs typeface="Arial"/>
              </a:rPr>
              <a:t>ac</a:t>
            </a:r>
            <a:r>
              <a:rPr sz="2000" b="1" spc="-15" dirty="0">
                <a:latin typeface="Arial"/>
                <a:cs typeface="Arial"/>
              </a:rPr>
              <a:t>h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acc</a:t>
            </a:r>
            <a:r>
              <a:rPr sz="2000" b="1" spc="-15" dirty="0">
                <a:latin typeface="Arial"/>
                <a:cs typeface="Arial"/>
              </a:rPr>
              <a:t>ount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ho</a:t>
            </a:r>
            <a:r>
              <a:rPr sz="2000" b="1" spc="-20" dirty="0">
                <a:latin typeface="Arial"/>
                <a:cs typeface="Arial"/>
              </a:rPr>
              <a:t>l</a:t>
            </a:r>
            <a:r>
              <a:rPr sz="2000" b="1" spc="-15" dirty="0">
                <a:latin typeface="Arial"/>
                <a:cs typeface="Arial"/>
              </a:rPr>
              <a:t>d</a:t>
            </a:r>
            <a:r>
              <a:rPr sz="2000" b="1" spc="-20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F0AB00"/>
              </a:buClr>
              <a:buSzPct val="80000"/>
              <a:buFont typeface="Wingdings"/>
              <a:buChar char=""/>
              <a:tabLst>
                <a:tab pos="190500" algn="l"/>
              </a:tabLst>
            </a:pPr>
            <a:r>
              <a:rPr sz="2000" b="1" spc="5" dirty="0">
                <a:solidFill>
                  <a:srgbClr val="F0AB00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F0AB00"/>
                </a:solidFill>
                <a:latin typeface="Arial"/>
                <a:cs typeface="Arial"/>
              </a:rPr>
              <a:t>es</a:t>
            </a:r>
            <a:r>
              <a:rPr sz="2000" b="1" spc="-15" dirty="0">
                <a:solidFill>
                  <a:srgbClr val="F0AB00"/>
                </a:solidFill>
                <a:latin typeface="Arial"/>
                <a:cs typeface="Arial"/>
              </a:rPr>
              <a:t>ou</a:t>
            </a:r>
            <a:r>
              <a:rPr sz="2000" b="1" spc="-5" dirty="0">
                <a:solidFill>
                  <a:srgbClr val="F0AB00"/>
                </a:solidFill>
                <a:latin typeface="Arial"/>
                <a:cs typeface="Arial"/>
              </a:rPr>
              <a:t>rce</a:t>
            </a:r>
            <a:r>
              <a:rPr sz="2000" b="1" dirty="0">
                <a:solidFill>
                  <a:srgbClr val="F0AB00"/>
                </a:solidFill>
                <a:latin typeface="Arial"/>
                <a:cs typeface="Arial"/>
              </a:rPr>
              <a:t>s</a:t>
            </a:r>
            <a:r>
              <a:rPr sz="2000" b="1" spc="55" dirty="0">
                <a:solidFill>
                  <a:srgbClr val="F0AB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th</a:t>
            </a:r>
            <a:r>
              <a:rPr sz="2000" b="1" dirty="0">
                <a:latin typeface="Arial"/>
                <a:cs typeface="Arial"/>
              </a:rPr>
              <a:t>at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ca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c</a:t>
            </a:r>
            <a:r>
              <a:rPr sz="2000" b="1" spc="-15" dirty="0">
                <a:latin typeface="Arial"/>
                <a:cs typeface="Arial"/>
              </a:rPr>
              <a:t>on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15" dirty="0">
                <a:latin typeface="Arial"/>
                <a:cs typeface="Arial"/>
              </a:rPr>
              <a:t>u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d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pp</a:t>
            </a:r>
            <a:r>
              <a:rPr sz="2000" b="1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F0AB00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buClr>
                <a:srgbClr val="F0AB00"/>
              </a:buClr>
              <a:buSzPct val="80000"/>
              <a:buFont typeface="Wingdings"/>
              <a:buChar char=""/>
              <a:tabLst>
                <a:tab pos="190500" algn="l"/>
              </a:tabLst>
            </a:pPr>
            <a:r>
              <a:rPr sz="2000" b="1" spc="5" dirty="0">
                <a:solidFill>
                  <a:srgbClr val="F0AB00"/>
                </a:solidFill>
                <a:latin typeface="Arial"/>
                <a:cs typeface="Arial"/>
              </a:rPr>
              <a:t>U</a:t>
            </a:r>
            <a:r>
              <a:rPr sz="2000" b="1" spc="-5" dirty="0">
                <a:solidFill>
                  <a:srgbClr val="F0AB00"/>
                </a:solidFill>
                <a:latin typeface="Arial"/>
                <a:cs typeface="Arial"/>
              </a:rPr>
              <a:t>ser</a:t>
            </a:r>
            <a:r>
              <a:rPr sz="2000" b="1" dirty="0">
                <a:solidFill>
                  <a:srgbClr val="F0AB00"/>
                </a:solidFill>
                <a:latin typeface="Arial"/>
                <a:cs typeface="Arial"/>
              </a:rPr>
              <a:t>s</a:t>
            </a:r>
            <a:r>
              <a:rPr sz="2000" b="1" spc="50" dirty="0">
                <a:solidFill>
                  <a:srgbClr val="F0AB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allo</a:t>
            </a:r>
            <a:r>
              <a:rPr sz="2000" b="1" spc="-25" dirty="0">
                <a:latin typeface="Arial"/>
                <a:cs typeface="Arial"/>
              </a:rPr>
              <a:t>w</a:t>
            </a:r>
            <a:r>
              <a:rPr sz="2000" b="1" spc="-15" dirty="0">
                <a:latin typeface="Arial"/>
                <a:cs typeface="Arial"/>
              </a:rPr>
              <a:t>ed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spc="-15" dirty="0">
                <a:latin typeface="Arial"/>
                <a:cs typeface="Arial"/>
              </a:rPr>
              <a:t>o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Arial"/>
                <a:cs typeface="Arial"/>
              </a:rPr>
              <a:t>w</a:t>
            </a:r>
            <a:r>
              <a:rPr sz="2000" b="1" spc="-15" dirty="0">
                <a:latin typeface="Arial"/>
                <a:cs typeface="Arial"/>
              </a:rPr>
              <a:t>o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k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in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spc="-15" dirty="0">
                <a:latin typeface="Arial"/>
                <a:cs typeface="Arial"/>
              </a:rPr>
              <a:t>h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acco</a:t>
            </a:r>
            <a:r>
              <a:rPr sz="2000" b="1" spc="-15" dirty="0">
                <a:latin typeface="Arial"/>
                <a:cs typeface="Arial"/>
              </a:rPr>
              <a:t>un</a:t>
            </a:r>
            <a:r>
              <a:rPr sz="2000" b="1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F0AB00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buClr>
                <a:srgbClr val="F0AB00"/>
              </a:buClr>
              <a:buSzPct val="80000"/>
              <a:buFont typeface="Wingdings"/>
              <a:buChar char=""/>
              <a:tabLst>
                <a:tab pos="190500" algn="l"/>
              </a:tabLst>
            </a:pPr>
            <a:r>
              <a:rPr sz="2000" b="1" spc="5" dirty="0">
                <a:solidFill>
                  <a:srgbClr val="F0AB00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0AB00"/>
                </a:solidFill>
                <a:latin typeface="Arial"/>
                <a:cs typeface="Arial"/>
              </a:rPr>
              <a:t>p</a:t>
            </a:r>
            <a:r>
              <a:rPr sz="2000" b="1" spc="-15" dirty="0">
                <a:solidFill>
                  <a:srgbClr val="F0AB00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F0AB00"/>
                </a:solidFill>
                <a:latin typeface="Arial"/>
                <a:cs typeface="Arial"/>
              </a:rPr>
              <a:t>s</a:t>
            </a:r>
            <a:r>
              <a:rPr sz="2000" b="1" spc="50" dirty="0">
                <a:solidFill>
                  <a:srgbClr val="F0AB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dep</a:t>
            </a:r>
            <a:r>
              <a:rPr sz="2000" b="1" spc="-20" dirty="0">
                <a:latin typeface="Arial"/>
                <a:cs typeface="Arial"/>
              </a:rPr>
              <a:t>l</a:t>
            </a:r>
            <a:r>
              <a:rPr sz="2000" b="1" spc="-15" dirty="0">
                <a:latin typeface="Arial"/>
                <a:cs typeface="Arial"/>
              </a:rPr>
              <a:t>oy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d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nd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b="1" spc="-15" dirty="0">
                <a:latin typeface="Arial"/>
                <a:cs typeface="Arial"/>
              </a:rPr>
              <a:t>unn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ng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spc="-15" dirty="0">
                <a:latin typeface="Arial"/>
                <a:cs typeface="Arial"/>
              </a:rPr>
              <a:t>he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acc</a:t>
            </a:r>
            <a:r>
              <a:rPr sz="2000" b="1" spc="-15" dirty="0">
                <a:latin typeface="Arial"/>
                <a:cs typeface="Arial"/>
              </a:rPr>
              <a:t>ount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F0AB00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buClr>
                <a:srgbClr val="F0AB00"/>
              </a:buClr>
              <a:buSzPct val="80000"/>
              <a:buFont typeface="Wingdings"/>
              <a:buChar char=""/>
              <a:tabLst>
                <a:tab pos="190500" algn="l"/>
              </a:tabLst>
            </a:pPr>
            <a:r>
              <a:rPr sz="2000" b="1" spc="5" dirty="0">
                <a:solidFill>
                  <a:srgbClr val="F0AB00"/>
                </a:solidFill>
                <a:latin typeface="Arial"/>
                <a:cs typeface="Arial"/>
              </a:rPr>
              <a:t>D</a:t>
            </a:r>
            <a:r>
              <a:rPr sz="2000" b="1" spc="-5" dirty="0">
                <a:solidFill>
                  <a:srgbClr val="F0AB00"/>
                </a:solidFill>
                <a:latin typeface="Arial"/>
                <a:cs typeface="Arial"/>
              </a:rPr>
              <a:t>at</a:t>
            </a:r>
            <a:r>
              <a:rPr sz="2000" b="1" dirty="0">
                <a:solidFill>
                  <a:srgbClr val="F0AB0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F0AB00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Arial"/>
                <a:cs typeface="Arial"/>
              </a:rPr>
              <a:t>w</a:t>
            </a:r>
            <a:r>
              <a:rPr sz="2000" b="1" spc="-15" dirty="0">
                <a:latin typeface="Arial"/>
                <a:cs typeface="Arial"/>
              </a:rPr>
              <a:t>r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te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pp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b="1" spc="-15" dirty="0">
                <a:latin typeface="Arial"/>
                <a:cs typeface="Arial"/>
              </a:rPr>
              <a:t>unn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ng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spc="-15" dirty="0">
                <a:latin typeface="Arial"/>
                <a:cs typeface="Arial"/>
              </a:rPr>
              <a:t>h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acc</a:t>
            </a:r>
            <a:r>
              <a:rPr sz="2000" b="1" spc="-15" dirty="0">
                <a:latin typeface="Arial"/>
                <a:cs typeface="Arial"/>
              </a:rPr>
              <a:t>oun</a:t>
            </a:r>
            <a:r>
              <a:rPr sz="2000" b="1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200000"/>
              </a:lnSpc>
              <a:buClr>
                <a:srgbClr val="F0AB00"/>
              </a:buClr>
              <a:buSzPct val="80000"/>
              <a:buFont typeface="Wingdings"/>
              <a:buChar char=""/>
              <a:tabLst>
                <a:tab pos="190500" algn="l"/>
              </a:tabLst>
            </a:pPr>
            <a:r>
              <a:rPr sz="2000" b="1" spc="5" dirty="0">
                <a:solidFill>
                  <a:srgbClr val="F0AB00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F0AB00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F0AB00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F0AB00"/>
                </a:solidFill>
                <a:latin typeface="Arial"/>
                <a:cs typeface="Arial"/>
              </a:rPr>
              <a:t>f</a:t>
            </a:r>
            <a:r>
              <a:rPr sz="2000" b="1" spc="-20" dirty="0">
                <a:solidFill>
                  <a:srgbClr val="F0AB00"/>
                </a:solidFill>
                <a:latin typeface="Arial"/>
                <a:cs typeface="Arial"/>
              </a:rPr>
              <a:t>i</a:t>
            </a:r>
            <a:r>
              <a:rPr sz="2000" b="1" spc="-15" dirty="0">
                <a:solidFill>
                  <a:srgbClr val="F0AB00"/>
                </a:solidFill>
                <a:latin typeface="Arial"/>
                <a:cs typeface="Arial"/>
              </a:rPr>
              <a:t>gu</a:t>
            </a:r>
            <a:r>
              <a:rPr sz="2000" b="1" spc="-5" dirty="0">
                <a:solidFill>
                  <a:srgbClr val="F0AB00"/>
                </a:solidFill>
                <a:latin typeface="Arial"/>
                <a:cs typeface="Arial"/>
              </a:rPr>
              <a:t>rat</a:t>
            </a:r>
            <a:r>
              <a:rPr sz="2000" b="1" spc="-20" dirty="0">
                <a:solidFill>
                  <a:srgbClr val="F0AB00"/>
                </a:solidFill>
                <a:latin typeface="Arial"/>
                <a:cs typeface="Arial"/>
              </a:rPr>
              <a:t>i</a:t>
            </a:r>
            <a:r>
              <a:rPr sz="2000" b="1" spc="-15" dirty="0">
                <a:solidFill>
                  <a:srgbClr val="F0AB00"/>
                </a:solidFill>
                <a:latin typeface="Arial"/>
                <a:cs typeface="Arial"/>
              </a:rPr>
              <a:t>on</a:t>
            </a:r>
            <a:r>
              <a:rPr sz="2000" b="1" spc="60" dirty="0">
                <a:solidFill>
                  <a:srgbClr val="F0AB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fo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pp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u</a:t>
            </a:r>
            <a:r>
              <a:rPr sz="2000" b="1" spc="-15" dirty="0">
                <a:latin typeface="Arial"/>
                <a:cs typeface="Arial"/>
              </a:rPr>
              <a:t>nn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ng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th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acc</a:t>
            </a:r>
            <a:r>
              <a:rPr sz="2000" b="1" spc="-15" dirty="0">
                <a:latin typeface="Arial"/>
                <a:cs typeface="Arial"/>
              </a:rPr>
              <a:t>oun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5" dirty="0">
                <a:latin typeface="Arial"/>
                <a:cs typeface="Arial"/>
              </a:rPr>
              <a:t>ac</a:t>
            </a:r>
            <a:r>
              <a:rPr sz="2000" b="1" spc="-15" dirty="0">
                <a:latin typeface="Arial"/>
                <a:cs typeface="Arial"/>
              </a:rPr>
              <a:t>h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acc</a:t>
            </a:r>
            <a:r>
              <a:rPr sz="2000" b="1" spc="-15" dirty="0">
                <a:latin typeface="Arial"/>
                <a:cs typeface="Arial"/>
              </a:rPr>
              <a:t>ount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ass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gn</a:t>
            </a:r>
            <a:r>
              <a:rPr sz="2000" b="1" spc="-20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d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spc="-15" dirty="0">
                <a:latin typeface="Arial"/>
                <a:cs typeface="Arial"/>
              </a:rPr>
              <a:t>o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0AB00"/>
                </a:solidFill>
                <a:latin typeface="Arial"/>
                <a:cs typeface="Arial"/>
              </a:rPr>
              <a:t>da</a:t>
            </a:r>
            <a:r>
              <a:rPr sz="2000" b="1" spc="-5" dirty="0">
                <a:solidFill>
                  <a:srgbClr val="F0AB0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0AB00"/>
                </a:solidFill>
                <a:latin typeface="Arial"/>
                <a:cs typeface="Arial"/>
              </a:rPr>
              <a:t>ace</a:t>
            </a:r>
            <a:r>
              <a:rPr sz="2000" b="1" spc="-15" dirty="0">
                <a:solidFill>
                  <a:srgbClr val="F0AB00"/>
                </a:solidFill>
                <a:latin typeface="Arial"/>
                <a:cs typeface="Arial"/>
              </a:rPr>
              <a:t>nt</a:t>
            </a:r>
            <a:r>
              <a:rPr sz="2000" b="1" dirty="0">
                <a:solidFill>
                  <a:srgbClr val="F0AB00"/>
                </a:solidFill>
                <a:latin typeface="Arial"/>
                <a:cs typeface="Arial"/>
              </a:rPr>
              <a:t>e</a:t>
            </a:r>
            <a:r>
              <a:rPr sz="2000" b="1" spc="-114" dirty="0">
                <a:solidFill>
                  <a:srgbClr val="F0AB00"/>
                </a:solidFill>
                <a:latin typeface="Arial"/>
                <a:cs typeface="Arial"/>
              </a:rPr>
              <a:t>r</a:t>
            </a:r>
            <a:r>
              <a:rPr sz="2000" b="1" spc="-10" dirty="0">
                <a:solidFill>
                  <a:srgbClr val="F0AB00"/>
                </a:solidFill>
                <a:latin typeface="Arial"/>
                <a:cs typeface="Arial"/>
              </a:rPr>
              <a:t>.</a:t>
            </a:r>
            <a:r>
              <a:rPr sz="2000" b="1" spc="40" dirty="0">
                <a:solidFill>
                  <a:srgbClr val="F0AB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*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5" dirty="0">
                <a:latin typeface="Arial"/>
                <a:cs typeface="Arial"/>
              </a:rPr>
              <a:t>ac</a:t>
            </a:r>
            <a:r>
              <a:rPr sz="2000" b="1" spc="-15" dirty="0">
                <a:latin typeface="Arial"/>
                <a:cs typeface="Arial"/>
              </a:rPr>
              <a:t>h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acc</a:t>
            </a:r>
            <a:r>
              <a:rPr sz="2000" b="1" spc="-15" dirty="0">
                <a:latin typeface="Arial"/>
                <a:cs typeface="Arial"/>
              </a:rPr>
              <a:t>ount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0AB00"/>
                </a:solidFill>
                <a:latin typeface="Arial"/>
                <a:cs typeface="Arial"/>
              </a:rPr>
              <a:t>fu</a:t>
            </a:r>
            <a:r>
              <a:rPr sz="2000" b="1" spc="-20" dirty="0">
                <a:solidFill>
                  <a:srgbClr val="F0AB00"/>
                </a:solidFill>
                <a:latin typeface="Arial"/>
                <a:cs typeface="Arial"/>
              </a:rPr>
              <a:t>ll</a:t>
            </a:r>
            <a:r>
              <a:rPr sz="2000" b="1" dirty="0">
                <a:solidFill>
                  <a:srgbClr val="F0AB00"/>
                </a:solidFill>
                <a:latin typeface="Arial"/>
                <a:cs typeface="Arial"/>
              </a:rPr>
              <a:t>y</a:t>
            </a:r>
            <a:r>
              <a:rPr sz="2000" b="1" spc="50" dirty="0">
                <a:solidFill>
                  <a:srgbClr val="F0AB0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F0AB00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0AB00"/>
                </a:solidFill>
                <a:latin typeface="Arial"/>
                <a:cs typeface="Arial"/>
              </a:rPr>
              <a:t>s</a:t>
            </a:r>
            <a:r>
              <a:rPr sz="2000" b="1" spc="-15" dirty="0">
                <a:solidFill>
                  <a:srgbClr val="F0AB00"/>
                </a:solidFill>
                <a:latin typeface="Arial"/>
                <a:cs typeface="Arial"/>
              </a:rPr>
              <a:t>o</a:t>
            </a:r>
            <a:r>
              <a:rPr sz="2000" b="1" spc="-20" dirty="0">
                <a:solidFill>
                  <a:srgbClr val="F0AB00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F0AB00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F0AB0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0AB00"/>
                </a:solidFill>
                <a:latin typeface="Arial"/>
                <a:cs typeface="Arial"/>
              </a:rPr>
              <a:t>e</a:t>
            </a:r>
            <a:r>
              <a:rPr sz="2000" b="1" spc="-15" dirty="0">
                <a:solidFill>
                  <a:srgbClr val="F0AB00"/>
                </a:solidFill>
                <a:latin typeface="Arial"/>
                <a:cs typeface="Arial"/>
              </a:rPr>
              <a:t>d</a:t>
            </a:r>
            <a:r>
              <a:rPr sz="2000" b="1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311525">
              <a:lnSpc>
                <a:spcPct val="100000"/>
              </a:lnSpc>
              <a:spcBef>
                <a:spcPts val="1780"/>
              </a:spcBef>
            </a:pPr>
            <a:r>
              <a:rPr sz="600" dirty="0">
                <a:latin typeface="Arial"/>
                <a:cs typeface="Arial"/>
              </a:rPr>
              <a:t>*)</a:t>
            </a:r>
            <a:r>
              <a:rPr sz="600" spc="1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Arial"/>
                <a:cs typeface="Arial"/>
              </a:rPr>
              <a:t>New</a:t>
            </a:r>
            <a:r>
              <a:rPr sz="600" spc="1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Arial"/>
                <a:cs typeface="Arial"/>
              </a:rPr>
              <a:t>da</a:t>
            </a:r>
            <a:r>
              <a:rPr sz="600" spc="-10" dirty="0">
                <a:latin typeface="Arial"/>
                <a:cs typeface="Arial"/>
              </a:rPr>
              <a:t>t</a:t>
            </a:r>
            <a:r>
              <a:rPr sz="600" dirty="0">
                <a:latin typeface="Arial"/>
                <a:cs typeface="Arial"/>
              </a:rPr>
              <a:t>acen</a:t>
            </a:r>
            <a:r>
              <a:rPr sz="600" spc="-10" dirty="0">
                <a:latin typeface="Arial"/>
                <a:cs typeface="Arial"/>
              </a:rPr>
              <a:t>t</a:t>
            </a:r>
            <a:r>
              <a:rPr sz="600" dirty="0">
                <a:latin typeface="Arial"/>
                <a:cs typeface="Arial"/>
              </a:rPr>
              <a:t>ers</a:t>
            </a:r>
            <a:r>
              <a:rPr sz="600" spc="1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Arial"/>
                <a:cs typeface="Arial"/>
              </a:rPr>
              <a:t>in</a:t>
            </a:r>
            <a:r>
              <a:rPr sz="600" spc="1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Arial"/>
                <a:cs typeface="Arial"/>
              </a:rPr>
              <a:t>se</a:t>
            </a:r>
            <a:r>
              <a:rPr sz="600" spc="-10" dirty="0">
                <a:latin typeface="Arial"/>
                <a:cs typeface="Arial"/>
              </a:rPr>
              <a:t>t</a:t>
            </a:r>
            <a:r>
              <a:rPr sz="600" dirty="0">
                <a:latin typeface="Arial"/>
                <a:cs typeface="Arial"/>
              </a:rPr>
              <a:t>up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7100" y="1214963"/>
            <a:ext cx="4986863" cy="488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4298" y="1244894"/>
            <a:ext cx="4876800" cy="4767580"/>
          </a:xfrm>
          <a:custGeom>
            <a:avLst/>
            <a:gdLst/>
            <a:ahLst/>
            <a:cxnLst/>
            <a:rect l="l" t="t" r="r" b="b"/>
            <a:pathLst>
              <a:path w="4876800" h="4767580">
                <a:moveTo>
                  <a:pt x="2438217" y="0"/>
                </a:moveTo>
                <a:lnTo>
                  <a:pt x="2238244" y="7901"/>
                </a:lnTo>
                <a:lnTo>
                  <a:pt x="2042724" y="31198"/>
                </a:lnTo>
                <a:lnTo>
                  <a:pt x="1852283" y="69277"/>
                </a:lnTo>
                <a:lnTo>
                  <a:pt x="1667550" y="121523"/>
                </a:lnTo>
                <a:lnTo>
                  <a:pt x="1489151" y="187324"/>
                </a:lnTo>
                <a:lnTo>
                  <a:pt x="1317714" y="266067"/>
                </a:lnTo>
                <a:lnTo>
                  <a:pt x="1153866" y="357137"/>
                </a:lnTo>
                <a:lnTo>
                  <a:pt x="998235" y="459921"/>
                </a:lnTo>
                <a:lnTo>
                  <a:pt x="851449" y="573806"/>
                </a:lnTo>
                <a:lnTo>
                  <a:pt x="714135" y="698178"/>
                </a:lnTo>
                <a:lnTo>
                  <a:pt x="586921" y="832424"/>
                </a:lnTo>
                <a:lnTo>
                  <a:pt x="470433" y="975931"/>
                </a:lnTo>
                <a:lnTo>
                  <a:pt x="365299" y="1128085"/>
                </a:lnTo>
                <a:lnTo>
                  <a:pt x="272148" y="1288272"/>
                </a:lnTo>
                <a:lnTo>
                  <a:pt x="191606" y="1455880"/>
                </a:lnTo>
                <a:lnTo>
                  <a:pt x="124301" y="1630294"/>
                </a:lnTo>
                <a:lnTo>
                  <a:pt x="70860" y="1810902"/>
                </a:lnTo>
                <a:lnTo>
                  <a:pt x="31912" y="1997089"/>
                </a:lnTo>
                <a:lnTo>
                  <a:pt x="8082" y="2188242"/>
                </a:lnTo>
                <a:lnTo>
                  <a:pt x="0" y="2383749"/>
                </a:lnTo>
                <a:lnTo>
                  <a:pt x="8082" y="2579257"/>
                </a:lnTo>
                <a:lnTo>
                  <a:pt x="31912" y="2770412"/>
                </a:lnTo>
                <a:lnTo>
                  <a:pt x="70860" y="2956601"/>
                </a:lnTo>
                <a:lnTo>
                  <a:pt x="124301" y="3137211"/>
                </a:lnTo>
                <a:lnTo>
                  <a:pt x="191606" y="3311627"/>
                </a:lnTo>
                <a:lnTo>
                  <a:pt x="272148" y="3479236"/>
                </a:lnTo>
                <a:lnTo>
                  <a:pt x="365299" y="3639425"/>
                </a:lnTo>
                <a:lnTo>
                  <a:pt x="470433" y="3791580"/>
                </a:lnTo>
                <a:lnTo>
                  <a:pt x="586921" y="3935088"/>
                </a:lnTo>
                <a:lnTo>
                  <a:pt x="714135" y="4069336"/>
                </a:lnTo>
                <a:lnTo>
                  <a:pt x="851449" y="4193710"/>
                </a:lnTo>
                <a:lnTo>
                  <a:pt x="998235" y="4307596"/>
                </a:lnTo>
                <a:lnTo>
                  <a:pt x="1153866" y="4410382"/>
                </a:lnTo>
                <a:lnTo>
                  <a:pt x="1317714" y="4501452"/>
                </a:lnTo>
                <a:lnTo>
                  <a:pt x="1489151" y="4580196"/>
                </a:lnTo>
                <a:lnTo>
                  <a:pt x="1667550" y="4645997"/>
                </a:lnTo>
                <a:lnTo>
                  <a:pt x="1852283" y="4698244"/>
                </a:lnTo>
                <a:lnTo>
                  <a:pt x="2042724" y="4736323"/>
                </a:lnTo>
                <a:lnTo>
                  <a:pt x="2238244" y="4759620"/>
                </a:lnTo>
                <a:lnTo>
                  <a:pt x="2438217" y="4767522"/>
                </a:lnTo>
                <a:lnTo>
                  <a:pt x="2638191" y="4759620"/>
                </a:lnTo>
                <a:lnTo>
                  <a:pt x="2833713" y="4736323"/>
                </a:lnTo>
                <a:lnTo>
                  <a:pt x="3024155" y="4698244"/>
                </a:lnTo>
                <a:lnTo>
                  <a:pt x="3208891" y="4645997"/>
                </a:lnTo>
                <a:lnTo>
                  <a:pt x="3387292" y="4580196"/>
                </a:lnTo>
                <a:lnTo>
                  <a:pt x="3558731" y="4501452"/>
                </a:lnTo>
                <a:lnTo>
                  <a:pt x="3722581" y="4410382"/>
                </a:lnTo>
                <a:lnTo>
                  <a:pt x="3878214" y="4307596"/>
                </a:lnTo>
                <a:lnTo>
                  <a:pt x="4025002" y="4193710"/>
                </a:lnTo>
                <a:lnTo>
                  <a:pt x="4162318" y="4069336"/>
                </a:lnTo>
                <a:lnTo>
                  <a:pt x="4289534" y="3935088"/>
                </a:lnTo>
                <a:lnTo>
                  <a:pt x="4406024" y="3791580"/>
                </a:lnTo>
                <a:lnTo>
                  <a:pt x="4511158" y="3639425"/>
                </a:lnTo>
                <a:lnTo>
                  <a:pt x="4604311" y="3479236"/>
                </a:lnTo>
                <a:lnTo>
                  <a:pt x="4684854" y="3311627"/>
                </a:lnTo>
                <a:lnTo>
                  <a:pt x="4752161" y="3137211"/>
                </a:lnTo>
                <a:lnTo>
                  <a:pt x="4805602" y="2956601"/>
                </a:lnTo>
                <a:lnTo>
                  <a:pt x="4844552" y="2770412"/>
                </a:lnTo>
                <a:lnTo>
                  <a:pt x="4868381" y="2579257"/>
                </a:lnTo>
                <a:lnTo>
                  <a:pt x="4876464" y="2383749"/>
                </a:lnTo>
                <a:lnTo>
                  <a:pt x="4868381" y="2188242"/>
                </a:lnTo>
                <a:lnTo>
                  <a:pt x="4844552" y="1997089"/>
                </a:lnTo>
                <a:lnTo>
                  <a:pt x="4805602" y="1810902"/>
                </a:lnTo>
                <a:lnTo>
                  <a:pt x="4752161" y="1630294"/>
                </a:lnTo>
                <a:lnTo>
                  <a:pt x="4684854" y="1455880"/>
                </a:lnTo>
                <a:lnTo>
                  <a:pt x="4604311" y="1288272"/>
                </a:lnTo>
                <a:lnTo>
                  <a:pt x="4511158" y="1128085"/>
                </a:lnTo>
                <a:lnTo>
                  <a:pt x="4406024" y="975931"/>
                </a:lnTo>
                <a:lnTo>
                  <a:pt x="4289534" y="832424"/>
                </a:lnTo>
                <a:lnTo>
                  <a:pt x="4162318" y="698178"/>
                </a:lnTo>
                <a:lnTo>
                  <a:pt x="4025002" y="573806"/>
                </a:lnTo>
                <a:lnTo>
                  <a:pt x="3878214" y="459921"/>
                </a:lnTo>
                <a:lnTo>
                  <a:pt x="3722581" y="357137"/>
                </a:lnTo>
                <a:lnTo>
                  <a:pt x="3558731" y="266067"/>
                </a:lnTo>
                <a:lnTo>
                  <a:pt x="3387292" y="187324"/>
                </a:lnTo>
                <a:lnTo>
                  <a:pt x="3208891" y="121523"/>
                </a:lnTo>
                <a:lnTo>
                  <a:pt x="3024155" y="69277"/>
                </a:lnTo>
                <a:lnTo>
                  <a:pt x="2833713" y="31198"/>
                </a:lnTo>
                <a:lnTo>
                  <a:pt x="2638191" y="7901"/>
                </a:lnTo>
                <a:lnTo>
                  <a:pt x="2438217" y="0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1085" y="1566702"/>
            <a:ext cx="4263390" cy="4168140"/>
          </a:xfrm>
          <a:custGeom>
            <a:avLst/>
            <a:gdLst/>
            <a:ahLst/>
            <a:cxnLst/>
            <a:rect l="l" t="t" r="r" b="b"/>
            <a:pathLst>
              <a:path w="4263390" h="4168140">
                <a:moveTo>
                  <a:pt x="2131429" y="0"/>
                </a:moveTo>
                <a:lnTo>
                  <a:pt x="1956621" y="6907"/>
                </a:lnTo>
                <a:lnTo>
                  <a:pt x="1785703" y="27273"/>
                </a:lnTo>
                <a:lnTo>
                  <a:pt x="1619226" y="60561"/>
                </a:lnTo>
                <a:lnTo>
                  <a:pt x="1457737" y="106234"/>
                </a:lnTo>
                <a:lnTo>
                  <a:pt x="1301786" y="163757"/>
                </a:lnTo>
                <a:lnTo>
                  <a:pt x="1151920" y="232593"/>
                </a:lnTo>
                <a:lnTo>
                  <a:pt x="1008689" y="312205"/>
                </a:lnTo>
                <a:lnTo>
                  <a:pt x="872640" y="402058"/>
                </a:lnTo>
                <a:lnTo>
                  <a:pt x="744323" y="501614"/>
                </a:lnTo>
                <a:lnTo>
                  <a:pt x="624286" y="610339"/>
                </a:lnTo>
                <a:lnTo>
                  <a:pt x="513077" y="727695"/>
                </a:lnTo>
                <a:lnTo>
                  <a:pt x="411245" y="853146"/>
                </a:lnTo>
                <a:lnTo>
                  <a:pt x="319340" y="986156"/>
                </a:lnTo>
                <a:lnTo>
                  <a:pt x="237908" y="1126188"/>
                </a:lnTo>
                <a:lnTo>
                  <a:pt x="167500" y="1272707"/>
                </a:lnTo>
                <a:lnTo>
                  <a:pt x="108662" y="1425176"/>
                </a:lnTo>
                <a:lnTo>
                  <a:pt x="61945" y="1583059"/>
                </a:lnTo>
                <a:lnTo>
                  <a:pt x="27897" y="1745819"/>
                </a:lnTo>
                <a:lnTo>
                  <a:pt x="7065" y="1912920"/>
                </a:lnTo>
                <a:lnTo>
                  <a:pt x="0" y="2083826"/>
                </a:lnTo>
                <a:lnTo>
                  <a:pt x="7065" y="2254731"/>
                </a:lnTo>
                <a:lnTo>
                  <a:pt x="27897" y="2421831"/>
                </a:lnTo>
                <a:lnTo>
                  <a:pt x="61945" y="2584590"/>
                </a:lnTo>
                <a:lnTo>
                  <a:pt x="108662" y="2742472"/>
                </a:lnTo>
                <a:lnTo>
                  <a:pt x="167500" y="2894941"/>
                </a:lnTo>
                <a:lnTo>
                  <a:pt x="237908" y="3041459"/>
                </a:lnTo>
                <a:lnTo>
                  <a:pt x="319340" y="3181491"/>
                </a:lnTo>
                <a:lnTo>
                  <a:pt x="411245" y="3314501"/>
                </a:lnTo>
                <a:lnTo>
                  <a:pt x="513077" y="3439952"/>
                </a:lnTo>
                <a:lnTo>
                  <a:pt x="624286" y="3557307"/>
                </a:lnTo>
                <a:lnTo>
                  <a:pt x="744323" y="3666032"/>
                </a:lnTo>
                <a:lnTo>
                  <a:pt x="872640" y="3765588"/>
                </a:lnTo>
                <a:lnTo>
                  <a:pt x="1008689" y="3855440"/>
                </a:lnTo>
                <a:lnTo>
                  <a:pt x="1151920" y="3935053"/>
                </a:lnTo>
                <a:lnTo>
                  <a:pt x="1301786" y="4003888"/>
                </a:lnTo>
                <a:lnTo>
                  <a:pt x="1457737" y="4061411"/>
                </a:lnTo>
                <a:lnTo>
                  <a:pt x="1619226" y="4107084"/>
                </a:lnTo>
                <a:lnTo>
                  <a:pt x="1785703" y="4140372"/>
                </a:lnTo>
                <a:lnTo>
                  <a:pt x="1956621" y="4160738"/>
                </a:lnTo>
                <a:lnTo>
                  <a:pt x="2131429" y="4167646"/>
                </a:lnTo>
                <a:lnTo>
                  <a:pt x="2306241" y="4160738"/>
                </a:lnTo>
                <a:lnTo>
                  <a:pt x="2477161" y="4140372"/>
                </a:lnTo>
                <a:lnTo>
                  <a:pt x="2643641" y="4107084"/>
                </a:lnTo>
                <a:lnTo>
                  <a:pt x="2805131" y="4061411"/>
                </a:lnTo>
                <a:lnTo>
                  <a:pt x="2961084" y="4003888"/>
                </a:lnTo>
                <a:lnTo>
                  <a:pt x="3110951" y="3935053"/>
                </a:lnTo>
                <a:lnTo>
                  <a:pt x="3254183" y="3855440"/>
                </a:lnTo>
                <a:lnTo>
                  <a:pt x="3390231" y="3765588"/>
                </a:lnTo>
                <a:lnTo>
                  <a:pt x="3518548" y="3666032"/>
                </a:lnTo>
                <a:lnTo>
                  <a:pt x="3638585" y="3557307"/>
                </a:lnTo>
                <a:lnTo>
                  <a:pt x="3749793" y="3439952"/>
                </a:lnTo>
                <a:lnTo>
                  <a:pt x="3851624" y="3314501"/>
                </a:lnTo>
                <a:lnTo>
                  <a:pt x="3943529" y="3181491"/>
                </a:lnTo>
                <a:lnTo>
                  <a:pt x="4024960" y="3041459"/>
                </a:lnTo>
                <a:lnTo>
                  <a:pt x="4095368" y="2894941"/>
                </a:lnTo>
                <a:lnTo>
                  <a:pt x="4154204" y="2742472"/>
                </a:lnTo>
                <a:lnTo>
                  <a:pt x="4200920" y="2584590"/>
                </a:lnTo>
                <a:lnTo>
                  <a:pt x="4234968" y="2421831"/>
                </a:lnTo>
                <a:lnTo>
                  <a:pt x="4255800" y="2254731"/>
                </a:lnTo>
                <a:lnTo>
                  <a:pt x="4262865" y="2083826"/>
                </a:lnTo>
                <a:lnTo>
                  <a:pt x="4255800" y="1912920"/>
                </a:lnTo>
                <a:lnTo>
                  <a:pt x="4234968" y="1745819"/>
                </a:lnTo>
                <a:lnTo>
                  <a:pt x="4200920" y="1583059"/>
                </a:lnTo>
                <a:lnTo>
                  <a:pt x="4154204" y="1425176"/>
                </a:lnTo>
                <a:lnTo>
                  <a:pt x="4095368" y="1272707"/>
                </a:lnTo>
                <a:lnTo>
                  <a:pt x="4024960" y="1126188"/>
                </a:lnTo>
                <a:lnTo>
                  <a:pt x="3943529" y="986156"/>
                </a:lnTo>
                <a:lnTo>
                  <a:pt x="3851624" y="853146"/>
                </a:lnTo>
                <a:lnTo>
                  <a:pt x="3749793" y="727695"/>
                </a:lnTo>
                <a:lnTo>
                  <a:pt x="3638585" y="610339"/>
                </a:lnTo>
                <a:lnTo>
                  <a:pt x="3518548" y="501614"/>
                </a:lnTo>
                <a:lnTo>
                  <a:pt x="3390231" y="402058"/>
                </a:lnTo>
                <a:lnTo>
                  <a:pt x="3254183" y="312205"/>
                </a:lnTo>
                <a:lnTo>
                  <a:pt x="3110951" y="232593"/>
                </a:lnTo>
                <a:lnTo>
                  <a:pt x="2961084" y="163757"/>
                </a:lnTo>
                <a:lnTo>
                  <a:pt x="2805131" y="106234"/>
                </a:lnTo>
                <a:lnTo>
                  <a:pt x="2643641" y="60561"/>
                </a:lnTo>
                <a:lnTo>
                  <a:pt x="2477161" y="27273"/>
                </a:lnTo>
                <a:lnTo>
                  <a:pt x="2306241" y="6907"/>
                </a:lnTo>
                <a:lnTo>
                  <a:pt x="21314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3732" y="2717800"/>
            <a:ext cx="2129366" cy="2082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46867" y="3386666"/>
            <a:ext cx="1947333" cy="8509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3322" y="2743840"/>
            <a:ext cx="2018664" cy="1973580"/>
          </a:xfrm>
          <a:custGeom>
            <a:avLst/>
            <a:gdLst/>
            <a:ahLst/>
            <a:cxnLst/>
            <a:rect l="l" t="t" r="r" b="b"/>
            <a:pathLst>
              <a:path w="2018664" h="1973579">
                <a:moveTo>
                  <a:pt x="1009223" y="0"/>
                </a:moveTo>
                <a:lnTo>
                  <a:pt x="926450" y="3270"/>
                </a:lnTo>
                <a:lnTo>
                  <a:pt x="845521" y="12913"/>
                </a:lnTo>
                <a:lnTo>
                  <a:pt x="766694" y="28675"/>
                </a:lnTo>
                <a:lnTo>
                  <a:pt x="690229" y="50300"/>
                </a:lnTo>
                <a:lnTo>
                  <a:pt x="616386" y="77536"/>
                </a:lnTo>
                <a:lnTo>
                  <a:pt x="545425" y="110129"/>
                </a:lnTo>
                <a:lnTo>
                  <a:pt x="477606" y="147824"/>
                </a:lnTo>
                <a:lnTo>
                  <a:pt x="413187" y="190367"/>
                </a:lnTo>
                <a:lnTo>
                  <a:pt x="352430" y="237505"/>
                </a:lnTo>
                <a:lnTo>
                  <a:pt x="295593" y="288984"/>
                </a:lnTo>
                <a:lnTo>
                  <a:pt x="242937" y="344550"/>
                </a:lnTo>
                <a:lnTo>
                  <a:pt x="194720" y="403948"/>
                </a:lnTo>
                <a:lnTo>
                  <a:pt x="151204" y="466925"/>
                </a:lnTo>
                <a:lnTo>
                  <a:pt x="112647" y="533226"/>
                </a:lnTo>
                <a:lnTo>
                  <a:pt x="79309" y="602599"/>
                </a:lnTo>
                <a:lnTo>
                  <a:pt x="51450" y="674789"/>
                </a:lnTo>
                <a:lnTo>
                  <a:pt x="29330" y="749541"/>
                </a:lnTo>
                <a:lnTo>
                  <a:pt x="13208" y="826603"/>
                </a:lnTo>
                <a:lnTo>
                  <a:pt x="3345" y="905719"/>
                </a:lnTo>
                <a:lnTo>
                  <a:pt x="0" y="986637"/>
                </a:lnTo>
                <a:lnTo>
                  <a:pt x="3345" y="1067560"/>
                </a:lnTo>
                <a:lnTo>
                  <a:pt x="13208" y="1146681"/>
                </a:lnTo>
                <a:lnTo>
                  <a:pt x="29330" y="1223746"/>
                </a:lnTo>
                <a:lnTo>
                  <a:pt x="51450" y="1298502"/>
                </a:lnTo>
                <a:lnTo>
                  <a:pt x="79309" y="1370694"/>
                </a:lnTo>
                <a:lnTo>
                  <a:pt x="112647" y="1440070"/>
                </a:lnTo>
                <a:lnTo>
                  <a:pt x="151204" y="1506374"/>
                </a:lnTo>
                <a:lnTo>
                  <a:pt x="194720" y="1569353"/>
                </a:lnTo>
                <a:lnTo>
                  <a:pt x="242937" y="1628752"/>
                </a:lnTo>
                <a:lnTo>
                  <a:pt x="295593" y="1684319"/>
                </a:lnTo>
                <a:lnTo>
                  <a:pt x="352430" y="1735799"/>
                </a:lnTo>
                <a:lnTo>
                  <a:pt x="413187" y="1782938"/>
                </a:lnTo>
                <a:lnTo>
                  <a:pt x="477606" y="1825482"/>
                </a:lnTo>
                <a:lnTo>
                  <a:pt x="545425" y="1863178"/>
                </a:lnTo>
                <a:lnTo>
                  <a:pt x="616386" y="1895771"/>
                </a:lnTo>
                <a:lnTo>
                  <a:pt x="690229" y="1923007"/>
                </a:lnTo>
                <a:lnTo>
                  <a:pt x="766694" y="1944633"/>
                </a:lnTo>
                <a:lnTo>
                  <a:pt x="845521" y="1960394"/>
                </a:lnTo>
                <a:lnTo>
                  <a:pt x="926450" y="1970037"/>
                </a:lnTo>
                <a:lnTo>
                  <a:pt x="1009223" y="1973308"/>
                </a:lnTo>
                <a:lnTo>
                  <a:pt x="1091992" y="1970037"/>
                </a:lnTo>
                <a:lnTo>
                  <a:pt x="1172918" y="1960394"/>
                </a:lnTo>
                <a:lnTo>
                  <a:pt x="1251742" y="1944633"/>
                </a:lnTo>
                <a:lnTo>
                  <a:pt x="1328204" y="1923007"/>
                </a:lnTo>
                <a:lnTo>
                  <a:pt x="1402044" y="1895771"/>
                </a:lnTo>
                <a:lnTo>
                  <a:pt x="1473003" y="1863178"/>
                </a:lnTo>
                <a:lnTo>
                  <a:pt x="1540820" y="1825482"/>
                </a:lnTo>
                <a:lnTo>
                  <a:pt x="1605237" y="1782938"/>
                </a:lnTo>
                <a:lnTo>
                  <a:pt x="1665993" y="1735799"/>
                </a:lnTo>
                <a:lnTo>
                  <a:pt x="1722828" y="1684319"/>
                </a:lnTo>
                <a:lnTo>
                  <a:pt x="1775483" y="1628752"/>
                </a:lnTo>
                <a:lnTo>
                  <a:pt x="1823699" y="1569353"/>
                </a:lnTo>
                <a:lnTo>
                  <a:pt x="1867214" y="1506374"/>
                </a:lnTo>
                <a:lnTo>
                  <a:pt x="1905770" y="1440070"/>
                </a:lnTo>
                <a:lnTo>
                  <a:pt x="1939108" y="1370694"/>
                </a:lnTo>
                <a:lnTo>
                  <a:pt x="1966966" y="1298502"/>
                </a:lnTo>
                <a:lnTo>
                  <a:pt x="1989085" y="1223746"/>
                </a:lnTo>
                <a:lnTo>
                  <a:pt x="2005207" y="1146681"/>
                </a:lnTo>
                <a:lnTo>
                  <a:pt x="2015070" y="1067560"/>
                </a:lnTo>
                <a:lnTo>
                  <a:pt x="2018416" y="986637"/>
                </a:lnTo>
                <a:lnTo>
                  <a:pt x="2015070" y="905719"/>
                </a:lnTo>
                <a:lnTo>
                  <a:pt x="2005207" y="826603"/>
                </a:lnTo>
                <a:lnTo>
                  <a:pt x="1989085" y="749541"/>
                </a:lnTo>
                <a:lnTo>
                  <a:pt x="1966966" y="674789"/>
                </a:lnTo>
                <a:lnTo>
                  <a:pt x="1939108" y="602599"/>
                </a:lnTo>
                <a:lnTo>
                  <a:pt x="1905770" y="533226"/>
                </a:lnTo>
                <a:lnTo>
                  <a:pt x="1867214" y="466925"/>
                </a:lnTo>
                <a:lnTo>
                  <a:pt x="1823699" y="403948"/>
                </a:lnTo>
                <a:lnTo>
                  <a:pt x="1775483" y="344550"/>
                </a:lnTo>
                <a:lnTo>
                  <a:pt x="1722828" y="288984"/>
                </a:lnTo>
                <a:lnTo>
                  <a:pt x="1665993" y="237505"/>
                </a:lnTo>
                <a:lnTo>
                  <a:pt x="1605237" y="190367"/>
                </a:lnTo>
                <a:lnTo>
                  <a:pt x="1540820" y="147824"/>
                </a:lnTo>
                <a:lnTo>
                  <a:pt x="1473003" y="110129"/>
                </a:lnTo>
                <a:lnTo>
                  <a:pt x="1402044" y="77536"/>
                </a:lnTo>
                <a:lnTo>
                  <a:pt x="1328204" y="50300"/>
                </a:lnTo>
                <a:lnTo>
                  <a:pt x="1251742" y="28675"/>
                </a:lnTo>
                <a:lnTo>
                  <a:pt x="1172918" y="12913"/>
                </a:lnTo>
                <a:lnTo>
                  <a:pt x="1091992" y="3270"/>
                </a:lnTo>
                <a:lnTo>
                  <a:pt x="1009223" y="0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73390" y="3564458"/>
            <a:ext cx="143827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50" b="1" spc="10" dirty="0">
                <a:solidFill>
                  <a:srgbClr val="FFFFFF"/>
                </a:solidFill>
                <a:latin typeface="Arial"/>
                <a:cs typeface="Arial"/>
              </a:rPr>
              <a:t>ccoun</a:t>
            </a:r>
            <a:r>
              <a:rPr sz="27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7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54286" y="4149638"/>
            <a:ext cx="581299" cy="568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15311" y="4680869"/>
            <a:ext cx="527050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605E60"/>
                </a:solidFill>
                <a:latin typeface="Arial"/>
                <a:cs typeface="Arial"/>
              </a:rPr>
              <a:t>User</a:t>
            </a:r>
            <a:r>
              <a:rPr sz="1400" b="1" spc="15" dirty="0">
                <a:solidFill>
                  <a:srgbClr val="605E6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5549" y="3573771"/>
            <a:ext cx="581296" cy="5683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36891" y="4104999"/>
            <a:ext cx="417195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605E60"/>
                </a:solidFill>
                <a:latin typeface="Arial"/>
                <a:cs typeface="Arial"/>
              </a:rPr>
              <a:t>Dat</a:t>
            </a:r>
            <a:r>
              <a:rPr sz="1400" b="1" spc="15" dirty="0">
                <a:solidFill>
                  <a:srgbClr val="605E6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74913" y="4818942"/>
            <a:ext cx="581299" cy="5683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07934" y="5349600"/>
            <a:ext cx="1214120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solidFill>
                  <a:srgbClr val="605E60"/>
                </a:solidFill>
                <a:latin typeface="Arial"/>
                <a:cs typeface="Arial"/>
              </a:rPr>
              <a:t>Confi</a:t>
            </a:r>
            <a:r>
              <a:rPr sz="1400" b="1" spc="10" dirty="0">
                <a:solidFill>
                  <a:srgbClr val="605E60"/>
                </a:solidFill>
                <a:latin typeface="Arial"/>
                <a:cs typeface="Arial"/>
              </a:rPr>
              <a:t>gu</a:t>
            </a:r>
            <a:r>
              <a:rPr sz="1400" b="1" dirty="0">
                <a:solidFill>
                  <a:srgbClr val="605E60"/>
                </a:solidFill>
                <a:latin typeface="Arial"/>
                <a:cs typeface="Arial"/>
              </a:rPr>
              <a:t>rat</a:t>
            </a:r>
            <a:r>
              <a:rPr sz="1400" b="1" spc="5" dirty="0">
                <a:solidFill>
                  <a:srgbClr val="605E60"/>
                </a:solidFill>
                <a:latin typeface="Arial"/>
                <a:cs typeface="Arial"/>
              </a:rPr>
              <a:t>i</a:t>
            </a:r>
            <a:r>
              <a:rPr sz="1400" b="1" spc="10" dirty="0">
                <a:solidFill>
                  <a:srgbClr val="605E60"/>
                </a:solidFill>
                <a:latin typeface="Arial"/>
                <a:cs typeface="Arial"/>
              </a:rPr>
              <a:t>o</a:t>
            </a:r>
            <a:r>
              <a:rPr sz="1400" b="1" spc="15" dirty="0">
                <a:solidFill>
                  <a:srgbClr val="605E60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85540" y="1867653"/>
            <a:ext cx="581296" cy="5683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6765" y="2140778"/>
            <a:ext cx="581299" cy="5682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72844" y="2398309"/>
            <a:ext cx="2467610" cy="48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solidFill>
                  <a:srgbClr val="605E60"/>
                </a:solidFill>
                <a:latin typeface="Arial"/>
                <a:cs typeface="Arial"/>
              </a:rPr>
              <a:t>A</a:t>
            </a:r>
            <a:r>
              <a:rPr sz="1400" b="1" spc="10" dirty="0">
                <a:solidFill>
                  <a:srgbClr val="605E60"/>
                </a:solidFill>
                <a:latin typeface="Arial"/>
                <a:cs typeface="Arial"/>
              </a:rPr>
              <a:t>pp</a:t>
            </a:r>
            <a:r>
              <a:rPr sz="1400" b="1" spc="15" dirty="0">
                <a:solidFill>
                  <a:srgbClr val="605E6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1532255">
              <a:lnSpc>
                <a:spcPct val="100000"/>
              </a:lnSpc>
              <a:spcBef>
                <a:spcPts val="500"/>
              </a:spcBef>
            </a:pPr>
            <a:r>
              <a:rPr sz="1400" b="1" dirty="0">
                <a:solidFill>
                  <a:srgbClr val="605E60"/>
                </a:solidFill>
                <a:latin typeface="Arial"/>
                <a:cs typeface="Arial"/>
              </a:rPr>
              <a:t>Res</a:t>
            </a:r>
            <a:r>
              <a:rPr sz="1400" b="1" spc="10" dirty="0">
                <a:solidFill>
                  <a:srgbClr val="605E60"/>
                </a:solidFill>
                <a:latin typeface="Arial"/>
                <a:cs typeface="Arial"/>
              </a:rPr>
              <a:t>ou</a:t>
            </a:r>
            <a:r>
              <a:rPr sz="1400" b="1" dirty="0">
                <a:solidFill>
                  <a:srgbClr val="605E60"/>
                </a:solidFill>
                <a:latin typeface="Arial"/>
                <a:cs typeface="Arial"/>
              </a:rPr>
              <a:t>rces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7048" y="5707559"/>
            <a:ext cx="581299" cy="5683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7003" y="6240750"/>
            <a:ext cx="956944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605E60"/>
                </a:solidFill>
                <a:latin typeface="Arial"/>
                <a:cs typeface="Arial"/>
              </a:rPr>
              <a:t>Datace</a:t>
            </a:r>
            <a:r>
              <a:rPr sz="1400" b="1" spc="5" dirty="0">
                <a:solidFill>
                  <a:srgbClr val="605E60"/>
                </a:solidFill>
                <a:latin typeface="Arial"/>
                <a:cs typeface="Arial"/>
              </a:rPr>
              <a:t>nt</a:t>
            </a:r>
            <a:r>
              <a:rPr sz="1400" b="1" spc="-5" dirty="0">
                <a:solidFill>
                  <a:srgbClr val="605E60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87149" y="5450275"/>
            <a:ext cx="415925" cy="325120"/>
          </a:xfrm>
          <a:custGeom>
            <a:avLst/>
            <a:gdLst/>
            <a:ahLst/>
            <a:cxnLst/>
            <a:rect l="l" t="t" r="r" b="b"/>
            <a:pathLst>
              <a:path w="415925" h="325120">
                <a:moveTo>
                  <a:pt x="0" y="324721"/>
                </a:moveTo>
                <a:lnTo>
                  <a:pt x="415350" y="0"/>
                </a:lnTo>
              </a:path>
            </a:pathLst>
          </a:custGeom>
          <a:ln w="28574">
            <a:solidFill>
              <a:srgbClr val="605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5" y="1231483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80" y="0"/>
                </a:lnTo>
              </a:path>
            </a:pathLst>
          </a:custGeom>
          <a:ln w="63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005" y="6537246"/>
            <a:ext cx="11545570" cy="321310"/>
          </a:xfrm>
          <a:custGeom>
            <a:avLst/>
            <a:gdLst/>
            <a:ahLst/>
            <a:cxnLst/>
            <a:rect l="l" t="t" r="r" b="b"/>
            <a:pathLst>
              <a:path w="11545570" h="321309">
                <a:moveTo>
                  <a:pt x="0" y="320753"/>
                </a:moveTo>
                <a:lnTo>
                  <a:pt x="11545183" y="320753"/>
                </a:lnTo>
                <a:lnTo>
                  <a:pt x="11545183" y="0"/>
                </a:lnTo>
                <a:lnTo>
                  <a:pt x="0" y="0"/>
                </a:lnTo>
                <a:lnTo>
                  <a:pt x="0" y="32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/>
              <a:t>S</a:t>
            </a:r>
            <a:r>
              <a:rPr sz="2800" spc="-20" dirty="0"/>
              <a:t>ub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/>
              <a:t>–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/>
              <a:t>A</a:t>
            </a:r>
            <a:r>
              <a:rPr sz="2800" spc="5" dirty="0"/>
              <a:t>cc</a:t>
            </a:r>
            <a:r>
              <a:rPr sz="2800" spc="-20" dirty="0"/>
              <a:t>oun</a:t>
            </a:r>
            <a:r>
              <a:rPr sz="2800" spc="5" dirty="0"/>
              <a:t>t</a:t>
            </a:r>
            <a:r>
              <a:rPr sz="2800" dirty="0"/>
              <a:t>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/>
              <a:t>Co</a:t>
            </a:r>
            <a:r>
              <a:rPr sz="2800" spc="-20" dirty="0"/>
              <a:t>n</a:t>
            </a:r>
            <a:r>
              <a:rPr sz="2800" spc="5" dirty="0"/>
              <a:t>ce</a:t>
            </a:r>
            <a:r>
              <a:rPr sz="2800" spc="-20" dirty="0"/>
              <a:t>p</a:t>
            </a:r>
            <a:r>
              <a:rPr sz="2800" dirty="0"/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55547" y="2518833"/>
            <a:ext cx="2662766" cy="2595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82033" y="2546756"/>
            <a:ext cx="2555240" cy="2484755"/>
          </a:xfrm>
          <a:custGeom>
            <a:avLst/>
            <a:gdLst/>
            <a:ahLst/>
            <a:cxnLst/>
            <a:rect l="l" t="t" r="r" b="b"/>
            <a:pathLst>
              <a:path w="2555240" h="2484754">
                <a:moveTo>
                  <a:pt x="1277325" y="0"/>
                </a:moveTo>
                <a:lnTo>
                  <a:pt x="1172567" y="4118"/>
                </a:lnTo>
                <a:lnTo>
                  <a:pt x="1070140" y="16259"/>
                </a:lnTo>
                <a:lnTo>
                  <a:pt x="970375" y="36104"/>
                </a:lnTo>
                <a:lnTo>
                  <a:pt x="873598" y="63333"/>
                </a:lnTo>
                <a:lnTo>
                  <a:pt x="780140" y="97626"/>
                </a:lnTo>
                <a:lnTo>
                  <a:pt x="690328" y="138664"/>
                </a:lnTo>
                <a:lnTo>
                  <a:pt x="604492" y="186127"/>
                </a:lnTo>
                <a:lnTo>
                  <a:pt x="522961" y="239694"/>
                </a:lnTo>
                <a:lnTo>
                  <a:pt x="446063" y="299047"/>
                </a:lnTo>
                <a:lnTo>
                  <a:pt x="374126" y="363866"/>
                </a:lnTo>
                <a:lnTo>
                  <a:pt x="307481" y="433831"/>
                </a:lnTo>
                <a:lnTo>
                  <a:pt x="246454" y="508622"/>
                </a:lnTo>
                <a:lnTo>
                  <a:pt x="191377" y="587919"/>
                </a:lnTo>
                <a:lnTo>
                  <a:pt x="142576" y="671404"/>
                </a:lnTo>
                <a:lnTo>
                  <a:pt x="100381" y="758756"/>
                </a:lnTo>
                <a:lnTo>
                  <a:pt x="65120" y="849655"/>
                </a:lnTo>
                <a:lnTo>
                  <a:pt x="37123" y="943782"/>
                </a:lnTo>
                <a:lnTo>
                  <a:pt x="16718" y="1040818"/>
                </a:lnTo>
                <a:lnTo>
                  <a:pt x="4234" y="1140441"/>
                </a:lnTo>
                <a:lnTo>
                  <a:pt x="0" y="1242334"/>
                </a:lnTo>
                <a:lnTo>
                  <a:pt x="4234" y="1344223"/>
                </a:lnTo>
                <a:lnTo>
                  <a:pt x="16718" y="1443844"/>
                </a:lnTo>
                <a:lnTo>
                  <a:pt x="37123" y="1540877"/>
                </a:lnTo>
                <a:lnTo>
                  <a:pt x="65120" y="1635003"/>
                </a:lnTo>
                <a:lnTo>
                  <a:pt x="100381" y="1725902"/>
                </a:lnTo>
                <a:lnTo>
                  <a:pt x="142576" y="1813253"/>
                </a:lnTo>
                <a:lnTo>
                  <a:pt x="191377" y="1896737"/>
                </a:lnTo>
                <a:lnTo>
                  <a:pt x="246454" y="1976035"/>
                </a:lnTo>
                <a:lnTo>
                  <a:pt x="307481" y="2050827"/>
                </a:lnTo>
                <a:lnTo>
                  <a:pt x="374126" y="2120793"/>
                </a:lnTo>
                <a:lnTo>
                  <a:pt x="446063" y="2185612"/>
                </a:lnTo>
                <a:lnTo>
                  <a:pt x="522961" y="2244966"/>
                </a:lnTo>
                <a:lnTo>
                  <a:pt x="604492" y="2298535"/>
                </a:lnTo>
                <a:lnTo>
                  <a:pt x="690328" y="2345999"/>
                </a:lnTo>
                <a:lnTo>
                  <a:pt x="780140" y="2387038"/>
                </a:lnTo>
                <a:lnTo>
                  <a:pt x="873598" y="2421332"/>
                </a:lnTo>
                <a:lnTo>
                  <a:pt x="970375" y="2448562"/>
                </a:lnTo>
                <a:lnTo>
                  <a:pt x="1070140" y="2468408"/>
                </a:lnTo>
                <a:lnTo>
                  <a:pt x="1172567" y="2480550"/>
                </a:lnTo>
                <a:lnTo>
                  <a:pt x="1277325" y="2484668"/>
                </a:lnTo>
                <a:lnTo>
                  <a:pt x="1382083" y="2480550"/>
                </a:lnTo>
                <a:lnTo>
                  <a:pt x="1484508" y="2468408"/>
                </a:lnTo>
                <a:lnTo>
                  <a:pt x="1584273" y="2448562"/>
                </a:lnTo>
                <a:lnTo>
                  <a:pt x="1681048" y="2421332"/>
                </a:lnTo>
                <a:lnTo>
                  <a:pt x="1774505" y="2387038"/>
                </a:lnTo>
                <a:lnTo>
                  <a:pt x="1864315" y="2345999"/>
                </a:lnTo>
                <a:lnTo>
                  <a:pt x="1950149" y="2298535"/>
                </a:lnTo>
                <a:lnTo>
                  <a:pt x="2031678" y="2244966"/>
                </a:lnTo>
                <a:lnTo>
                  <a:pt x="2108574" y="2185612"/>
                </a:lnTo>
                <a:lnTo>
                  <a:pt x="2180508" y="2120793"/>
                </a:lnTo>
                <a:lnTo>
                  <a:pt x="2247152" y="2050827"/>
                </a:lnTo>
                <a:lnTo>
                  <a:pt x="2308175" y="1976035"/>
                </a:lnTo>
                <a:lnTo>
                  <a:pt x="2363251" y="1896737"/>
                </a:lnTo>
                <a:lnTo>
                  <a:pt x="2412050" y="1813253"/>
                </a:lnTo>
                <a:lnTo>
                  <a:pt x="2454243" y="1725902"/>
                </a:lnTo>
                <a:lnTo>
                  <a:pt x="2489502" y="1635003"/>
                </a:lnTo>
                <a:lnTo>
                  <a:pt x="2517498" y="1540877"/>
                </a:lnTo>
                <a:lnTo>
                  <a:pt x="2537902" y="1443844"/>
                </a:lnTo>
                <a:lnTo>
                  <a:pt x="2550385" y="1344223"/>
                </a:lnTo>
                <a:lnTo>
                  <a:pt x="2554620" y="1242334"/>
                </a:lnTo>
                <a:lnTo>
                  <a:pt x="2550385" y="1140441"/>
                </a:lnTo>
                <a:lnTo>
                  <a:pt x="2537902" y="1040818"/>
                </a:lnTo>
                <a:lnTo>
                  <a:pt x="2517498" y="943782"/>
                </a:lnTo>
                <a:lnTo>
                  <a:pt x="2489502" y="849655"/>
                </a:lnTo>
                <a:lnTo>
                  <a:pt x="2454243" y="758756"/>
                </a:lnTo>
                <a:lnTo>
                  <a:pt x="2412050" y="671404"/>
                </a:lnTo>
                <a:lnTo>
                  <a:pt x="2363251" y="587919"/>
                </a:lnTo>
                <a:lnTo>
                  <a:pt x="2308175" y="508622"/>
                </a:lnTo>
                <a:lnTo>
                  <a:pt x="2247152" y="433831"/>
                </a:lnTo>
                <a:lnTo>
                  <a:pt x="2180508" y="363866"/>
                </a:lnTo>
                <a:lnTo>
                  <a:pt x="2108574" y="299047"/>
                </a:lnTo>
                <a:lnTo>
                  <a:pt x="2031678" y="239694"/>
                </a:lnTo>
                <a:lnTo>
                  <a:pt x="1950149" y="186127"/>
                </a:lnTo>
                <a:lnTo>
                  <a:pt x="1864315" y="138664"/>
                </a:lnTo>
                <a:lnTo>
                  <a:pt x="1774505" y="97626"/>
                </a:lnTo>
                <a:lnTo>
                  <a:pt x="1681048" y="63333"/>
                </a:lnTo>
                <a:lnTo>
                  <a:pt x="1584273" y="36104"/>
                </a:lnTo>
                <a:lnTo>
                  <a:pt x="1484508" y="16259"/>
                </a:lnTo>
                <a:lnTo>
                  <a:pt x="1382083" y="4118"/>
                </a:lnTo>
                <a:lnTo>
                  <a:pt x="1277325" y="0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42754" y="2703057"/>
            <a:ext cx="2233295" cy="2172335"/>
          </a:xfrm>
          <a:custGeom>
            <a:avLst/>
            <a:gdLst/>
            <a:ahLst/>
            <a:cxnLst/>
            <a:rect l="l" t="t" r="r" b="b"/>
            <a:pathLst>
              <a:path w="2233295" h="2172335">
                <a:moveTo>
                  <a:pt x="1116604" y="0"/>
                </a:moveTo>
                <a:lnTo>
                  <a:pt x="1025027" y="3600"/>
                </a:lnTo>
                <a:lnTo>
                  <a:pt x="935488" y="14214"/>
                </a:lnTo>
                <a:lnTo>
                  <a:pt x="848275" y="31563"/>
                </a:lnTo>
                <a:lnTo>
                  <a:pt x="763675" y="55368"/>
                </a:lnTo>
                <a:lnTo>
                  <a:pt x="681976" y="85347"/>
                </a:lnTo>
                <a:lnTo>
                  <a:pt x="603465" y="121223"/>
                </a:lnTo>
                <a:lnTo>
                  <a:pt x="528430" y="162716"/>
                </a:lnTo>
                <a:lnTo>
                  <a:pt x="457157" y="209545"/>
                </a:lnTo>
                <a:lnTo>
                  <a:pt x="389935" y="261432"/>
                </a:lnTo>
                <a:lnTo>
                  <a:pt x="327050" y="318096"/>
                </a:lnTo>
                <a:lnTo>
                  <a:pt x="268790" y="379260"/>
                </a:lnTo>
                <a:lnTo>
                  <a:pt x="215443" y="444641"/>
                </a:lnTo>
                <a:lnTo>
                  <a:pt x="167295" y="513963"/>
                </a:lnTo>
                <a:lnTo>
                  <a:pt x="124635" y="586944"/>
                </a:lnTo>
                <a:lnTo>
                  <a:pt x="87750" y="663305"/>
                </a:lnTo>
                <a:lnTo>
                  <a:pt x="56926" y="742767"/>
                </a:lnTo>
                <a:lnTo>
                  <a:pt x="32452" y="825051"/>
                </a:lnTo>
                <a:lnTo>
                  <a:pt x="14614" y="909876"/>
                </a:lnTo>
                <a:lnTo>
                  <a:pt x="3701" y="996963"/>
                </a:lnTo>
                <a:lnTo>
                  <a:pt x="0" y="1086032"/>
                </a:lnTo>
                <a:lnTo>
                  <a:pt x="3701" y="1175101"/>
                </a:lnTo>
                <a:lnTo>
                  <a:pt x="14614" y="1262187"/>
                </a:lnTo>
                <a:lnTo>
                  <a:pt x="32452" y="1347010"/>
                </a:lnTo>
                <a:lnTo>
                  <a:pt x="56926" y="1429292"/>
                </a:lnTo>
                <a:lnTo>
                  <a:pt x="87750" y="1508753"/>
                </a:lnTo>
                <a:lnTo>
                  <a:pt x="124635" y="1585112"/>
                </a:lnTo>
                <a:lnTo>
                  <a:pt x="167295" y="1658091"/>
                </a:lnTo>
                <a:lnTo>
                  <a:pt x="215443" y="1727411"/>
                </a:lnTo>
                <a:lnTo>
                  <a:pt x="268790" y="1792791"/>
                </a:lnTo>
                <a:lnTo>
                  <a:pt x="327050" y="1853952"/>
                </a:lnTo>
                <a:lnTo>
                  <a:pt x="389935" y="1910615"/>
                </a:lnTo>
                <a:lnTo>
                  <a:pt x="457157" y="1962500"/>
                </a:lnTo>
                <a:lnTo>
                  <a:pt x="528430" y="2009328"/>
                </a:lnTo>
                <a:lnTo>
                  <a:pt x="603465" y="2050819"/>
                </a:lnTo>
                <a:lnTo>
                  <a:pt x="681976" y="2086693"/>
                </a:lnTo>
                <a:lnTo>
                  <a:pt x="763675" y="2116672"/>
                </a:lnTo>
                <a:lnTo>
                  <a:pt x="848275" y="2140475"/>
                </a:lnTo>
                <a:lnTo>
                  <a:pt x="935488" y="2157824"/>
                </a:lnTo>
                <a:lnTo>
                  <a:pt x="1025027" y="2168438"/>
                </a:lnTo>
                <a:lnTo>
                  <a:pt x="1116604" y="2172038"/>
                </a:lnTo>
                <a:lnTo>
                  <a:pt x="1208181" y="2168438"/>
                </a:lnTo>
                <a:lnTo>
                  <a:pt x="1297719" y="2157824"/>
                </a:lnTo>
                <a:lnTo>
                  <a:pt x="1384931" y="2140475"/>
                </a:lnTo>
                <a:lnTo>
                  <a:pt x="1469529" y="2116672"/>
                </a:lnTo>
                <a:lnTo>
                  <a:pt x="1551227" y="2086693"/>
                </a:lnTo>
                <a:lnTo>
                  <a:pt x="1629736" y="2050819"/>
                </a:lnTo>
                <a:lnTo>
                  <a:pt x="1704769" y="2009328"/>
                </a:lnTo>
                <a:lnTo>
                  <a:pt x="1776040" y="1962500"/>
                </a:lnTo>
                <a:lnTo>
                  <a:pt x="1843260" y="1910615"/>
                </a:lnTo>
                <a:lnTo>
                  <a:pt x="1906142" y="1853952"/>
                </a:lnTo>
                <a:lnTo>
                  <a:pt x="1964400" y="1792791"/>
                </a:lnTo>
                <a:lnTo>
                  <a:pt x="2017745" y="1727411"/>
                </a:lnTo>
                <a:lnTo>
                  <a:pt x="2065890" y="1658091"/>
                </a:lnTo>
                <a:lnTo>
                  <a:pt x="2108549" y="1585112"/>
                </a:lnTo>
                <a:lnTo>
                  <a:pt x="2145432" y="1508753"/>
                </a:lnTo>
                <a:lnTo>
                  <a:pt x="2176254" y="1429292"/>
                </a:lnTo>
                <a:lnTo>
                  <a:pt x="2200727" y="1347010"/>
                </a:lnTo>
                <a:lnTo>
                  <a:pt x="2218564" y="1262187"/>
                </a:lnTo>
                <a:lnTo>
                  <a:pt x="2229476" y="1175101"/>
                </a:lnTo>
                <a:lnTo>
                  <a:pt x="2233178" y="1086032"/>
                </a:lnTo>
                <a:lnTo>
                  <a:pt x="2229476" y="996963"/>
                </a:lnTo>
                <a:lnTo>
                  <a:pt x="2218564" y="909876"/>
                </a:lnTo>
                <a:lnTo>
                  <a:pt x="2200727" y="825051"/>
                </a:lnTo>
                <a:lnTo>
                  <a:pt x="2176254" y="742767"/>
                </a:lnTo>
                <a:lnTo>
                  <a:pt x="2145432" y="663305"/>
                </a:lnTo>
                <a:lnTo>
                  <a:pt x="2108549" y="586944"/>
                </a:lnTo>
                <a:lnTo>
                  <a:pt x="2065890" y="513963"/>
                </a:lnTo>
                <a:lnTo>
                  <a:pt x="2017745" y="444641"/>
                </a:lnTo>
                <a:lnTo>
                  <a:pt x="1964400" y="379260"/>
                </a:lnTo>
                <a:lnTo>
                  <a:pt x="1906142" y="318096"/>
                </a:lnTo>
                <a:lnTo>
                  <a:pt x="1843260" y="261432"/>
                </a:lnTo>
                <a:lnTo>
                  <a:pt x="1776040" y="209545"/>
                </a:lnTo>
                <a:lnTo>
                  <a:pt x="1704769" y="162716"/>
                </a:lnTo>
                <a:lnTo>
                  <a:pt x="1629736" y="121223"/>
                </a:lnTo>
                <a:lnTo>
                  <a:pt x="1551227" y="85347"/>
                </a:lnTo>
                <a:lnTo>
                  <a:pt x="1469529" y="55368"/>
                </a:lnTo>
                <a:lnTo>
                  <a:pt x="1384931" y="31563"/>
                </a:lnTo>
                <a:lnTo>
                  <a:pt x="1297719" y="14214"/>
                </a:lnTo>
                <a:lnTo>
                  <a:pt x="1208181" y="3600"/>
                </a:lnTo>
                <a:lnTo>
                  <a:pt x="11166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0600" y="3246967"/>
            <a:ext cx="1168398" cy="11387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6863" y="3530601"/>
            <a:ext cx="795866" cy="6434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30653" y="3274862"/>
            <a:ext cx="1057910" cy="1028700"/>
          </a:xfrm>
          <a:custGeom>
            <a:avLst/>
            <a:gdLst/>
            <a:ahLst/>
            <a:cxnLst/>
            <a:rect l="l" t="t" r="r" b="b"/>
            <a:pathLst>
              <a:path w="1057910" h="1028700">
                <a:moveTo>
                  <a:pt x="528706" y="0"/>
                </a:moveTo>
                <a:lnTo>
                  <a:pt x="485343" y="1704"/>
                </a:lnTo>
                <a:lnTo>
                  <a:pt x="442946" y="6730"/>
                </a:lnTo>
                <a:lnTo>
                  <a:pt x="401651" y="14944"/>
                </a:lnTo>
                <a:lnTo>
                  <a:pt x="361593" y="26214"/>
                </a:lnTo>
                <a:lnTo>
                  <a:pt x="322908" y="40408"/>
                </a:lnTo>
                <a:lnTo>
                  <a:pt x="285734" y="57394"/>
                </a:lnTo>
                <a:lnTo>
                  <a:pt x="250205" y="77040"/>
                </a:lnTo>
                <a:lnTo>
                  <a:pt x="216458" y="99212"/>
                </a:lnTo>
                <a:lnTo>
                  <a:pt x="184628" y="123779"/>
                </a:lnTo>
                <a:lnTo>
                  <a:pt x="154853" y="150609"/>
                </a:lnTo>
                <a:lnTo>
                  <a:pt x="127268" y="179568"/>
                </a:lnTo>
                <a:lnTo>
                  <a:pt x="102008" y="210526"/>
                </a:lnTo>
                <a:lnTo>
                  <a:pt x="79211" y="243349"/>
                </a:lnTo>
                <a:lnTo>
                  <a:pt x="59012" y="277905"/>
                </a:lnTo>
                <a:lnTo>
                  <a:pt x="41548" y="314062"/>
                </a:lnTo>
                <a:lnTo>
                  <a:pt x="26953" y="351687"/>
                </a:lnTo>
                <a:lnTo>
                  <a:pt x="15365" y="390649"/>
                </a:lnTo>
                <a:lnTo>
                  <a:pt x="6919" y="430814"/>
                </a:lnTo>
                <a:lnTo>
                  <a:pt x="1752" y="472051"/>
                </a:lnTo>
                <a:lnTo>
                  <a:pt x="0" y="514228"/>
                </a:lnTo>
                <a:lnTo>
                  <a:pt x="1752" y="556399"/>
                </a:lnTo>
                <a:lnTo>
                  <a:pt x="6919" y="597632"/>
                </a:lnTo>
                <a:lnTo>
                  <a:pt x="15365" y="637795"/>
                </a:lnTo>
                <a:lnTo>
                  <a:pt x="26953" y="676753"/>
                </a:lnTo>
                <a:lnTo>
                  <a:pt x="41548" y="714377"/>
                </a:lnTo>
                <a:lnTo>
                  <a:pt x="59012" y="750532"/>
                </a:lnTo>
                <a:lnTo>
                  <a:pt x="79211" y="785086"/>
                </a:lnTo>
                <a:lnTo>
                  <a:pt x="102008" y="817908"/>
                </a:lnTo>
                <a:lnTo>
                  <a:pt x="127268" y="848865"/>
                </a:lnTo>
                <a:lnTo>
                  <a:pt x="154853" y="877825"/>
                </a:lnTo>
                <a:lnTo>
                  <a:pt x="184628" y="904654"/>
                </a:lnTo>
                <a:lnTo>
                  <a:pt x="216458" y="929221"/>
                </a:lnTo>
                <a:lnTo>
                  <a:pt x="250205" y="951394"/>
                </a:lnTo>
                <a:lnTo>
                  <a:pt x="285734" y="971040"/>
                </a:lnTo>
                <a:lnTo>
                  <a:pt x="322908" y="988027"/>
                </a:lnTo>
                <a:lnTo>
                  <a:pt x="361593" y="1002222"/>
                </a:lnTo>
                <a:lnTo>
                  <a:pt x="401651" y="1013492"/>
                </a:lnTo>
                <a:lnTo>
                  <a:pt x="442946" y="1021707"/>
                </a:lnTo>
                <a:lnTo>
                  <a:pt x="485343" y="1026733"/>
                </a:lnTo>
                <a:lnTo>
                  <a:pt x="528706" y="1028437"/>
                </a:lnTo>
                <a:lnTo>
                  <a:pt x="572064" y="1026733"/>
                </a:lnTo>
                <a:lnTo>
                  <a:pt x="614457" y="1021707"/>
                </a:lnTo>
                <a:lnTo>
                  <a:pt x="655749" y="1013492"/>
                </a:lnTo>
                <a:lnTo>
                  <a:pt x="695804" y="1002222"/>
                </a:lnTo>
                <a:lnTo>
                  <a:pt x="734485" y="988027"/>
                </a:lnTo>
                <a:lnTo>
                  <a:pt x="771657" y="971040"/>
                </a:lnTo>
                <a:lnTo>
                  <a:pt x="807184" y="951394"/>
                </a:lnTo>
                <a:lnTo>
                  <a:pt x="840930" y="929221"/>
                </a:lnTo>
                <a:lnTo>
                  <a:pt x="872757" y="904654"/>
                </a:lnTo>
                <a:lnTo>
                  <a:pt x="902531" y="877825"/>
                </a:lnTo>
                <a:lnTo>
                  <a:pt x="930116" y="848865"/>
                </a:lnTo>
                <a:lnTo>
                  <a:pt x="955374" y="817908"/>
                </a:lnTo>
                <a:lnTo>
                  <a:pt x="978171" y="785086"/>
                </a:lnTo>
                <a:lnTo>
                  <a:pt x="998369" y="750532"/>
                </a:lnTo>
                <a:lnTo>
                  <a:pt x="1015834" y="714377"/>
                </a:lnTo>
                <a:lnTo>
                  <a:pt x="1030428" y="676753"/>
                </a:lnTo>
                <a:lnTo>
                  <a:pt x="1042016" y="637795"/>
                </a:lnTo>
                <a:lnTo>
                  <a:pt x="1050461" y="597632"/>
                </a:lnTo>
                <a:lnTo>
                  <a:pt x="1055629" y="556399"/>
                </a:lnTo>
                <a:lnTo>
                  <a:pt x="1057381" y="514228"/>
                </a:lnTo>
                <a:lnTo>
                  <a:pt x="1055629" y="472051"/>
                </a:lnTo>
                <a:lnTo>
                  <a:pt x="1050461" y="430814"/>
                </a:lnTo>
                <a:lnTo>
                  <a:pt x="1042016" y="390649"/>
                </a:lnTo>
                <a:lnTo>
                  <a:pt x="1030428" y="351687"/>
                </a:lnTo>
                <a:lnTo>
                  <a:pt x="1015834" y="314062"/>
                </a:lnTo>
                <a:lnTo>
                  <a:pt x="998369" y="277905"/>
                </a:lnTo>
                <a:lnTo>
                  <a:pt x="978171" y="243349"/>
                </a:lnTo>
                <a:lnTo>
                  <a:pt x="955374" y="210526"/>
                </a:lnTo>
                <a:lnTo>
                  <a:pt x="930116" y="179568"/>
                </a:lnTo>
                <a:lnTo>
                  <a:pt x="902531" y="150609"/>
                </a:lnTo>
                <a:lnTo>
                  <a:pt x="872757" y="123779"/>
                </a:lnTo>
                <a:lnTo>
                  <a:pt x="840930" y="99212"/>
                </a:lnTo>
                <a:lnTo>
                  <a:pt x="807184" y="77040"/>
                </a:lnTo>
                <a:lnTo>
                  <a:pt x="771657" y="57394"/>
                </a:lnTo>
                <a:lnTo>
                  <a:pt x="734485" y="40408"/>
                </a:lnTo>
                <a:lnTo>
                  <a:pt x="695804" y="26214"/>
                </a:lnTo>
                <a:lnTo>
                  <a:pt x="655749" y="14944"/>
                </a:lnTo>
                <a:lnTo>
                  <a:pt x="614457" y="6730"/>
                </a:lnTo>
                <a:lnTo>
                  <a:pt x="572064" y="1704"/>
                </a:lnTo>
                <a:lnTo>
                  <a:pt x="528706" y="0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56153" y="3663715"/>
            <a:ext cx="4051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QA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15558" y="3957746"/>
            <a:ext cx="304522" cy="2961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89096" y="4234972"/>
            <a:ext cx="2425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5" dirty="0">
                <a:solidFill>
                  <a:srgbClr val="605E60"/>
                </a:solidFill>
                <a:latin typeface="Arial"/>
                <a:cs typeface="Arial"/>
              </a:rPr>
              <a:t>I</a:t>
            </a:r>
            <a:r>
              <a:rPr sz="1100" b="1" spc="-10" dirty="0">
                <a:solidFill>
                  <a:srgbClr val="605E60"/>
                </a:solidFill>
                <a:latin typeface="Arial"/>
                <a:cs typeface="Arial"/>
              </a:rPr>
              <a:t>dP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23196" y="3678018"/>
            <a:ext cx="304522" cy="2961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33586" y="3955241"/>
            <a:ext cx="43243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solidFill>
                  <a:srgbClr val="605E60"/>
                </a:solidFill>
                <a:latin typeface="Arial"/>
                <a:cs typeface="Arial"/>
              </a:rPr>
              <a:t>HANA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92969" y="4340318"/>
            <a:ext cx="304524" cy="2961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35033" y="4669007"/>
            <a:ext cx="78549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solidFill>
                  <a:srgbClr val="605E6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605E60"/>
                </a:solidFill>
                <a:latin typeface="Arial"/>
                <a:cs typeface="Arial"/>
              </a:rPr>
              <a:t>es</a:t>
            </a:r>
            <a:r>
              <a:rPr sz="1100" b="1" spc="-5" dirty="0">
                <a:solidFill>
                  <a:srgbClr val="605E60"/>
                </a:solidFill>
                <a:latin typeface="Arial"/>
                <a:cs typeface="Arial"/>
              </a:rPr>
              <a:t>t</a:t>
            </a:r>
            <a:r>
              <a:rPr sz="1100" b="1" spc="-15" dirty="0">
                <a:solidFill>
                  <a:srgbClr val="605E60"/>
                </a:solidFill>
                <a:latin typeface="Arial"/>
                <a:cs typeface="Arial"/>
              </a:rPr>
              <a:t>i</a:t>
            </a:r>
            <a:r>
              <a:rPr sz="1100" b="1" spc="-10" dirty="0">
                <a:solidFill>
                  <a:srgbClr val="605E6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605E6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605E60"/>
                </a:solidFill>
                <a:latin typeface="Arial"/>
                <a:cs typeface="Arial"/>
              </a:rPr>
              <a:t>t</a:t>
            </a:r>
            <a:r>
              <a:rPr sz="1100" b="1" spc="-15" dirty="0">
                <a:solidFill>
                  <a:srgbClr val="605E60"/>
                </a:solidFill>
                <a:latin typeface="Arial"/>
                <a:cs typeface="Arial"/>
              </a:rPr>
              <a:t>i</a:t>
            </a:r>
            <a:r>
              <a:rPr sz="1100" b="1" spc="-10" dirty="0">
                <a:solidFill>
                  <a:srgbClr val="605E60"/>
                </a:solidFill>
                <a:latin typeface="Arial"/>
                <a:cs typeface="Arial"/>
              </a:rPr>
              <a:t>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84206" y="2849257"/>
            <a:ext cx="304524" cy="2961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71508" y="3126185"/>
            <a:ext cx="33655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605E60"/>
                </a:solidFill>
                <a:latin typeface="Arial"/>
                <a:cs typeface="Arial"/>
              </a:rPr>
              <a:t>Java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33048" y="2981913"/>
            <a:ext cx="304522" cy="2961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67785" y="3260906"/>
            <a:ext cx="31305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605E60"/>
                </a:solidFill>
                <a:latin typeface="Arial"/>
                <a:cs typeface="Arial"/>
              </a:rPr>
              <a:t>V</a:t>
            </a:r>
            <a:r>
              <a:rPr sz="1100" b="1" spc="-5" dirty="0">
                <a:solidFill>
                  <a:srgbClr val="605E60"/>
                </a:solidFill>
                <a:latin typeface="Arial"/>
                <a:cs typeface="Arial"/>
              </a:rPr>
              <a:t>M</a:t>
            </a:r>
            <a:r>
              <a:rPr sz="1100" b="1" dirty="0">
                <a:solidFill>
                  <a:srgbClr val="605E60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28010" y="2518833"/>
            <a:ext cx="2662766" cy="25950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56112" y="2546756"/>
            <a:ext cx="2555240" cy="2484755"/>
          </a:xfrm>
          <a:custGeom>
            <a:avLst/>
            <a:gdLst/>
            <a:ahLst/>
            <a:cxnLst/>
            <a:rect l="l" t="t" r="r" b="b"/>
            <a:pathLst>
              <a:path w="2555240" h="2484754">
                <a:moveTo>
                  <a:pt x="1277294" y="0"/>
                </a:moveTo>
                <a:lnTo>
                  <a:pt x="1172536" y="4118"/>
                </a:lnTo>
                <a:lnTo>
                  <a:pt x="1070111" y="16259"/>
                </a:lnTo>
                <a:lnTo>
                  <a:pt x="970346" y="36104"/>
                </a:lnTo>
                <a:lnTo>
                  <a:pt x="873571" y="63333"/>
                </a:lnTo>
                <a:lnTo>
                  <a:pt x="780114" y="97626"/>
                </a:lnTo>
                <a:lnTo>
                  <a:pt x="690304" y="138664"/>
                </a:lnTo>
                <a:lnTo>
                  <a:pt x="604471" y="186127"/>
                </a:lnTo>
                <a:lnTo>
                  <a:pt x="522941" y="239694"/>
                </a:lnTo>
                <a:lnTo>
                  <a:pt x="446045" y="299047"/>
                </a:lnTo>
                <a:lnTo>
                  <a:pt x="374111" y="363866"/>
                </a:lnTo>
                <a:lnTo>
                  <a:pt x="307468" y="433831"/>
                </a:lnTo>
                <a:lnTo>
                  <a:pt x="246444" y="508622"/>
                </a:lnTo>
                <a:lnTo>
                  <a:pt x="191368" y="587919"/>
                </a:lnTo>
                <a:lnTo>
                  <a:pt x="142569" y="671404"/>
                </a:lnTo>
                <a:lnTo>
                  <a:pt x="100376" y="758756"/>
                </a:lnTo>
                <a:lnTo>
                  <a:pt x="65117" y="849655"/>
                </a:lnTo>
                <a:lnTo>
                  <a:pt x="37121" y="943782"/>
                </a:lnTo>
                <a:lnTo>
                  <a:pt x="16717" y="1040818"/>
                </a:lnTo>
                <a:lnTo>
                  <a:pt x="4234" y="1140441"/>
                </a:lnTo>
                <a:lnTo>
                  <a:pt x="0" y="1242334"/>
                </a:lnTo>
                <a:lnTo>
                  <a:pt x="4234" y="1344223"/>
                </a:lnTo>
                <a:lnTo>
                  <a:pt x="16717" y="1443844"/>
                </a:lnTo>
                <a:lnTo>
                  <a:pt x="37121" y="1540877"/>
                </a:lnTo>
                <a:lnTo>
                  <a:pt x="65117" y="1635003"/>
                </a:lnTo>
                <a:lnTo>
                  <a:pt x="100376" y="1725902"/>
                </a:lnTo>
                <a:lnTo>
                  <a:pt x="142569" y="1813253"/>
                </a:lnTo>
                <a:lnTo>
                  <a:pt x="191368" y="1896737"/>
                </a:lnTo>
                <a:lnTo>
                  <a:pt x="246444" y="1976035"/>
                </a:lnTo>
                <a:lnTo>
                  <a:pt x="307468" y="2050827"/>
                </a:lnTo>
                <a:lnTo>
                  <a:pt x="374111" y="2120793"/>
                </a:lnTo>
                <a:lnTo>
                  <a:pt x="446045" y="2185612"/>
                </a:lnTo>
                <a:lnTo>
                  <a:pt x="522941" y="2244966"/>
                </a:lnTo>
                <a:lnTo>
                  <a:pt x="604471" y="2298535"/>
                </a:lnTo>
                <a:lnTo>
                  <a:pt x="690304" y="2345999"/>
                </a:lnTo>
                <a:lnTo>
                  <a:pt x="780114" y="2387038"/>
                </a:lnTo>
                <a:lnTo>
                  <a:pt x="873571" y="2421332"/>
                </a:lnTo>
                <a:lnTo>
                  <a:pt x="970346" y="2448562"/>
                </a:lnTo>
                <a:lnTo>
                  <a:pt x="1070111" y="2468408"/>
                </a:lnTo>
                <a:lnTo>
                  <a:pt x="1172536" y="2480550"/>
                </a:lnTo>
                <a:lnTo>
                  <a:pt x="1277294" y="2484668"/>
                </a:lnTo>
                <a:lnTo>
                  <a:pt x="1382052" y="2480550"/>
                </a:lnTo>
                <a:lnTo>
                  <a:pt x="1484479" y="2468408"/>
                </a:lnTo>
                <a:lnTo>
                  <a:pt x="1584245" y="2448562"/>
                </a:lnTo>
                <a:lnTo>
                  <a:pt x="1681021" y="2421332"/>
                </a:lnTo>
                <a:lnTo>
                  <a:pt x="1774479" y="2387038"/>
                </a:lnTo>
                <a:lnTo>
                  <a:pt x="1864291" y="2345999"/>
                </a:lnTo>
                <a:lnTo>
                  <a:pt x="1950127" y="2298535"/>
                </a:lnTo>
                <a:lnTo>
                  <a:pt x="2031658" y="2244966"/>
                </a:lnTo>
                <a:lnTo>
                  <a:pt x="2108557" y="2185612"/>
                </a:lnTo>
                <a:lnTo>
                  <a:pt x="2180493" y="2120793"/>
                </a:lnTo>
                <a:lnTo>
                  <a:pt x="2247139" y="2050827"/>
                </a:lnTo>
                <a:lnTo>
                  <a:pt x="2308165" y="1976035"/>
                </a:lnTo>
                <a:lnTo>
                  <a:pt x="2363243" y="1896737"/>
                </a:lnTo>
                <a:lnTo>
                  <a:pt x="2412044" y="1813253"/>
                </a:lnTo>
                <a:lnTo>
                  <a:pt x="2454239" y="1725902"/>
                </a:lnTo>
                <a:lnTo>
                  <a:pt x="2489499" y="1635003"/>
                </a:lnTo>
                <a:lnTo>
                  <a:pt x="2517496" y="1540877"/>
                </a:lnTo>
                <a:lnTo>
                  <a:pt x="2537901" y="1443844"/>
                </a:lnTo>
                <a:lnTo>
                  <a:pt x="2550385" y="1344223"/>
                </a:lnTo>
                <a:lnTo>
                  <a:pt x="2554620" y="1242334"/>
                </a:lnTo>
                <a:lnTo>
                  <a:pt x="2550385" y="1140441"/>
                </a:lnTo>
                <a:lnTo>
                  <a:pt x="2537901" y="1040818"/>
                </a:lnTo>
                <a:lnTo>
                  <a:pt x="2517496" y="943782"/>
                </a:lnTo>
                <a:lnTo>
                  <a:pt x="2489499" y="849655"/>
                </a:lnTo>
                <a:lnTo>
                  <a:pt x="2454239" y="758756"/>
                </a:lnTo>
                <a:lnTo>
                  <a:pt x="2412044" y="671404"/>
                </a:lnTo>
                <a:lnTo>
                  <a:pt x="2363243" y="587919"/>
                </a:lnTo>
                <a:lnTo>
                  <a:pt x="2308165" y="508622"/>
                </a:lnTo>
                <a:lnTo>
                  <a:pt x="2247139" y="433831"/>
                </a:lnTo>
                <a:lnTo>
                  <a:pt x="2180493" y="363866"/>
                </a:lnTo>
                <a:lnTo>
                  <a:pt x="2108557" y="299047"/>
                </a:lnTo>
                <a:lnTo>
                  <a:pt x="2031658" y="239694"/>
                </a:lnTo>
                <a:lnTo>
                  <a:pt x="1950127" y="186127"/>
                </a:lnTo>
                <a:lnTo>
                  <a:pt x="1864291" y="138664"/>
                </a:lnTo>
                <a:lnTo>
                  <a:pt x="1774479" y="97626"/>
                </a:lnTo>
                <a:lnTo>
                  <a:pt x="1681021" y="63333"/>
                </a:lnTo>
                <a:lnTo>
                  <a:pt x="1584245" y="36104"/>
                </a:lnTo>
                <a:lnTo>
                  <a:pt x="1484479" y="16259"/>
                </a:lnTo>
                <a:lnTo>
                  <a:pt x="1382052" y="4118"/>
                </a:lnTo>
                <a:lnTo>
                  <a:pt x="1277294" y="0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16833" y="2703057"/>
            <a:ext cx="2233295" cy="2172335"/>
          </a:xfrm>
          <a:custGeom>
            <a:avLst/>
            <a:gdLst/>
            <a:ahLst/>
            <a:cxnLst/>
            <a:rect l="l" t="t" r="r" b="b"/>
            <a:pathLst>
              <a:path w="2233295" h="2172335">
                <a:moveTo>
                  <a:pt x="1116573" y="0"/>
                </a:moveTo>
                <a:lnTo>
                  <a:pt x="1024996" y="3600"/>
                </a:lnTo>
                <a:lnTo>
                  <a:pt x="935458" y="14214"/>
                </a:lnTo>
                <a:lnTo>
                  <a:pt x="848246" y="31563"/>
                </a:lnTo>
                <a:lnTo>
                  <a:pt x="763648" y="55368"/>
                </a:lnTo>
                <a:lnTo>
                  <a:pt x="681950" y="85347"/>
                </a:lnTo>
                <a:lnTo>
                  <a:pt x="603441" y="121223"/>
                </a:lnTo>
                <a:lnTo>
                  <a:pt x="528408" y="162716"/>
                </a:lnTo>
                <a:lnTo>
                  <a:pt x="457137" y="209545"/>
                </a:lnTo>
                <a:lnTo>
                  <a:pt x="389917" y="261432"/>
                </a:lnTo>
                <a:lnTo>
                  <a:pt x="327035" y="318096"/>
                </a:lnTo>
                <a:lnTo>
                  <a:pt x="268777" y="379260"/>
                </a:lnTo>
                <a:lnTo>
                  <a:pt x="215432" y="444641"/>
                </a:lnTo>
                <a:lnTo>
                  <a:pt x="167287" y="513963"/>
                </a:lnTo>
                <a:lnTo>
                  <a:pt x="124629" y="586944"/>
                </a:lnTo>
                <a:lnTo>
                  <a:pt x="87745" y="663305"/>
                </a:lnTo>
                <a:lnTo>
                  <a:pt x="56923" y="742767"/>
                </a:lnTo>
                <a:lnTo>
                  <a:pt x="32450" y="825051"/>
                </a:lnTo>
                <a:lnTo>
                  <a:pt x="14613" y="909876"/>
                </a:lnTo>
                <a:lnTo>
                  <a:pt x="3701" y="996963"/>
                </a:lnTo>
                <a:lnTo>
                  <a:pt x="0" y="1086032"/>
                </a:lnTo>
                <a:lnTo>
                  <a:pt x="3701" y="1175101"/>
                </a:lnTo>
                <a:lnTo>
                  <a:pt x="14613" y="1262187"/>
                </a:lnTo>
                <a:lnTo>
                  <a:pt x="32450" y="1347010"/>
                </a:lnTo>
                <a:lnTo>
                  <a:pt x="56923" y="1429292"/>
                </a:lnTo>
                <a:lnTo>
                  <a:pt x="87745" y="1508753"/>
                </a:lnTo>
                <a:lnTo>
                  <a:pt x="124629" y="1585112"/>
                </a:lnTo>
                <a:lnTo>
                  <a:pt x="167287" y="1658091"/>
                </a:lnTo>
                <a:lnTo>
                  <a:pt x="215432" y="1727411"/>
                </a:lnTo>
                <a:lnTo>
                  <a:pt x="268777" y="1792791"/>
                </a:lnTo>
                <a:lnTo>
                  <a:pt x="327035" y="1853952"/>
                </a:lnTo>
                <a:lnTo>
                  <a:pt x="389917" y="1910615"/>
                </a:lnTo>
                <a:lnTo>
                  <a:pt x="457137" y="1962500"/>
                </a:lnTo>
                <a:lnTo>
                  <a:pt x="528408" y="2009328"/>
                </a:lnTo>
                <a:lnTo>
                  <a:pt x="603441" y="2050819"/>
                </a:lnTo>
                <a:lnTo>
                  <a:pt x="681950" y="2086693"/>
                </a:lnTo>
                <a:lnTo>
                  <a:pt x="763648" y="2116672"/>
                </a:lnTo>
                <a:lnTo>
                  <a:pt x="848246" y="2140475"/>
                </a:lnTo>
                <a:lnTo>
                  <a:pt x="935458" y="2157824"/>
                </a:lnTo>
                <a:lnTo>
                  <a:pt x="1024996" y="2168438"/>
                </a:lnTo>
                <a:lnTo>
                  <a:pt x="1116573" y="2172038"/>
                </a:lnTo>
                <a:lnTo>
                  <a:pt x="1208151" y="2168438"/>
                </a:lnTo>
                <a:lnTo>
                  <a:pt x="1297689" y="2157824"/>
                </a:lnTo>
                <a:lnTo>
                  <a:pt x="1384902" y="2140475"/>
                </a:lnTo>
                <a:lnTo>
                  <a:pt x="1469502" y="2116672"/>
                </a:lnTo>
                <a:lnTo>
                  <a:pt x="1551201" y="2086693"/>
                </a:lnTo>
                <a:lnTo>
                  <a:pt x="1629712" y="2050819"/>
                </a:lnTo>
                <a:lnTo>
                  <a:pt x="1704747" y="2009328"/>
                </a:lnTo>
                <a:lnTo>
                  <a:pt x="1776020" y="1962500"/>
                </a:lnTo>
                <a:lnTo>
                  <a:pt x="1843242" y="1910615"/>
                </a:lnTo>
                <a:lnTo>
                  <a:pt x="1906127" y="1853952"/>
                </a:lnTo>
                <a:lnTo>
                  <a:pt x="1964387" y="1792791"/>
                </a:lnTo>
                <a:lnTo>
                  <a:pt x="2017734" y="1727411"/>
                </a:lnTo>
                <a:lnTo>
                  <a:pt x="2065882" y="1658091"/>
                </a:lnTo>
                <a:lnTo>
                  <a:pt x="2108542" y="1585112"/>
                </a:lnTo>
                <a:lnTo>
                  <a:pt x="2145428" y="1508753"/>
                </a:lnTo>
                <a:lnTo>
                  <a:pt x="2176251" y="1429292"/>
                </a:lnTo>
                <a:lnTo>
                  <a:pt x="2200725" y="1347010"/>
                </a:lnTo>
                <a:lnTo>
                  <a:pt x="2218563" y="1262187"/>
                </a:lnTo>
                <a:lnTo>
                  <a:pt x="2229476" y="1175101"/>
                </a:lnTo>
                <a:lnTo>
                  <a:pt x="2233178" y="1086032"/>
                </a:lnTo>
                <a:lnTo>
                  <a:pt x="2229476" y="996963"/>
                </a:lnTo>
                <a:lnTo>
                  <a:pt x="2218563" y="909876"/>
                </a:lnTo>
                <a:lnTo>
                  <a:pt x="2200725" y="825051"/>
                </a:lnTo>
                <a:lnTo>
                  <a:pt x="2176251" y="742767"/>
                </a:lnTo>
                <a:lnTo>
                  <a:pt x="2145428" y="663305"/>
                </a:lnTo>
                <a:lnTo>
                  <a:pt x="2108542" y="586944"/>
                </a:lnTo>
                <a:lnTo>
                  <a:pt x="2065882" y="513963"/>
                </a:lnTo>
                <a:lnTo>
                  <a:pt x="2017734" y="444641"/>
                </a:lnTo>
                <a:lnTo>
                  <a:pt x="1964387" y="379260"/>
                </a:lnTo>
                <a:lnTo>
                  <a:pt x="1906127" y="318096"/>
                </a:lnTo>
                <a:lnTo>
                  <a:pt x="1843242" y="261432"/>
                </a:lnTo>
                <a:lnTo>
                  <a:pt x="1776020" y="209545"/>
                </a:lnTo>
                <a:lnTo>
                  <a:pt x="1704747" y="162716"/>
                </a:lnTo>
                <a:lnTo>
                  <a:pt x="1629712" y="121223"/>
                </a:lnTo>
                <a:lnTo>
                  <a:pt x="1551201" y="85347"/>
                </a:lnTo>
                <a:lnTo>
                  <a:pt x="1469502" y="55368"/>
                </a:lnTo>
                <a:lnTo>
                  <a:pt x="1384902" y="31563"/>
                </a:lnTo>
                <a:lnTo>
                  <a:pt x="1297689" y="14214"/>
                </a:lnTo>
                <a:lnTo>
                  <a:pt x="1208151" y="3600"/>
                </a:lnTo>
                <a:lnTo>
                  <a:pt x="11165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77300" y="3246967"/>
            <a:ext cx="1168398" cy="11387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83126" y="3530601"/>
            <a:ext cx="952500" cy="64346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04731" y="3274862"/>
            <a:ext cx="1057910" cy="1028700"/>
          </a:xfrm>
          <a:custGeom>
            <a:avLst/>
            <a:gdLst/>
            <a:ahLst/>
            <a:cxnLst/>
            <a:rect l="l" t="t" r="r" b="b"/>
            <a:pathLst>
              <a:path w="1057909" h="1028700">
                <a:moveTo>
                  <a:pt x="528675" y="0"/>
                </a:moveTo>
                <a:lnTo>
                  <a:pt x="485317" y="1704"/>
                </a:lnTo>
                <a:lnTo>
                  <a:pt x="442924" y="6730"/>
                </a:lnTo>
                <a:lnTo>
                  <a:pt x="401632" y="14944"/>
                </a:lnTo>
                <a:lnTo>
                  <a:pt x="361577" y="26214"/>
                </a:lnTo>
                <a:lnTo>
                  <a:pt x="322896" y="40408"/>
                </a:lnTo>
                <a:lnTo>
                  <a:pt x="285723" y="57394"/>
                </a:lnTo>
                <a:lnTo>
                  <a:pt x="250196" y="77040"/>
                </a:lnTo>
                <a:lnTo>
                  <a:pt x="216451" y="99212"/>
                </a:lnTo>
                <a:lnTo>
                  <a:pt x="184623" y="123779"/>
                </a:lnTo>
                <a:lnTo>
                  <a:pt x="154849" y="150609"/>
                </a:lnTo>
                <a:lnTo>
                  <a:pt x="127265" y="179568"/>
                </a:lnTo>
                <a:lnTo>
                  <a:pt x="102007" y="210526"/>
                </a:lnTo>
                <a:lnTo>
                  <a:pt x="79210" y="243349"/>
                </a:lnTo>
                <a:lnTo>
                  <a:pt x="59011" y="277905"/>
                </a:lnTo>
                <a:lnTo>
                  <a:pt x="41547" y="314062"/>
                </a:lnTo>
                <a:lnTo>
                  <a:pt x="26953" y="351687"/>
                </a:lnTo>
                <a:lnTo>
                  <a:pt x="15365" y="390649"/>
                </a:lnTo>
                <a:lnTo>
                  <a:pt x="6919" y="430814"/>
                </a:lnTo>
                <a:lnTo>
                  <a:pt x="1752" y="472051"/>
                </a:lnTo>
                <a:lnTo>
                  <a:pt x="0" y="514228"/>
                </a:lnTo>
                <a:lnTo>
                  <a:pt x="1752" y="556399"/>
                </a:lnTo>
                <a:lnTo>
                  <a:pt x="6919" y="597632"/>
                </a:lnTo>
                <a:lnTo>
                  <a:pt x="15365" y="637795"/>
                </a:lnTo>
                <a:lnTo>
                  <a:pt x="26953" y="676753"/>
                </a:lnTo>
                <a:lnTo>
                  <a:pt x="41547" y="714377"/>
                </a:lnTo>
                <a:lnTo>
                  <a:pt x="59011" y="750532"/>
                </a:lnTo>
                <a:lnTo>
                  <a:pt x="79210" y="785086"/>
                </a:lnTo>
                <a:lnTo>
                  <a:pt x="102007" y="817908"/>
                </a:lnTo>
                <a:lnTo>
                  <a:pt x="127265" y="848865"/>
                </a:lnTo>
                <a:lnTo>
                  <a:pt x="154849" y="877825"/>
                </a:lnTo>
                <a:lnTo>
                  <a:pt x="184623" y="904654"/>
                </a:lnTo>
                <a:lnTo>
                  <a:pt x="216451" y="929221"/>
                </a:lnTo>
                <a:lnTo>
                  <a:pt x="250196" y="951394"/>
                </a:lnTo>
                <a:lnTo>
                  <a:pt x="285723" y="971040"/>
                </a:lnTo>
                <a:lnTo>
                  <a:pt x="322896" y="988027"/>
                </a:lnTo>
                <a:lnTo>
                  <a:pt x="361577" y="1002222"/>
                </a:lnTo>
                <a:lnTo>
                  <a:pt x="401632" y="1013492"/>
                </a:lnTo>
                <a:lnTo>
                  <a:pt x="442924" y="1021707"/>
                </a:lnTo>
                <a:lnTo>
                  <a:pt x="485317" y="1026733"/>
                </a:lnTo>
                <a:lnTo>
                  <a:pt x="528675" y="1028437"/>
                </a:lnTo>
                <a:lnTo>
                  <a:pt x="572037" y="1026733"/>
                </a:lnTo>
                <a:lnTo>
                  <a:pt x="614434" y="1021707"/>
                </a:lnTo>
                <a:lnTo>
                  <a:pt x="655730" y="1013492"/>
                </a:lnTo>
                <a:lnTo>
                  <a:pt x="695788" y="1002222"/>
                </a:lnTo>
                <a:lnTo>
                  <a:pt x="734472" y="988027"/>
                </a:lnTo>
                <a:lnTo>
                  <a:pt x="771647" y="971040"/>
                </a:lnTo>
                <a:lnTo>
                  <a:pt x="807176" y="951394"/>
                </a:lnTo>
                <a:lnTo>
                  <a:pt x="840923" y="929221"/>
                </a:lnTo>
                <a:lnTo>
                  <a:pt x="872752" y="904654"/>
                </a:lnTo>
                <a:lnTo>
                  <a:pt x="902528" y="877825"/>
                </a:lnTo>
                <a:lnTo>
                  <a:pt x="930113" y="848865"/>
                </a:lnTo>
                <a:lnTo>
                  <a:pt x="955372" y="817908"/>
                </a:lnTo>
                <a:lnTo>
                  <a:pt x="978169" y="785086"/>
                </a:lnTo>
                <a:lnTo>
                  <a:pt x="998368" y="750532"/>
                </a:lnTo>
                <a:lnTo>
                  <a:pt x="1015833" y="714377"/>
                </a:lnTo>
                <a:lnTo>
                  <a:pt x="1030428" y="676753"/>
                </a:lnTo>
                <a:lnTo>
                  <a:pt x="1042016" y="637795"/>
                </a:lnTo>
                <a:lnTo>
                  <a:pt x="1050461" y="597632"/>
                </a:lnTo>
                <a:lnTo>
                  <a:pt x="1055629" y="556399"/>
                </a:lnTo>
                <a:lnTo>
                  <a:pt x="1057381" y="514228"/>
                </a:lnTo>
                <a:lnTo>
                  <a:pt x="1055629" y="472051"/>
                </a:lnTo>
                <a:lnTo>
                  <a:pt x="1050461" y="430814"/>
                </a:lnTo>
                <a:lnTo>
                  <a:pt x="1042016" y="390649"/>
                </a:lnTo>
                <a:lnTo>
                  <a:pt x="1030428" y="351687"/>
                </a:lnTo>
                <a:lnTo>
                  <a:pt x="1015833" y="314062"/>
                </a:lnTo>
                <a:lnTo>
                  <a:pt x="998368" y="277905"/>
                </a:lnTo>
                <a:lnTo>
                  <a:pt x="978169" y="243349"/>
                </a:lnTo>
                <a:lnTo>
                  <a:pt x="955372" y="210526"/>
                </a:lnTo>
                <a:lnTo>
                  <a:pt x="930113" y="179568"/>
                </a:lnTo>
                <a:lnTo>
                  <a:pt x="902528" y="150609"/>
                </a:lnTo>
                <a:lnTo>
                  <a:pt x="872752" y="123779"/>
                </a:lnTo>
                <a:lnTo>
                  <a:pt x="840923" y="99212"/>
                </a:lnTo>
                <a:lnTo>
                  <a:pt x="807176" y="77040"/>
                </a:lnTo>
                <a:lnTo>
                  <a:pt x="771647" y="57394"/>
                </a:lnTo>
                <a:lnTo>
                  <a:pt x="734472" y="40408"/>
                </a:lnTo>
                <a:lnTo>
                  <a:pt x="695788" y="26214"/>
                </a:lnTo>
                <a:lnTo>
                  <a:pt x="655730" y="14944"/>
                </a:lnTo>
                <a:lnTo>
                  <a:pt x="614434" y="6730"/>
                </a:lnTo>
                <a:lnTo>
                  <a:pt x="572037" y="1704"/>
                </a:lnTo>
                <a:lnTo>
                  <a:pt x="528675" y="0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51639" y="3663715"/>
            <a:ext cx="5632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989636" y="3957746"/>
            <a:ext cx="304522" cy="2961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963170" y="4234972"/>
            <a:ext cx="2425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5" dirty="0">
                <a:solidFill>
                  <a:srgbClr val="605E60"/>
                </a:solidFill>
                <a:latin typeface="Arial"/>
                <a:cs typeface="Arial"/>
              </a:rPr>
              <a:t>I</a:t>
            </a:r>
            <a:r>
              <a:rPr sz="1100" b="1" spc="-10" dirty="0">
                <a:solidFill>
                  <a:srgbClr val="605E60"/>
                </a:solidFill>
                <a:latin typeface="Arial"/>
                <a:cs typeface="Arial"/>
              </a:rPr>
              <a:t>dP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497275" y="3678018"/>
            <a:ext cx="304524" cy="2961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507660" y="3955241"/>
            <a:ext cx="43243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solidFill>
                  <a:srgbClr val="605E60"/>
                </a:solidFill>
                <a:latin typeface="Arial"/>
                <a:cs typeface="Arial"/>
              </a:rPr>
              <a:t>HANA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67017" y="4340320"/>
            <a:ext cx="304524" cy="2961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126583" y="4640203"/>
            <a:ext cx="78549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solidFill>
                  <a:srgbClr val="605E6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605E60"/>
                </a:solidFill>
                <a:latin typeface="Arial"/>
                <a:cs typeface="Arial"/>
              </a:rPr>
              <a:t>es</a:t>
            </a:r>
            <a:r>
              <a:rPr sz="1100" b="1" spc="-5" dirty="0">
                <a:solidFill>
                  <a:srgbClr val="605E60"/>
                </a:solidFill>
                <a:latin typeface="Arial"/>
                <a:cs typeface="Arial"/>
              </a:rPr>
              <a:t>t</a:t>
            </a:r>
            <a:r>
              <a:rPr sz="1100" b="1" spc="-15" dirty="0">
                <a:solidFill>
                  <a:srgbClr val="605E60"/>
                </a:solidFill>
                <a:latin typeface="Arial"/>
                <a:cs typeface="Arial"/>
              </a:rPr>
              <a:t>i</a:t>
            </a:r>
            <a:r>
              <a:rPr sz="1100" b="1" spc="-10" dirty="0">
                <a:solidFill>
                  <a:srgbClr val="605E6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605E6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605E60"/>
                </a:solidFill>
                <a:latin typeface="Arial"/>
                <a:cs typeface="Arial"/>
              </a:rPr>
              <a:t>t</a:t>
            </a:r>
            <a:r>
              <a:rPr sz="1100" b="1" spc="-15" dirty="0">
                <a:solidFill>
                  <a:srgbClr val="605E60"/>
                </a:solidFill>
                <a:latin typeface="Arial"/>
                <a:cs typeface="Arial"/>
              </a:rPr>
              <a:t>i</a:t>
            </a:r>
            <a:r>
              <a:rPr sz="1100" b="1" spc="-10" dirty="0">
                <a:solidFill>
                  <a:srgbClr val="605E60"/>
                </a:solidFill>
                <a:latin typeface="Arial"/>
                <a:cs typeface="Arial"/>
              </a:rPr>
              <a:t>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958284" y="2849257"/>
            <a:ext cx="304524" cy="2961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945582" y="3126185"/>
            <a:ext cx="33655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605E60"/>
                </a:solidFill>
                <a:latin typeface="Arial"/>
                <a:cs typeface="Arial"/>
              </a:rPr>
              <a:t>Java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907127" y="2981913"/>
            <a:ext cx="304514" cy="2961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741860" y="3260906"/>
            <a:ext cx="31305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605E60"/>
                </a:solidFill>
                <a:latin typeface="Arial"/>
                <a:cs typeface="Arial"/>
              </a:rPr>
              <a:t>V</a:t>
            </a:r>
            <a:r>
              <a:rPr sz="1100" b="1" spc="-5" dirty="0">
                <a:solidFill>
                  <a:srgbClr val="605E60"/>
                </a:solidFill>
                <a:latin typeface="Arial"/>
                <a:cs typeface="Arial"/>
              </a:rPr>
              <a:t>M</a:t>
            </a:r>
            <a:r>
              <a:rPr sz="1100" b="1" dirty="0">
                <a:solidFill>
                  <a:srgbClr val="605E60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63831" y="3563965"/>
            <a:ext cx="447040" cy="514984"/>
          </a:xfrm>
          <a:custGeom>
            <a:avLst/>
            <a:gdLst/>
            <a:ahLst/>
            <a:cxnLst/>
            <a:rect l="l" t="t" r="r" b="b"/>
            <a:pathLst>
              <a:path w="447040" h="514985">
                <a:moveTo>
                  <a:pt x="372435" y="0"/>
                </a:moveTo>
                <a:lnTo>
                  <a:pt x="70130" y="125"/>
                </a:lnTo>
                <a:lnTo>
                  <a:pt x="30750" y="14184"/>
                </a:lnTo>
                <a:lnTo>
                  <a:pt x="5457" y="46449"/>
                </a:lnTo>
                <a:lnTo>
                  <a:pt x="0" y="74493"/>
                </a:lnTo>
                <a:lnTo>
                  <a:pt x="125" y="444676"/>
                </a:lnTo>
                <a:lnTo>
                  <a:pt x="14182" y="484052"/>
                </a:lnTo>
                <a:lnTo>
                  <a:pt x="46448" y="509348"/>
                </a:lnTo>
                <a:lnTo>
                  <a:pt x="74493" y="514807"/>
                </a:lnTo>
                <a:lnTo>
                  <a:pt x="376792" y="514681"/>
                </a:lnTo>
                <a:lnTo>
                  <a:pt x="416174" y="500622"/>
                </a:lnTo>
                <a:lnTo>
                  <a:pt x="441470" y="468359"/>
                </a:lnTo>
                <a:lnTo>
                  <a:pt x="446928" y="440320"/>
                </a:lnTo>
                <a:lnTo>
                  <a:pt x="446802" y="70130"/>
                </a:lnTo>
                <a:lnTo>
                  <a:pt x="432743" y="30750"/>
                </a:lnTo>
                <a:lnTo>
                  <a:pt x="400479" y="5457"/>
                </a:lnTo>
                <a:lnTo>
                  <a:pt x="372435" y="0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135932" y="3668444"/>
            <a:ext cx="3048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0113" y="1843706"/>
            <a:ext cx="18116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5" dirty="0">
                <a:solidFill>
                  <a:srgbClr val="605E60"/>
                </a:solidFill>
                <a:latin typeface="Arial"/>
                <a:cs typeface="Arial"/>
              </a:rPr>
              <a:t>Glob</a:t>
            </a:r>
            <a:r>
              <a:rPr sz="1900" b="1" spc="5" dirty="0">
                <a:solidFill>
                  <a:srgbClr val="605E60"/>
                </a:solidFill>
                <a:latin typeface="Arial"/>
                <a:cs typeface="Arial"/>
              </a:rPr>
              <a:t>a</a:t>
            </a:r>
            <a:r>
              <a:rPr sz="1900" b="1" spc="-10" dirty="0">
                <a:solidFill>
                  <a:srgbClr val="605E60"/>
                </a:solidFill>
                <a:latin typeface="Arial"/>
                <a:cs typeface="Arial"/>
              </a:rPr>
              <a:t>l</a:t>
            </a:r>
            <a:r>
              <a:rPr sz="1900" b="1" spc="45" dirty="0">
                <a:solidFill>
                  <a:srgbClr val="605E6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605E60"/>
                </a:solidFill>
                <a:latin typeface="Arial"/>
                <a:cs typeface="Arial"/>
              </a:rPr>
              <a:t>A</a:t>
            </a:r>
            <a:r>
              <a:rPr sz="1900" b="1" spc="5" dirty="0">
                <a:solidFill>
                  <a:srgbClr val="605E60"/>
                </a:solidFill>
                <a:latin typeface="Arial"/>
                <a:cs typeface="Arial"/>
              </a:rPr>
              <a:t>cc</a:t>
            </a:r>
            <a:r>
              <a:rPr sz="1900" b="1" spc="-15" dirty="0">
                <a:solidFill>
                  <a:srgbClr val="605E60"/>
                </a:solidFill>
                <a:latin typeface="Arial"/>
                <a:cs typeface="Arial"/>
              </a:rPr>
              <a:t>oun</a:t>
            </a:r>
            <a:r>
              <a:rPr sz="1900" b="1" dirty="0">
                <a:solidFill>
                  <a:srgbClr val="605E60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75876" y="1911270"/>
            <a:ext cx="16649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20" dirty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1900" b="1" spc="-15" dirty="0">
                <a:solidFill>
                  <a:srgbClr val="FFC000"/>
                </a:solidFill>
                <a:latin typeface="Arial"/>
                <a:cs typeface="Arial"/>
              </a:rPr>
              <a:t>ub</a:t>
            </a:r>
            <a:r>
              <a:rPr sz="1900" b="1" dirty="0">
                <a:solidFill>
                  <a:srgbClr val="FFC000"/>
                </a:solidFill>
                <a:latin typeface="Arial"/>
                <a:cs typeface="Arial"/>
              </a:rPr>
              <a:t>-A</a:t>
            </a:r>
            <a:r>
              <a:rPr sz="1900" b="1" spc="5" dirty="0">
                <a:solidFill>
                  <a:srgbClr val="FFC000"/>
                </a:solidFill>
                <a:latin typeface="Arial"/>
                <a:cs typeface="Arial"/>
              </a:rPr>
              <a:t>cc</a:t>
            </a:r>
            <a:r>
              <a:rPr sz="1900" b="1" spc="-15" dirty="0">
                <a:solidFill>
                  <a:srgbClr val="FFC000"/>
                </a:solidFill>
                <a:latin typeface="Arial"/>
                <a:cs typeface="Arial"/>
              </a:rPr>
              <a:t>oun</a:t>
            </a:r>
            <a:r>
              <a:rPr sz="1900" b="1" spc="5" dirty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1900" b="1" dirty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30339" y="1492727"/>
            <a:ext cx="11216640" cy="3733800"/>
          </a:xfrm>
          <a:custGeom>
            <a:avLst/>
            <a:gdLst/>
            <a:ahLst/>
            <a:cxnLst/>
            <a:rect l="l" t="t" r="r" b="b"/>
            <a:pathLst>
              <a:path w="11216640" h="3733800">
                <a:moveTo>
                  <a:pt x="0" y="622310"/>
                </a:moveTo>
                <a:lnTo>
                  <a:pt x="2062" y="571271"/>
                </a:lnTo>
                <a:lnTo>
                  <a:pt x="8144" y="521368"/>
                </a:lnTo>
                <a:lnTo>
                  <a:pt x="18086" y="472761"/>
                </a:lnTo>
                <a:lnTo>
                  <a:pt x="31725" y="425611"/>
                </a:lnTo>
                <a:lnTo>
                  <a:pt x="48904" y="380078"/>
                </a:lnTo>
                <a:lnTo>
                  <a:pt x="69461" y="336322"/>
                </a:lnTo>
                <a:lnTo>
                  <a:pt x="93236" y="294503"/>
                </a:lnTo>
                <a:lnTo>
                  <a:pt x="120070" y="254781"/>
                </a:lnTo>
                <a:lnTo>
                  <a:pt x="149801" y="217317"/>
                </a:lnTo>
                <a:lnTo>
                  <a:pt x="182271" y="182270"/>
                </a:lnTo>
                <a:lnTo>
                  <a:pt x="217318" y="149801"/>
                </a:lnTo>
                <a:lnTo>
                  <a:pt x="254783" y="120069"/>
                </a:lnTo>
                <a:lnTo>
                  <a:pt x="294505" y="93236"/>
                </a:lnTo>
                <a:lnTo>
                  <a:pt x="336324" y="69461"/>
                </a:lnTo>
                <a:lnTo>
                  <a:pt x="380081" y="48904"/>
                </a:lnTo>
                <a:lnTo>
                  <a:pt x="425615" y="31725"/>
                </a:lnTo>
                <a:lnTo>
                  <a:pt x="472765" y="18085"/>
                </a:lnTo>
                <a:lnTo>
                  <a:pt x="521372" y="8144"/>
                </a:lnTo>
                <a:lnTo>
                  <a:pt x="571276" y="2062"/>
                </a:lnTo>
                <a:lnTo>
                  <a:pt x="622316" y="0"/>
                </a:lnTo>
                <a:lnTo>
                  <a:pt x="10594341" y="0"/>
                </a:lnTo>
                <a:lnTo>
                  <a:pt x="10645380" y="2062"/>
                </a:lnTo>
                <a:lnTo>
                  <a:pt x="10695283" y="8144"/>
                </a:lnTo>
                <a:lnTo>
                  <a:pt x="10743890" y="18085"/>
                </a:lnTo>
                <a:lnTo>
                  <a:pt x="10791039" y="31725"/>
                </a:lnTo>
                <a:lnTo>
                  <a:pt x="10836573" y="48904"/>
                </a:lnTo>
                <a:lnTo>
                  <a:pt x="10880329" y="69461"/>
                </a:lnTo>
                <a:lnTo>
                  <a:pt x="10922148" y="93236"/>
                </a:lnTo>
                <a:lnTo>
                  <a:pt x="10961870" y="120069"/>
                </a:lnTo>
                <a:lnTo>
                  <a:pt x="10999334" y="149801"/>
                </a:lnTo>
                <a:lnTo>
                  <a:pt x="11034381" y="182270"/>
                </a:lnTo>
                <a:lnTo>
                  <a:pt x="11066850" y="217317"/>
                </a:lnTo>
                <a:lnTo>
                  <a:pt x="11096582" y="254781"/>
                </a:lnTo>
                <a:lnTo>
                  <a:pt x="11123415" y="294503"/>
                </a:lnTo>
                <a:lnTo>
                  <a:pt x="11147190" y="336322"/>
                </a:lnTo>
                <a:lnTo>
                  <a:pt x="11167747" y="380078"/>
                </a:lnTo>
                <a:lnTo>
                  <a:pt x="11184926" y="425611"/>
                </a:lnTo>
                <a:lnTo>
                  <a:pt x="11198565" y="472761"/>
                </a:lnTo>
                <a:lnTo>
                  <a:pt x="11208506" y="521368"/>
                </a:lnTo>
                <a:lnTo>
                  <a:pt x="11214589" y="571271"/>
                </a:lnTo>
                <a:lnTo>
                  <a:pt x="11216651" y="622310"/>
                </a:lnTo>
                <a:lnTo>
                  <a:pt x="11216651" y="3111477"/>
                </a:lnTo>
                <a:lnTo>
                  <a:pt x="11214589" y="3162517"/>
                </a:lnTo>
                <a:lnTo>
                  <a:pt x="11208506" y="3212421"/>
                </a:lnTo>
                <a:lnTo>
                  <a:pt x="11198565" y="3261028"/>
                </a:lnTo>
                <a:lnTo>
                  <a:pt x="11184926" y="3308178"/>
                </a:lnTo>
                <a:lnTo>
                  <a:pt x="11167747" y="3353712"/>
                </a:lnTo>
                <a:lnTo>
                  <a:pt x="11147190" y="3397468"/>
                </a:lnTo>
                <a:lnTo>
                  <a:pt x="11123415" y="3439288"/>
                </a:lnTo>
                <a:lnTo>
                  <a:pt x="11096582" y="3479010"/>
                </a:lnTo>
                <a:lnTo>
                  <a:pt x="11066850" y="3516475"/>
                </a:lnTo>
                <a:lnTo>
                  <a:pt x="11034381" y="3551522"/>
                </a:lnTo>
                <a:lnTo>
                  <a:pt x="10999334" y="3583992"/>
                </a:lnTo>
                <a:lnTo>
                  <a:pt x="10961870" y="3613723"/>
                </a:lnTo>
                <a:lnTo>
                  <a:pt x="10922148" y="3640557"/>
                </a:lnTo>
                <a:lnTo>
                  <a:pt x="10880329" y="3664332"/>
                </a:lnTo>
                <a:lnTo>
                  <a:pt x="10836573" y="3684889"/>
                </a:lnTo>
                <a:lnTo>
                  <a:pt x="10791039" y="3702067"/>
                </a:lnTo>
                <a:lnTo>
                  <a:pt x="10743890" y="3715707"/>
                </a:lnTo>
                <a:lnTo>
                  <a:pt x="10695283" y="3725648"/>
                </a:lnTo>
                <a:lnTo>
                  <a:pt x="10645380" y="3731730"/>
                </a:lnTo>
                <a:lnTo>
                  <a:pt x="10594341" y="3733793"/>
                </a:lnTo>
                <a:lnTo>
                  <a:pt x="622316" y="3733793"/>
                </a:lnTo>
                <a:lnTo>
                  <a:pt x="571276" y="3731730"/>
                </a:lnTo>
                <a:lnTo>
                  <a:pt x="521372" y="3725648"/>
                </a:lnTo>
                <a:lnTo>
                  <a:pt x="472765" y="3715707"/>
                </a:lnTo>
                <a:lnTo>
                  <a:pt x="425615" y="3702067"/>
                </a:lnTo>
                <a:lnTo>
                  <a:pt x="380081" y="3684889"/>
                </a:lnTo>
                <a:lnTo>
                  <a:pt x="336324" y="3664332"/>
                </a:lnTo>
                <a:lnTo>
                  <a:pt x="294505" y="3640557"/>
                </a:lnTo>
                <a:lnTo>
                  <a:pt x="254783" y="3613723"/>
                </a:lnTo>
                <a:lnTo>
                  <a:pt x="217318" y="3583992"/>
                </a:lnTo>
                <a:lnTo>
                  <a:pt x="182271" y="3551522"/>
                </a:lnTo>
                <a:lnTo>
                  <a:pt x="149801" y="3516475"/>
                </a:lnTo>
                <a:lnTo>
                  <a:pt x="120070" y="3479010"/>
                </a:lnTo>
                <a:lnTo>
                  <a:pt x="93236" y="3439288"/>
                </a:lnTo>
                <a:lnTo>
                  <a:pt x="69461" y="3397468"/>
                </a:lnTo>
                <a:lnTo>
                  <a:pt x="48904" y="3353712"/>
                </a:lnTo>
                <a:lnTo>
                  <a:pt x="31725" y="3308178"/>
                </a:lnTo>
                <a:lnTo>
                  <a:pt x="18086" y="3261028"/>
                </a:lnTo>
                <a:lnTo>
                  <a:pt x="8144" y="3212421"/>
                </a:lnTo>
                <a:lnTo>
                  <a:pt x="2062" y="3162517"/>
                </a:lnTo>
                <a:lnTo>
                  <a:pt x="0" y="3111477"/>
                </a:lnTo>
                <a:lnTo>
                  <a:pt x="0" y="622310"/>
                </a:lnTo>
                <a:close/>
              </a:path>
            </a:pathLst>
          </a:custGeom>
          <a:ln w="634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7897" y="5532107"/>
            <a:ext cx="473994" cy="4584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12733" y="5967248"/>
            <a:ext cx="101219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605E60"/>
                </a:solidFill>
                <a:latin typeface="Arial"/>
                <a:cs typeface="Arial"/>
              </a:rPr>
              <a:t>Datace</a:t>
            </a:r>
            <a:r>
              <a:rPr sz="1500" b="1" spc="-15" dirty="0">
                <a:solidFill>
                  <a:srgbClr val="605E60"/>
                </a:solidFill>
                <a:latin typeface="Arial"/>
                <a:cs typeface="Arial"/>
              </a:rPr>
              <a:t>n</a:t>
            </a:r>
            <a:r>
              <a:rPr sz="1500" b="1" dirty="0">
                <a:solidFill>
                  <a:srgbClr val="605E60"/>
                </a:solidFill>
                <a:latin typeface="Arial"/>
                <a:cs typeface="Arial"/>
              </a:rPr>
              <a:t>ter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20828" y="5309865"/>
            <a:ext cx="208279" cy="222250"/>
          </a:xfrm>
          <a:custGeom>
            <a:avLst/>
            <a:gdLst/>
            <a:ahLst/>
            <a:cxnLst/>
            <a:rect l="l" t="t" r="r" b="b"/>
            <a:pathLst>
              <a:path w="208280" h="222250">
                <a:moveTo>
                  <a:pt x="0" y="222241"/>
                </a:moveTo>
                <a:lnTo>
                  <a:pt x="208242" y="0"/>
                </a:lnTo>
              </a:path>
            </a:pathLst>
          </a:custGeom>
          <a:ln w="28574">
            <a:solidFill>
              <a:srgbClr val="605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6300" y="2518833"/>
            <a:ext cx="2662766" cy="25950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4588" y="2546756"/>
            <a:ext cx="2554605" cy="2484755"/>
          </a:xfrm>
          <a:custGeom>
            <a:avLst/>
            <a:gdLst/>
            <a:ahLst/>
            <a:cxnLst/>
            <a:rect l="l" t="t" r="r" b="b"/>
            <a:pathLst>
              <a:path w="2554604" h="2484754">
                <a:moveTo>
                  <a:pt x="1277303" y="0"/>
                </a:moveTo>
                <a:lnTo>
                  <a:pt x="1172545" y="4118"/>
                </a:lnTo>
                <a:lnTo>
                  <a:pt x="1070118" y="16259"/>
                </a:lnTo>
                <a:lnTo>
                  <a:pt x="970353" y="36104"/>
                </a:lnTo>
                <a:lnTo>
                  <a:pt x="873577" y="63333"/>
                </a:lnTo>
                <a:lnTo>
                  <a:pt x="780119" y="97626"/>
                </a:lnTo>
                <a:lnTo>
                  <a:pt x="690309" y="138664"/>
                </a:lnTo>
                <a:lnTo>
                  <a:pt x="604474" y="186127"/>
                </a:lnTo>
                <a:lnTo>
                  <a:pt x="522944" y="239694"/>
                </a:lnTo>
                <a:lnTo>
                  <a:pt x="446048" y="299047"/>
                </a:lnTo>
                <a:lnTo>
                  <a:pt x="374113" y="363866"/>
                </a:lnTo>
                <a:lnTo>
                  <a:pt x="307469" y="433831"/>
                </a:lnTo>
                <a:lnTo>
                  <a:pt x="246445" y="508622"/>
                </a:lnTo>
                <a:lnTo>
                  <a:pt x="191369" y="587919"/>
                </a:lnTo>
                <a:lnTo>
                  <a:pt x="142570" y="671404"/>
                </a:lnTo>
                <a:lnTo>
                  <a:pt x="100376" y="758756"/>
                </a:lnTo>
                <a:lnTo>
                  <a:pt x="65117" y="849655"/>
                </a:lnTo>
                <a:lnTo>
                  <a:pt x="37121" y="943782"/>
                </a:lnTo>
                <a:lnTo>
                  <a:pt x="16717" y="1040818"/>
                </a:lnTo>
                <a:lnTo>
                  <a:pt x="4234" y="1140441"/>
                </a:lnTo>
                <a:lnTo>
                  <a:pt x="0" y="1242334"/>
                </a:lnTo>
                <a:lnTo>
                  <a:pt x="4234" y="1344223"/>
                </a:lnTo>
                <a:lnTo>
                  <a:pt x="16717" y="1443844"/>
                </a:lnTo>
                <a:lnTo>
                  <a:pt x="37121" y="1540877"/>
                </a:lnTo>
                <a:lnTo>
                  <a:pt x="65117" y="1635003"/>
                </a:lnTo>
                <a:lnTo>
                  <a:pt x="100376" y="1725902"/>
                </a:lnTo>
                <a:lnTo>
                  <a:pt x="142570" y="1813253"/>
                </a:lnTo>
                <a:lnTo>
                  <a:pt x="191369" y="1896737"/>
                </a:lnTo>
                <a:lnTo>
                  <a:pt x="246445" y="1976035"/>
                </a:lnTo>
                <a:lnTo>
                  <a:pt x="307469" y="2050827"/>
                </a:lnTo>
                <a:lnTo>
                  <a:pt x="374113" y="2120793"/>
                </a:lnTo>
                <a:lnTo>
                  <a:pt x="446048" y="2185612"/>
                </a:lnTo>
                <a:lnTo>
                  <a:pt x="522944" y="2244966"/>
                </a:lnTo>
                <a:lnTo>
                  <a:pt x="604474" y="2298535"/>
                </a:lnTo>
                <a:lnTo>
                  <a:pt x="690309" y="2345999"/>
                </a:lnTo>
                <a:lnTo>
                  <a:pt x="780119" y="2387038"/>
                </a:lnTo>
                <a:lnTo>
                  <a:pt x="873577" y="2421332"/>
                </a:lnTo>
                <a:lnTo>
                  <a:pt x="970353" y="2448562"/>
                </a:lnTo>
                <a:lnTo>
                  <a:pt x="1070118" y="2468408"/>
                </a:lnTo>
                <a:lnTo>
                  <a:pt x="1172545" y="2480550"/>
                </a:lnTo>
                <a:lnTo>
                  <a:pt x="1277303" y="2484668"/>
                </a:lnTo>
                <a:lnTo>
                  <a:pt x="1382062" y="2480550"/>
                </a:lnTo>
                <a:lnTo>
                  <a:pt x="1484488" y="2468408"/>
                </a:lnTo>
                <a:lnTo>
                  <a:pt x="1584254" y="2448562"/>
                </a:lnTo>
                <a:lnTo>
                  <a:pt x="1681030" y="2421332"/>
                </a:lnTo>
                <a:lnTo>
                  <a:pt x="1774488" y="2387038"/>
                </a:lnTo>
                <a:lnTo>
                  <a:pt x="1864299" y="2345999"/>
                </a:lnTo>
                <a:lnTo>
                  <a:pt x="1950134" y="2298535"/>
                </a:lnTo>
                <a:lnTo>
                  <a:pt x="2031664" y="2244966"/>
                </a:lnTo>
                <a:lnTo>
                  <a:pt x="2108562" y="2185612"/>
                </a:lnTo>
                <a:lnTo>
                  <a:pt x="2180497" y="2120793"/>
                </a:lnTo>
                <a:lnTo>
                  <a:pt x="2247142" y="2050827"/>
                </a:lnTo>
                <a:lnTo>
                  <a:pt x="2308167" y="1976035"/>
                </a:lnTo>
                <a:lnTo>
                  <a:pt x="2363244" y="1896737"/>
                </a:lnTo>
                <a:lnTo>
                  <a:pt x="2412044" y="1813253"/>
                </a:lnTo>
                <a:lnTo>
                  <a:pt x="2454238" y="1725902"/>
                </a:lnTo>
                <a:lnTo>
                  <a:pt x="2489498" y="1635003"/>
                </a:lnTo>
                <a:lnTo>
                  <a:pt x="2517494" y="1540877"/>
                </a:lnTo>
                <a:lnTo>
                  <a:pt x="2537899" y="1443844"/>
                </a:lnTo>
                <a:lnTo>
                  <a:pt x="2550382" y="1344223"/>
                </a:lnTo>
                <a:lnTo>
                  <a:pt x="2554617" y="1242334"/>
                </a:lnTo>
                <a:lnTo>
                  <a:pt x="2550382" y="1140441"/>
                </a:lnTo>
                <a:lnTo>
                  <a:pt x="2537899" y="1040818"/>
                </a:lnTo>
                <a:lnTo>
                  <a:pt x="2517494" y="943782"/>
                </a:lnTo>
                <a:lnTo>
                  <a:pt x="2489498" y="849655"/>
                </a:lnTo>
                <a:lnTo>
                  <a:pt x="2454238" y="758756"/>
                </a:lnTo>
                <a:lnTo>
                  <a:pt x="2412044" y="671404"/>
                </a:lnTo>
                <a:lnTo>
                  <a:pt x="2363244" y="587919"/>
                </a:lnTo>
                <a:lnTo>
                  <a:pt x="2308167" y="508622"/>
                </a:lnTo>
                <a:lnTo>
                  <a:pt x="2247142" y="433831"/>
                </a:lnTo>
                <a:lnTo>
                  <a:pt x="2180497" y="363866"/>
                </a:lnTo>
                <a:lnTo>
                  <a:pt x="2108562" y="299047"/>
                </a:lnTo>
                <a:lnTo>
                  <a:pt x="2031664" y="239694"/>
                </a:lnTo>
                <a:lnTo>
                  <a:pt x="1950134" y="186127"/>
                </a:lnTo>
                <a:lnTo>
                  <a:pt x="1864299" y="138664"/>
                </a:lnTo>
                <a:lnTo>
                  <a:pt x="1774488" y="97626"/>
                </a:lnTo>
                <a:lnTo>
                  <a:pt x="1681030" y="63333"/>
                </a:lnTo>
                <a:lnTo>
                  <a:pt x="1584254" y="36104"/>
                </a:lnTo>
                <a:lnTo>
                  <a:pt x="1484488" y="16259"/>
                </a:lnTo>
                <a:lnTo>
                  <a:pt x="1382062" y="4118"/>
                </a:lnTo>
                <a:lnTo>
                  <a:pt x="1277303" y="0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65300" y="2703057"/>
            <a:ext cx="2233295" cy="2172335"/>
          </a:xfrm>
          <a:custGeom>
            <a:avLst/>
            <a:gdLst/>
            <a:ahLst/>
            <a:cxnLst/>
            <a:rect l="l" t="t" r="r" b="b"/>
            <a:pathLst>
              <a:path w="2233295" h="2172335">
                <a:moveTo>
                  <a:pt x="1116592" y="0"/>
                </a:moveTo>
                <a:lnTo>
                  <a:pt x="1025014" y="3600"/>
                </a:lnTo>
                <a:lnTo>
                  <a:pt x="935475" y="14214"/>
                </a:lnTo>
                <a:lnTo>
                  <a:pt x="848262" y="31563"/>
                </a:lnTo>
                <a:lnTo>
                  <a:pt x="763663" y="55368"/>
                </a:lnTo>
                <a:lnTo>
                  <a:pt x="681965" y="85347"/>
                </a:lnTo>
                <a:lnTo>
                  <a:pt x="603454" y="121223"/>
                </a:lnTo>
                <a:lnTo>
                  <a:pt x="528420" y="162716"/>
                </a:lnTo>
                <a:lnTo>
                  <a:pt x="457148" y="209545"/>
                </a:lnTo>
                <a:lnTo>
                  <a:pt x="389926" y="261432"/>
                </a:lnTo>
                <a:lnTo>
                  <a:pt x="327043" y="318096"/>
                </a:lnTo>
                <a:lnTo>
                  <a:pt x="268784" y="379260"/>
                </a:lnTo>
                <a:lnTo>
                  <a:pt x="215438" y="444641"/>
                </a:lnTo>
                <a:lnTo>
                  <a:pt x="167291" y="513963"/>
                </a:lnTo>
                <a:lnTo>
                  <a:pt x="124632" y="586944"/>
                </a:lnTo>
                <a:lnTo>
                  <a:pt x="87747" y="663305"/>
                </a:lnTo>
                <a:lnTo>
                  <a:pt x="56924" y="742767"/>
                </a:lnTo>
                <a:lnTo>
                  <a:pt x="32451" y="825051"/>
                </a:lnTo>
                <a:lnTo>
                  <a:pt x="14614" y="909876"/>
                </a:lnTo>
                <a:lnTo>
                  <a:pt x="3701" y="996963"/>
                </a:lnTo>
                <a:lnTo>
                  <a:pt x="0" y="1086032"/>
                </a:lnTo>
                <a:lnTo>
                  <a:pt x="3701" y="1175101"/>
                </a:lnTo>
                <a:lnTo>
                  <a:pt x="14614" y="1262187"/>
                </a:lnTo>
                <a:lnTo>
                  <a:pt x="32451" y="1347010"/>
                </a:lnTo>
                <a:lnTo>
                  <a:pt x="56924" y="1429292"/>
                </a:lnTo>
                <a:lnTo>
                  <a:pt x="87747" y="1508753"/>
                </a:lnTo>
                <a:lnTo>
                  <a:pt x="124632" y="1585112"/>
                </a:lnTo>
                <a:lnTo>
                  <a:pt x="167291" y="1658091"/>
                </a:lnTo>
                <a:lnTo>
                  <a:pt x="215438" y="1727411"/>
                </a:lnTo>
                <a:lnTo>
                  <a:pt x="268784" y="1792791"/>
                </a:lnTo>
                <a:lnTo>
                  <a:pt x="327043" y="1853952"/>
                </a:lnTo>
                <a:lnTo>
                  <a:pt x="389926" y="1910615"/>
                </a:lnTo>
                <a:lnTo>
                  <a:pt x="457148" y="1962500"/>
                </a:lnTo>
                <a:lnTo>
                  <a:pt x="528420" y="2009328"/>
                </a:lnTo>
                <a:lnTo>
                  <a:pt x="603454" y="2050819"/>
                </a:lnTo>
                <a:lnTo>
                  <a:pt x="681965" y="2086693"/>
                </a:lnTo>
                <a:lnTo>
                  <a:pt x="763663" y="2116672"/>
                </a:lnTo>
                <a:lnTo>
                  <a:pt x="848262" y="2140475"/>
                </a:lnTo>
                <a:lnTo>
                  <a:pt x="935475" y="2157824"/>
                </a:lnTo>
                <a:lnTo>
                  <a:pt x="1025014" y="2168438"/>
                </a:lnTo>
                <a:lnTo>
                  <a:pt x="1116592" y="2172038"/>
                </a:lnTo>
                <a:lnTo>
                  <a:pt x="1208169" y="2168438"/>
                </a:lnTo>
                <a:lnTo>
                  <a:pt x="1297707" y="2157824"/>
                </a:lnTo>
                <a:lnTo>
                  <a:pt x="1384920" y="2140475"/>
                </a:lnTo>
                <a:lnTo>
                  <a:pt x="1469519" y="2116672"/>
                </a:lnTo>
                <a:lnTo>
                  <a:pt x="1551217" y="2086693"/>
                </a:lnTo>
                <a:lnTo>
                  <a:pt x="1629728" y="2050819"/>
                </a:lnTo>
                <a:lnTo>
                  <a:pt x="1704762" y="2009328"/>
                </a:lnTo>
                <a:lnTo>
                  <a:pt x="1776034" y="1962500"/>
                </a:lnTo>
                <a:lnTo>
                  <a:pt x="1843256" y="1910615"/>
                </a:lnTo>
                <a:lnTo>
                  <a:pt x="1906139" y="1853952"/>
                </a:lnTo>
                <a:lnTo>
                  <a:pt x="1964398" y="1792791"/>
                </a:lnTo>
                <a:lnTo>
                  <a:pt x="2017745" y="1727411"/>
                </a:lnTo>
                <a:lnTo>
                  <a:pt x="2065891" y="1658091"/>
                </a:lnTo>
                <a:lnTo>
                  <a:pt x="2108551" y="1585112"/>
                </a:lnTo>
                <a:lnTo>
                  <a:pt x="2145436" y="1508753"/>
                </a:lnTo>
                <a:lnTo>
                  <a:pt x="2176259" y="1429292"/>
                </a:lnTo>
                <a:lnTo>
                  <a:pt x="2200732" y="1347010"/>
                </a:lnTo>
                <a:lnTo>
                  <a:pt x="2218569" y="1262187"/>
                </a:lnTo>
                <a:lnTo>
                  <a:pt x="2229482" y="1175101"/>
                </a:lnTo>
                <a:lnTo>
                  <a:pt x="2233184" y="1086032"/>
                </a:lnTo>
                <a:lnTo>
                  <a:pt x="2229482" y="996963"/>
                </a:lnTo>
                <a:lnTo>
                  <a:pt x="2218569" y="909876"/>
                </a:lnTo>
                <a:lnTo>
                  <a:pt x="2200732" y="825051"/>
                </a:lnTo>
                <a:lnTo>
                  <a:pt x="2176259" y="742767"/>
                </a:lnTo>
                <a:lnTo>
                  <a:pt x="2145436" y="663305"/>
                </a:lnTo>
                <a:lnTo>
                  <a:pt x="2108551" y="586944"/>
                </a:lnTo>
                <a:lnTo>
                  <a:pt x="2065891" y="513963"/>
                </a:lnTo>
                <a:lnTo>
                  <a:pt x="2017745" y="444641"/>
                </a:lnTo>
                <a:lnTo>
                  <a:pt x="1964398" y="379260"/>
                </a:lnTo>
                <a:lnTo>
                  <a:pt x="1906139" y="318096"/>
                </a:lnTo>
                <a:lnTo>
                  <a:pt x="1843256" y="261432"/>
                </a:lnTo>
                <a:lnTo>
                  <a:pt x="1776034" y="209545"/>
                </a:lnTo>
                <a:lnTo>
                  <a:pt x="1704762" y="162716"/>
                </a:lnTo>
                <a:lnTo>
                  <a:pt x="1629728" y="121223"/>
                </a:lnTo>
                <a:lnTo>
                  <a:pt x="1551217" y="85347"/>
                </a:lnTo>
                <a:lnTo>
                  <a:pt x="1469519" y="55368"/>
                </a:lnTo>
                <a:lnTo>
                  <a:pt x="1384920" y="31563"/>
                </a:lnTo>
                <a:lnTo>
                  <a:pt x="1297707" y="14214"/>
                </a:lnTo>
                <a:lnTo>
                  <a:pt x="1208169" y="3600"/>
                </a:lnTo>
                <a:lnTo>
                  <a:pt x="1116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25599" y="3246967"/>
            <a:ext cx="1168398" cy="11387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39899" y="3530601"/>
            <a:ext cx="939798" cy="64346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53207" y="3274862"/>
            <a:ext cx="1057910" cy="1028700"/>
          </a:xfrm>
          <a:custGeom>
            <a:avLst/>
            <a:gdLst/>
            <a:ahLst/>
            <a:cxnLst/>
            <a:rect l="l" t="t" r="r" b="b"/>
            <a:pathLst>
              <a:path w="1057910" h="1028700">
                <a:moveTo>
                  <a:pt x="528684" y="0"/>
                </a:moveTo>
                <a:lnTo>
                  <a:pt x="485323" y="1704"/>
                </a:lnTo>
                <a:lnTo>
                  <a:pt x="442928" y="6730"/>
                </a:lnTo>
                <a:lnTo>
                  <a:pt x="401634" y="14944"/>
                </a:lnTo>
                <a:lnTo>
                  <a:pt x="361577" y="26214"/>
                </a:lnTo>
                <a:lnTo>
                  <a:pt x="322894" y="40408"/>
                </a:lnTo>
                <a:lnTo>
                  <a:pt x="285721" y="57394"/>
                </a:lnTo>
                <a:lnTo>
                  <a:pt x="250194" y="77040"/>
                </a:lnTo>
                <a:lnTo>
                  <a:pt x="216448" y="99212"/>
                </a:lnTo>
                <a:lnTo>
                  <a:pt x="184620" y="123779"/>
                </a:lnTo>
                <a:lnTo>
                  <a:pt x="154846" y="150609"/>
                </a:lnTo>
                <a:lnTo>
                  <a:pt x="127262" y="179568"/>
                </a:lnTo>
                <a:lnTo>
                  <a:pt x="102004" y="210526"/>
                </a:lnTo>
                <a:lnTo>
                  <a:pt x="79207" y="243349"/>
                </a:lnTo>
                <a:lnTo>
                  <a:pt x="59009" y="277905"/>
                </a:lnTo>
                <a:lnTo>
                  <a:pt x="41546" y="314062"/>
                </a:lnTo>
                <a:lnTo>
                  <a:pt x="26952" y="351687"/>
                </a:lnTo>
                <a:lnTo>
                  <a:pt x="15364" y="390649"/>
                </a:lnTo>
                <a:lnTo>
                  <a:pt x="6919" y="430814"/>
                </a:lnTo>
                <a:lnTo>
                  <a:pt x="1752" y="472051"/>
                </a:lnTo>
                <a:lnTo>
                  <a:pt x="0" y="514228"/>
                </a:lnTo>
                <a:lnTo>
                  <a:pt x="1752" y="556399"/>
                </a:lnTo>
                <a:lnTo>
                  <a:pt x="6919" y="597632"/>
                </a:lnTo>
                <a:lnTo>
                  <a:pt x="15364" y="637795"/>
                </a:lnTo>
                <a:lnTo>
                  <a:pt x="26952" y="676753"/>
                </a:lnTo>
                <a:lnTo>
                  <a:pt x="41546" y="714377"/>
                </a:lnTo>
                <a:lnTo>
                  <a:pt x="59009" y="750532"/>
                </a:lnTo>
                <a:lnTo>
                  <a:pt x="79207" y="785086"/>
                </a:lnTo>
                <a:lnTo>
                  <a:pt x="102004" y="817908"/>
                </a:lnTo>
                <a:lnTo>
                  <a:pt x="127262" y="848865"/>
                </a:lnTo>
                <a:lnTo>
                  <a:pt x="154846" y="877825"/>
                </a:lnTo>
                <a:lnTo>
                  <a:pt x="184620" y="904654"/>
                </a:lnTo>
                <a:lnTo>
                  <a:pt x="216448" y="929221"/>
                </a:lnTo>
                <a:lnTo>
                  <a:pt x="250194" y="951394"/>
                </a:lnTo>
                <a:lnTo>
                  <a:pt x="285721" y="971040"/>
                </a:lnTo>
                <a:lnTo>
                  <a:pt x="322894" y="988027"/>
                </a:lnTo>
                <a:lnTo>
                  <a:pt x="361577" y="1002222"/>
                </a:lnTo>
                <a:lnTo>
                  <a:pt x="401634" y="1013492"/>
                </a:lnTo>
                <a:lnTo>
                  <a:pt x="442928" y="1021707"/>
                </a:lnTo>
                <a:lnTo>
                  <a:pt x="485323" y="1026733"/>
                </a:lnTo>
                <a:lnTo>
                  <a:pt x="528684" y="1028437"/>
                </a:lnTo>
                <a:lnTo>
                  <a:pt x="572045" y="1026733"/>
                </a:lnTo>
                <a:lnTo>
                  <a:pt x="614441" y="1021707"/>
                </a:lnTo>
                <a:lnTo>
                  <a:pt x="655735" y="1013492"/>
                </a:lnTo>
                <a:lnTo>
                  <a:pt x="695791" y="1002222"/>
                </a:lnTo>
                <a:lnTo>
                  <a:pt x="734474" y="988027"/>
                </a:lnTo>
                <a:lnTo>
                  <a:pt x="771647" y="971040"/>
                </a:lnTo>
                <a:lnTo>
                  <a:pt x="807175" y="951394"/>
                </a:lnTo>
                <a:lnTo>
                  <a:pt x="840921" y="929221"/>
                </a:lnTo>
                <a:lnTo>
                  <a:pt x="872749" y="904654"/>
                </a:lnTo>
                <a:lnTo>
                  <a:pt x="902523" y="877825"/>
                </a:lnTo>
                <a:lnTo>
                  <a:pt x="930107" y="848865"/>
                </a:lnTo>
                <a:lnTo>
                  <a:pt x="955365" y="817908"/>
                </a:lnTo>
                <a:lnTo>
                  <a:pt x="978161" y="785086"/>
                </a:lnTo>
                <a:lnTo>
                  <a:pt x="998359" y="750532"/>
                </a:lnTo>
                <a:lnTo>
                  <a:pt x="1015823" y="714377"/>
                </a:lnTo>
                <a:lnTo>
                  <a:pt x="1030417" y="676753"/>
                </a:lnTo>
                <a:lnTo>
                  <a:pt x="1042004" y="637795"/>
                </a:lnTo>
                <a:lnTo>
                  <a:pt x="1050450" y="597632"/>
                </a:lnTo>
                <a:lnTo>
                  <a:pt x="1055616" y="556399"/>
                </a:lnTo>
                <a:lnTo>
                  <a:pt x="1057369" y="514228"/>
                </a:lnTo>
                <a:lnTo>
                  <a:pt x="1055616" y="472051"/>
                </a:lnTo>
                <a:lnTo>
                  <a:pt x="1050450" y="430814"/>
                </a:lnTo>
                <a:lnTo>
                  <a:pt x="1042004" y="390649"/>
                </a:lnTo>
                <a:lnTo>
                  <a:pt x="1030417" y="351687"/>
                </a:lnTo>
                <a:lnTo>
                  <a:pt x="1015823" y="314062"/>
                </a:lnTo>
                <a:lnTo>
                  <a:pt x="998359" y="277905"/>
                </a:lnTo>
                <a:lnTo>
                  <a:pt x="978161" y="243349"/>
                </a:lnTo>
                <a:lnTo>
                  <a:pt x="955365" y="210526"/>
                </a:lnTo>
                <a:lnTo>
                  <a:pt x="930107" y="179568"/>
                </a:lnTo>
                <a:lnTo>
                  <a:pt x="902523" y="150609"/>
                </a:lnTo>
                <a:lnTo>
                  <a:pt x="872749" y="123779"/>
                </a:lnTo>
                <a:lnTo>
                  <a:pt x="840921" y="99212"/>
                </a:lnTo>
                <a:lnTo>
                  <a:pt x="807175" y="77040"/>
                </a:lnTo>
                <a:lnTo>
                  <a:pt x="771647" y="57394"/>
                </a:lnTo>
                <a:lnTo>
                  <a:pt x="734474" y="40408"/>
                </a:lnTo>
                <a:lnTo>
                  <a:pt x="695791" y="26214"/>
                </a:lnTo>
                <a:lnTo>
                  <a:pt x="655735" y="14944"/>
                </a:lnTo>
                <a:lnTo>
                  <a:pt x="614441" y="6730"/>
                </a:lnTo>
                <a:lnTo>
                  <a:pt x="572045" y="1704"/>
                </a:lnTo>
                <a:lnTo>
                  <a:pt x="528684" y="0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907249" y="3663715"/>
            <a:ext cx="5492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738106" y="3957746"/>
            <a:ext cx="304522" cy="2961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711642" y="4234972"/>
            <a:ext cx="2425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5" dirty="0">
                <a:solidFill>
                  <a:srgbClr val="605E60"/>
                </a:solidFill>
                <a:latin typeface="Arial"/>
                <a:cs typeface="Arial"/>
              </a:rPr>
              <a:t>I</a:t>
            </a:r>
            <a:r>
              <a:rPr sz="1100" b="1" spc="-10" dirty="0">
                <a:solidFill>
                  <a:srgbClr val="605E60"/>
                </a:solidFill>
                <a:latin typeface="Arial"/>
                <a:cs typeface="Arial"/>
              </a:rPr>
              <a:t>dP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245751" y="3678018"/>
            <a:ext cx="304522" cy="2961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256126" y="3955241"/>
            <a:ext cx="43243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solidFill>
                  <a:srgbClr val="605E60"/>
                </a:solidFill>
                <a:latin typeface="Arial"/>
                <a:cs typeface="Arial"/>
              </a:rPr>
              <a:t>HANA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015505" y="4340318"/>
            <a:ext cx="304523" cy="2961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957566" y="4669007"/>
            <a:ext cx="78549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solidFill>
                  <a:srgbClr val="605E6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605E60"/>
                </a:solidFill>
                <a:latin typeface="Arial"/>
                <a:cs typeface="Arial"/>
              </a:rPr>
              <a:t>es</a:t>
            </a:r>
            <a:r>
              <a:rPr sz="1100" b="1" spc="-5" dirty="0">
                <a:solidFill>
                  <a:srgbClr val="605E60"/>
                </a:solidFill>
                <a:latin typeface="Arial"/>
                <a:cs typeface="Arial"/>
              </a:rPr>
              <a:t>t</a:t>
            </a:r>
            <a:r>
              <a:rPr sz="1100" b="1" spc="-15" dirty="0">
                <a:solidFill>
                  <a:srgbClr val="605E60"/>
                </a:solidFill>
                <a:latin typeface="Arial"/>
                <a:cs typeface="Arial"/>
              </a:rPr>
              <a:t>i</a:t>
            </a:r>
            <a:r>
              <a:rPr sz="1100" b="1" spc="-10" dirty="0">
                <a:solidFill>
                  <a:srgbClr val="605E6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605E6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605E60"/>
                </a:solidFill>
                <a:latin typeface="Arial"/>
                <a:cs typeface="Arial"/>
              </a:rPr>
              <a:t>t</a:t>
            </a:r>
            <a:r>
              <a:rPr sz="1100" b="1" spc="-15" dirty="0">
                <a:solidFill>
                  <a:srgbClr val="605E60"/>
                </a:solidFill>
                <a:latin typeface="Arial"/>
                <a:cs typeface="Arial"/>
              </a:rPr>
              <a:t>i</a:t>
            </a:r>
            <a:r>
              <a:rPr sz="1100" b="1" spc="-10" dirty="0">
                <a:solidFill>
                  <a:srgbClr val="605E60"/>
                </a:solidFill>
                <a:latin typeface="Arial"/>
                <a:cs typeface="Arial"/>
              </a:rPr>
              <a:t>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706752" y="2849257"/>
            <a:ext cx="304523" cy="2961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694054" y="3126185"/>
            <a:ext cx="33655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605E60"/>
                </a:solidFill>
                <a:latin typeface="Arial"/>
                <a:cs typeface="Arial"/>
              </a:rPr>
              <a:t>Java</a:t>
            </a:r>
            <a:endParaRPr sz="11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655594" y="2981913"/>
            <a:ext cx="304514" cy="2961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490332" y="3260906"/>
            <a:ext cx="31305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605E60"/>
                </a:solidFill>
                <a:latin typeface="Arial"/>
                <a:cs typeface="Arial"/>
              </a:rPr>
              <a:t>V</a:t>
            </a:r>
            <a:r>
              <a:rPr sz="1100" b="1" spc="-5" dirty="0">
                <a:solidFill>
                  <a:srgbClr val="605E60"/>
                </a:solidFill>
                <a:latin typeface="Arial"/>
                <a:cs typeface="Arial"/>
              </a:rPr>
              <a:t>M</a:t>
            </a:r>
            <a:r>
              <a:rPr sz="1100" b="1" dirty="0">
                <a:solidFill>
                  <a:srgbClr val="605E60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P</a:t>
            </a:r>
            <a:r>
              <a:rPr sz="2800" spc="5" dirty="0"/>
              <a:t>a</a:t>
            </a:r>
            <a:r>
              <a:rPr sz="2800" spc="-15" dirty="0"/>
              <a:t>i</a:t>
            </a:r>
            <a:r>
              <a:rPr sz="2800" spc="-5" dirty="0"/>
              <a:t>r</a:t>
            </a:r>
            <a:r>
              <a:rPr sz="2800" spc="-15" dirty="0"/>
              <a:t>i</a:t>
            </a:r>
            <a:r>
              <a:rPr sz="2800" spc="-20" dirty="0"/>
              <a:t>ng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/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/>
              <a:t>A</a:t>
            </a:r>
            <a:r>
              <a:rPr sz="2800" spc="5" dirty="0"/>
              <a:t>cc</a:t>
            </a:r>
            <a:r>
              <a:rPr sz="2800" spc="-20" dirty="0"/>
              <a:t>oun</a:t>
            </a:r>
            <a:r>
              <a:rPr sz="2800" spc="5" dirty="0"/>
              <a:t>t</a:t>
            </a:r>
            <a:r>
              <a:rPr sz="2800" dirty="0"/>
              <a:t>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20" dirty="0"/>
              <a:t>wi</a:t>
            </a:r>
            <a:r>
              <a:rPr sz="2800" spc="-5" dirty="0"/>
              <a:t>t</a:t>
            </a:r>
            <a:r>
              <a:rPr sz="2800" spc="-20" dirty="0"/>
              <a:t>h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/>
              <a:t>B</a:t>
            </a:r>
            <a:r>
              <a:rPr sz="2800" spc="5" dirty="0"/>
              <a:t>acke</a:t>
            </a:r>
            <a:r>
              <a:rPr sz="2800" spc="-20" dirty="0"/>
              <a:t>nd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/>
              <a:t>S</a:t>
            </a:r>
            <a:r>
              <a:rPr sz="2800" spc="5" dirty="0"/>
              <a:t>yste</a:t>
            </a:r>
            <a:r>
              <a:rPr sz="2800" spc="-5" dirty="0"/>
              <a:t>m</a:t>
            </a:r>
            <a:r>
              <a:rPr sz="2800" dirty="0"/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6432" y="1672163"/>
            <a:ext cx="2552700" cy="2383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6187" y="1701210"/>
            <a:ext cx="2442210" cy="2272665"/>
          </a:xfrm>
          <a:custGeom>
            <a:avLst/>
            <a:gdLst/>
            <a:ahLst/>
            <a:cxnLst/>
            <a:rect l="l" t="t" r="r" b="b"/>
            <a:pathLst>
              <a:path w="2442210" h="2272665">
                <a:moveTo>
                  <a:pt x="1221092" y="0"/>
                </a:moveTo>
                <a:lnTo>
                  <a:pt x="1120944" y="3766"/>
                </a:lnTo>
                <a:lnTo>
                  <a:pt x="1023025" y="14871"/>
                </a:lnTo>
                <a:lnTo>
                  <a:pt x="927649" y="33021"/>
                </a:lnTo>
                <a:lnTo>
                  <a:pt x="835132" y="57925"/>
                </a:lnTo>
                <a:lnTo>
                  <a:pt x="745788" y="89290"/>
                </a:lnTo>
                <a:lnTo>
                  <a:pt x="659930" y="126823"/>
                </a:lnTo>
                <a:lnTo>
                  <a:pt x="577873" y="170233"/>
                </a:lnTo>
                <a:lnTo>
                  <a:pt x="499931" y="219225"/>
                </a:lnTo>
                <a:lnTo>
                  <a:pt x="426418" y="273509"/>
                </a:lnTo>
                <a:lnTo>
                  <a:pt x="357649" y="332792"/>
                </a:lnTo>
                <a:lnTo>
                  <a:pt x="293938" y="396780"/>
                </a:lnTo>
                <a:lnTo>
                  <a:pt x="235599" y="465183"/>
                </a:lnTo>
                <a:lnTo>
                  <a:pt x="182947" y="537706"/>
                </a:lnTo>
                <a:lnTo>
                  <a:pt x="136296" y="614059"/>
                </a:lnTo>
                <a:lnTo>
                  <a:pt x="95959" y="693948"/>
                </a:lnTo>
                <a:lnTo>
                  <a:pt x="62252" y="777080"/>
                </a:lnTo>
                <a:lnTo>
                  <a:pt x="35488" y="863165"/>
                </a:lnTo>
                <a:lnTo>
                  <a:pt x="15982" y="951908"/>
                </a:lnTo>
                <a:lnTo>
                  <a:pt x="4047" y="1043018"/>
                </a:lnTo>
                <a:lnTo>
                  <a:pt x="0" y="1136202"/>
                </a:lnTo>
                <a:lnTo>
                  <a:pt x="4047" y="1229386"/>
                </a:lnTo>
                <a:lnTo>
                  <a:pt x="15982" y="1320496"/>
                </a:lnTo>
                <a:lnTo>
                  <a:pt x="35488" y="1409239"/>
                </a:lnTo>
                <a:lnTo>
                  <a:pt x="62252" y="1495322"/>
                </a:lnTo>
                <a:lnTo>
                  <a:pt x="95959" y="1578453"/>
                </a:lnTo>
                <a:lnTo>
                  <a:pt x="136296" y="1658341"/>
                </a:lnTo>
                <a:lnTo>
                  <a:pt x="182947" y="1734692"/>
                </a:lnTo>
                <a:lnTo>
                  <a:pt x="235599" y="1807214"/>
                </a:lnTo>
                <a:lnTo>
                  <a:pt x="293938" y="1875614"/>
                </a:lnTo>
                <a:lnTo>
                  <a:pt x="357649" y="1939601"/>
                </a:lnTo>
                <a:lnTo>
                  <a:pt x="426418" y="1998882"/>
                </a:lnTo>
                <a:lnTo>
                  <a:pt x="499931" y="2053164"/>
                </a:lnTo>
                <a:lnTo>
                  <a:pt x="577873" y="2102155"/>
                </a:lnTo>
                <a:lnTo>
                  <a:pt x="659930" y="2145562"/>
                </a:lnTo>
                <a:lnTo>
                  <a:pt x="745788" y="2183094"/>
                </a:lnTo>
                <a:lnTo>
                  <a:pt x="835132" y="2214458"/>
                </a:lnTo>
                <a:lnTo>
                  <a:pt x="927649" y="2239360"/>
                </a:lnTo>
                <a:lnTo>
                  <a:pt x="1023025" y="2257510"/>
                </a:lnTo>
                <a:lnTo>
                  <a:pt x="1120944" y="2268615"/>
                </a:lnTo>
                <a:lnTo>
                  <a:pt x="1221092" y="2272381"/>
                </a:lnTo>
                <a:lnTo>
                  <a:pt x="1321240" y="2268615"/>
                </a:lnTo>
                <a:lnTo>
                  <a:pt x="1419158" y="2257510"/>
                </a:lnTo>
                <a:lnTo>
                  <a:pt x="1514533" y="2239360"/>
                </a:lnTo>
                <a:lnTo>
                  <a:pt x="1607050" y="2214458"/>
                </a:lnTo>
                <a:lnTo>
                  <a:pt x="1696395" y="2183094"/>
                </a:lnTo>
                <a:lnTo>
                  <a:pt x="1782253" y="2145562"/>
                </a:lnTo>
                <a:lnTo>
                  <a:pt x="1864311" y="2102155"/>
                </a:lnTo>
                <a:lnTo>
                  <a:pt x="1942254" y="2053164"/>
                </a:lnTo>
                <a:lnTo>
                  <a:pt x="2015768" y="1998882"/>
                </a:lnTo>
                <a:lnTo>
                  <a:pt x="2084538" y="1939601"/>
                </a:lnTo>
                <a:lnTo>
                  <a:pt x="2148250" y="1875614"/>
                </a:lnTo>
                <a:lnTo>
                  <a:pt x="2206590" y="1807214"/>
                </a:lnTo>
                <a:lnTo>
                  <a:pt x="2259244" y="1734692"/>
                </a:lnTo>
                <a:lnTo>
                  <a:pt x="2305897" y="1658341"/>
                </a:lnTo>
                <a:lnTo>
                  <a:pt x="2346235" y="1578453"/>
                </a:lnTo>
                <a:lnTo>
                  <a:pt x="2379943" y="1495322"/>
                </a:lnTo>
                <a:lnTo>
                  <a:pt x="2406708" y="1409239"/>
                </a:lnTo>
                <a:lnTo>
                  <a:pt x="2426215" y="1320496"/>
                </a:lnTo>
                <a:lnTo>
                  <a:pt x="2438149" y="1229386"/>
                </a:lnTo>
                <a:lnTo>
                  <a:pt x="2442197" y="1136202"/>
                </a:lnTo>
                <a:lnTo>
                  <a:pt x="2438149" y="1043018"/>
                </a:lnTo>
                <a:lnTo>
                  <a:pt x="2426215" y="951908"/>
                </a:lnTo>
                <a:lnTo>
                  <a:pt x="2406708" y="863165"/>
                </a:lnTo>
                <a:lnTo>
                  <a:pt x="2379943" y="777080"/>
                </a:lnTo>
                <a:lnTo>
                  <a:pt x="2346235" y="693948"/>
                </a:lnTo>
                <a:lnTo>
                  <a:pt x="2305897" y="614059"/>
                </a:lnTo>
                <a:lnTo>
                  <a:pt x="2259244" y="537706"/>
                </a:lnTo>
                <a:lnTo>
                  <a:pt x="2206590" y="465183"/>
                </a:lnTo>
                <a:lnTo>
                  <a:pt x="2148250" y="396780"/>
                </a:lnTo>
                <a:lnTo>
                  <a:pt x="2084538" y="332792"/>
                </a:lnTo>
                <a:lnTo>
                  <a:pt x="2015768" y="273509"/>
                </a:lnTo>
                <a:lnTo>
                  <a:pt x="1942254" y="219225"/>
                </a:lnTo>
                <a:lnTo>
                  <a:pt x="1864311" y="170233"/>
                </a:lnTo>
                <a:lnTo>
                  <a:pt x="1782253" y="126823"/>
                </a:lnTo>
                <a:lnTo>
                  <a:pt x="1696395" y="89290"/>
                </a:lnTo>
                <a:lnTo>
                  <a:pt x="1607050" y="57925"/>
                </a:lnTo>
                <a:lnTo>
                  <a:pt x="1514533" y="33021"/>
                </a:lnTo>
                <a:lnTo>
                  <a:pt x="1419158" y="14871"/>
                </a:lnTo>
                <a:lnTo>
                  <a:pt x="1321240" y="3766"/>
                </a:lnTo>
                <a:lnTo>
                  <a:pt x="1221092" y="0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9827" y="1844192"/>
            <a:ext cx="2135505" cy="1986914"/>
          </a:xfrm>
          <a:custGeom>
            <a:avLst/>
            <a:gdLst/>
            <a:ahLst/>
            <a:cxnLst/>
            <a:rect l="l" t="t" r="r" b="b"/>
            <a:pathLst>
              <a:path w="2135504" h="1986914">
                <a:moveTo>
                  <a:pt x="1067452" y="0"/>
                </a:moveTo>
                <a:lnTo>
                  <a:pt x="979904" y="3292"/>
                </a:lnTo>
                <a:lnTo>
                  <a:pt x="894306" y="12999"/>
                </a:lnTo>
                <a:lnTo>
                  <a:pt x="810931" y="28865"/>
                </a:lnTo>
                <a:lnTo>
                  <a:pt x="730055" y="50634"/>
                </a:lnTo>
                <a:lnTo>
                  <a:pt x="651952" y="78051"/>
                </a:lnTo>
                <a:lnTo>
                  <a:pt x="576897" y="110860"/>
                </a:lnTo>
                <a:lnTo>
                  <a:pt x="505165" y="148805"/>
                </a:lnTo>
                <a:lnTo>
                  <a:pt x="437029" y="191631"/>
                </a:lnTo>
                <a:lnTo>
                  <a:pt x="372766" y="239083"/>
                </a:lnTo>
                <a:lnTo>
                  <a:pt x="312650" y="290904"/>
                </a:lnTo>
                <a:lnTo>
                  <a:pt x="256955" y="346840"/>
                </a:lnTo>
                <a:lnTo>
                  <a:pt x="205957" y="406634"/>
                </a:lnTo>
                <a:lnTo>
                  <a:pt x="159929" y="470031"/>
                </a:lnTo>
                <a:lnTo>
                  <a:pt x="119147" y="536775"/>
                </a:lnTo>
                <a:lnTo>
                  <a:pt x="83886" y="606611"/>
                </a:lnTo>
                <a:lnTo>
                  <a:pt x="54419" y="679283"/>
                </a:lnTo>
                <a:lnTo>
                  <a:pt x="31023" y="754536"/>
                </a:lnTo>
                <a:lnTo>
                  <a:pt x="13971" y="832113"/>
                </a:lnTo>
                <a:lnTo>
                  <a:pt x="3538" y="911760"/>
                </a:lnTo>
                <a:lnTo>
                  <a:pt x="0" y="993221"/>
                </a:lnTo>
                <a:lnTo>
                  <a:pt x="3538" y="1074677"/>
                </a:lnTo>
                <a:lnTo>
                  <a:pt x="13971" y="1154321"/>
                </a:lnTo>
                <a:lnTo>
                  <a:pt x="31023" y="1231896"/>
                </a:lnTo>
                <a:lnTo>
                  <a:pt x="54419" y="1307147"/>
                </a:lnTo>
                <a:lnTo>
                  <a:pt x="83886" y="1379818"/>
                </a:lnTo>
                <a:lnTo>
                  <a:pt x="119147" y="1449653"/>
                </a:lnTo>
                <a:lnTo>
                  <a:pt x="159929" y="1516397"/>
                </a:lnTo>
                <a:lnTo>
                  <a:pt x="205957" y="1579794"/>
                </a:lnTo>
                <a:lnTo>
                  <a:pt x="256955" y="1639589"/>
                </a:lnTo>
                <a:lnTo>
                  <a:pt x="312650" y="1695526"/>
                </a:lnTo>
                <a:lnTo>
                  <a:pt x="372766" y="1747348"/>
                </a:lnTo>
                <a:lnTo>
                  <a:pt x="437029" y="1794801"/>
                </a:lnTo>
                <a:lnTo>
                  <a:pt x="505165" y="1837629"/>
                </a:lnTo>
                <a:lnTo>
                  <a:pt x="576897" y="1875576"/>
                </a:lnTo>
                <a:lnTo>
                  <a:pt x="651952" y="1908387"/>
                </a:lnTo>
                <a:lnTo>
                  <a:pt x="730055" y="1935805"/>
                </a:lnTo>
                <a:lnTo>
                  <a:pt x="810931" y="1957575"/>
                </a:lnTo>
                <a:lnTo>
                  <a:pt x="894306" y="1973442"/>
                </a:lnTo>
                <a:lnTo>
                  <a:pt x="979904" y="1983149"/>
                </a:lnTo>
                <a:lnTo>
                  <a:pt x="1067452" y="1986442"/>
                </a:lnTo>
                <a:lnTo>
                  <a:pt x="1154998" y="1983149"/>
                </a:lnTo>
                <a:lnTo>
                  <a:pt x="1240596" y="1973442"/>
                </a:lnTo>
                <a:lnTo>
                  <a:pt x="1323970" y="1957575"/>
                </a:lnTo>
                <a:lnTo>
                  <a:pt x="1404846" y="1935805"/>
                </a:lnTo>
                <a:lnTo>
                  <a:pt x="1482949" y="1908387"/>
                </a:lnTo>
                <a:lnTo>
                  <a:pt x="1558004" y="1875576"/>
                </a:lnTo>
                <a:lnTo>
                  <a:pt x="1629737" y="1837629"/>
                </a:lnTo>
                <a:lnTo>
                  <a:pt x="1697873" y="1794801"/>
                </a:lnTo>
                <a:lnTo>
                  <a:pt x="1762136" y="1747348"/>
                </a:lnTo>
                <a:lnTo>
                  <a:pt x="1822253" y="1695526"/>
                </a:lnTo>
                <a:lnTo>
                  <a:pt x="1877948" y="1639589"/>
                </a:lnTo>
                <a:lnTo>
                  <a:pt x="1928947" y="1579794"/>
                </a:lnTo>
                <a:lnTo>
                  <a:pt x="1974975" y="1516397"/>
                </a:lnTo>
                <a:lnTo>
                  <a:pt x="2015758" y="1449653"/>
                </a:lnTo>
                <a:lnTo>
                  <a:pt x="2051020" y="1379818"/>
                </a:lnTo>
                <a:lnTo>
                  <a:pt x="2080486" y="1307147"/>
                </a:lnTo>
                <a:lnTo>
                  <a:pt x="2103883" y="1231896"/>
                </a:lnTo>
                <a:lnTo>
                  <a:pt x="2120936" y="1154321"/>
                </a:lnTo>
                <a:lnTo>
                  <a:pt x="2131368" y="1074677"/>
                </a:lnTo>
                <a:lnTo>
                  <a:pt x="2134907" y="993221"/>
                </a:lnTo>
                <a:lnTo>
                  <a:pt x="2131368" y="911760"/>
                </a:lnTo>
                <a:lnTo>
                  <a:pt x="2120936" y="832113"/>
                </a:lnTo>
                <a:lnTo>
                  <a:pt x="2103883" y="754536"/>
                </a:lnTo>
                <a:lnTo>
                  <a:pt x="2080486" y="679283"/>
                </a:lnTo>
                <a:lnTo>
                  <a:pt x="2051020" y="606611"/>
                </a:lnTo>
                <a:lnTo>
                  <a:pt x="2015758" y="536775"/>
                </a:lnTo>
                <a:lnTo>
                  <a:pt x="1974975" y="470031"/>
                </a:lnTo>
                <a:lnTo>
                  <a:pt x="1928947" y="406634"/>
                </a:lnTo>
                <a:lnTo>
                  <a:pt x="1877948" y="346840"/>
                </a:lnTo>
                <a:lnTo>
                  <a:pt x="1822253" y="290904"/>
                </a:lnTo>
                <a:lnTo>
                  <a:pt x="1762136" y="239083"/>
                </a:lnTo>
                <a:lnTo>
                  <a:pt x="1697873" y="191631"/>
                </a:lnTo>
                <a:lnTo>
                  <a:pt x="1629737" y="148805"/>
                </a:lnTo>
                <a:lnTo>
                  <a:pt x="1558004" y="110860"/>
                </a:lnTo>
                <a:lnTo>
                  <a:pt x="1482949" y="78051"/>
                </a:lnTo>
                <a:lnTo>
                  <a:pt x="1404846" y="50634"/>
                </a:lnTo>
                <a:lnTo>
                  <a:pt x="1323970" y="28865"/>
                </a:lnTo>
                <a:lnTo>
                  <a:pt x="1240596" y="12999"/>
                </a:lnTo>
                <a:lnTo>
                  <a:pt x="1154998" y="3292"/>
                </a:lnTo>
                <a:lnTo>
                  <a:pt x="10674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11868" y="2341034"/>
            <a:ext cx="1121834" cy="10498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4566" y="2535771"/>
            <a:ext cx="1100666" cy="745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41860" y="2367137"/>
            <a:ext cx="1010919" cy="941069"/>
          </a:xfrm>
          <a:custGeom>
            <a:avLst/>
            <a:gdLst/>
            <a:ahLst/>
            <a:cxnLst/>
            <a:rect l="l" t="t" r="r" b="b"/>
            <a:pathLst>
              <a:path w="1010919" h="941070">
                <a:moveTo>
                  <a:pt x="505410" y="0"/>
                </a:moveTo>
                <a:lnTo>
                  <a:pt x="463958" y="1558"/>
                </a:lnTo>
                <a:lnTo>
                  <a:pt x="423429" y="6155"/>
                </a:lnTo>
                <a:lnTo>
                  <a:pt x="383953" y="13667"/>
                </a:lnTo>
                <a:lnTo>
                  <a:pt x="345660" y="23975"/>
                </a:lnTo>
                <a:lnTo>
                  <a:pt x="308680" y="36957"/>
                </a:lnTo>
                <a:lnTo>
                  <a:pt x="273144" y="52492"/>
                </a:lnTo>
                <a:lnTo>
                  <a:pt x="239180" y="70459"/>
                </a:lnTo>
                <a:lnTo>
                  <a:pt x="206920" y="90737"/>
                </a:lnTo>
                <a:lnTo>
                  <a:pt x="148030" y="137742"/>
                </a:lnTo>
                <a:lnTo>
                  <a:pt x="97514" y="192539"/>
                </a:lnTo>
                <a:lnTo>
                  <a:pt x="56412" y="254159"/>
                </a:lnTo>
                <a:lnTo>
                  <a:pt x="25765" y="321634"/>
                </a:lnTo>
                <a:lnTo>
                  <a:pt x="6614" y="393996"/>
                </a:lnTo>
                <a:lnTo>
                  <a:pt x="0" y="470275"/>
                </a:lnTo>
                <a:lnTo>
                  <a:pt x="1675" y="508845"/>
                </a:lnTo>
                <a:lnTo>
                  <a:pt x="14688" y="583286"/>
                </a:lnTo>
                <a:lnTo>
                  <a:pt x="39717" y="653325"/>
                </a:lnTo>
                <a:lnTo>
                  <a:pt x="75721" y="717994"/>
                </a:lnTo>
                <a:lnTo>
                  <a:pt x="121660" y="776323"/>
                </a:lnTo>
                <a:lnTo>
                  <a:pt x="176493" y="827345"/>
                </a:lnTo>
                <a:lnTo>
                  <a:pt x="239180" y="870092"/>
                </a:lnTo>
                <a:lnTo>
                  <a:pt x="273144" y="888059"/>
                </a:lnTo>
                <a:lnTo>
                  <a:pt x="308680" y="903594"/>
                </a:lnTo>
                <a:lnTo>
                  <a:pt x="345660" y="916576"/>
                </a:lnTo>
                <a:lnTo>
                  <a:pt x="383953" y="926883"/>
                </a:lnTo>
                <a:lnTo>
                  <a:pt x="423429" y="934396"/>
                </a:lnTo>
                <a:lnTo>
                  <a:pt x="463958" y="938992"/>
                </a:lnTo>
                <a:lnTo>
                  <a:pt x="505410" y="940551"/>
                </a:lnTo>
                <a:lnTo>
                  <a:pt x="546863" y="938992"/>
                </a:lnTo>
                <a:lnTo>
                  <a:pt x="587393" y="934396"/>
                </a:lnTo>
                <a:lnTo>
                  <a:pt x="626870" y="926883"/>
                </a:lnTo>
                <a:lnTo>
                  <a:pt x="665164" y="916576"/>
                </a:lnTo>
                <a:lnTo>
                  <a:pt x="702144" y="903594"/>
                </a:lnTo>
                <a:lnTo>
                  <a:pt x="737682" y="888059"/>
                </a:lnTo>
                <a:lnTo>
                  <a:pt x="771646" y="870092"/>
                </a:lnTo>
                <a:lnTo>
                  <a:pt x="803907" y="849814"/>
                </a:lnTo>
                <a:lnTo>
                  <a:pt x="862798" y="802808"/>
                </a:lnTo>
                <a:lnTo>
                  <a:pt x="913314" y="748012"/>
                </a:lnTo>
                <a:lnTo>
                  <a:pt x="954416" y="686392"/>
                </a:lnTo>
                <a:lnTo>
                  <a:pt x="985063" y="618917"/>
                </a:lnTo>
                <a:lnTo>
                  <a:pt x="1004214" y="546555"/>
                </a:lnTo>
                <a:lnTo>
                  <a:pt x="1010829" y="470275"/>
                </a:lnTo>
                <a:lnTo>
                  <a:pt x="1009154" y="431706"/>
                </a:lnTo>
                <a:lnTo>
                  <a:pt x="996141" y="357265"/>
                </a:lnTo>
                <a:lnTo>
                  <a:pt x="971112" y="287225"/>
                </a:lnTo>
                <a:lnTo>
                  <a:pt x="935107" y="222557"/>
                </a:lnTo>
                <a:lnTo>
                  <a:pt x="889168" y="164227"/>
                </a:lnTo>
                <a:lnTo>
                  <a:pt x="834334" y="113205"/>
                </a:lnTo>
                <a:lnTo>
                  <a:pt x="771646" y="70459"/>
                </a:lnTo>
                <a:lnTo>
                  <a:pt x="737682" y="52492"/>
                </a:lnTo>
                <a:lnTo>
                  <a:pt x="702144" y="36957"/>
                </a:lnTo>
                <a:lnTo>
                  <a:pt x="665164" y="23975"/>
                </a:lnTo>
                <a:lnTo>
                  <a:pt x="626870" y="13667"/>
                </a:lnTo>
                <a:lnTo>
                  <a:pt x="587393" y="6155"/>
                </a:lnTo>
                <a:lnTo>
                  <a:pt x="546863" y="1558"/>
                </a:lnTo>
                <a:lnTo>
                  <a:pt x="505410" y="0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21041" y="2691195"/>
            <a:ext cx="652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52338" y="2735820"/>
            <a:ext cx="291116" cy="270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61694" y="2992589"/>
            <a:ext cx="4635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605E60"/>
                </a:solidFill>
                <a:latin typeface="Arial"/>
                <a:cs typeface="Arial"/>
              </a:rPr>
              <a:t>HANA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93045" y="1977874"/>
            <a:ext cx="291119" cy="270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80350" y="2234373"/>
            <a:ext cx="3619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605E60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82363" y="1490133"/>
            <a:ext cx="2662766" cy="25950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10008" y="1516928"/>
            <a:ext cx="2555240" cy="2484755"/>
          </a:xfrm>
          <a:custGeom>
            <a:avLst/>
            <a:gdLst/>
            <a:ahLst/>
            <a:cxnLst/>
            <a:rect l="l" t="t" r="r" b="b"/>
            <a:pathLst>
              <a:path w="2555240" h="2484754">
                <a:moveTo>
                  <a:pt x="1277325" y="0"/>
                </a:moveTo>
                <a:lnTo>
                  <a:pt x="1172563" y="4118"/>
                </a:lnTo>
                <a:lnTo>
                  <a:pt x="1070133" y="16260"/>
                </a:lnTo>
                <a:lnTo>
                  <a:pt x="970365" y="36106"/>
                </a:lnTo>
                <a:lnTo>
                  <a:pt x="873587" y="63336"/>
                </a:lnTo>
                <a:lnTo>
                  <a:pt x="780127" y="97631"/>
                </a:lnTo>
                <a:lnTo>
                  <a:pt x="690315" y="138670"/>
                </a:lnTo>
                <a:lnTo>
                  <a:pt x="604479" y="186134"/>
                </a:lnTo>
                <a:lnTo>
                  <a:pt x="522948" y="239703"/>
                </a:lnTo>
                <a:lnTo>
                  <a:pt x="446050" y="299057"/>
                </a:lnTo>
                <a:lnTo>
                  <a:pt x="374115" y="363877"/>
                </a:lnTo>
                <a:lnTo>
                  <a:pt x="307470" y="433843"/>
                </a:lnTo>
                <a:lnTo>
                  <a:pt x="246446" y="508635"/>
                </a:lnTo>
                <a:lnTo>
                  <a:pt x="191369" y="587933"/>
                </a:lnTo>
                <a:lnTo>
                  <a:pt x="142570" y="671417"/>
                </a:lnTo>
                <a:lnTo>
                  <a:pt x="100376" y="758769"/>
                </a:lnTo>
                <a:lnTo>
                  <a:pt x="65117" y="849667"/>
                </a:lnTo>
                <a:lnTo>
                  <a:pt x="37121" y="943792"/>
                </a:lnTo>
                <a:lnTo>
                  <a:pt x="16717" y="1040825"/>
                </a:lnTo>
                <a:lnTo>
                  <a:pt x="4234" y="1140445"/>
                </a:lnTo>
                <a:lnTo>
                  <a:pt x="0" y="1242334"/>
                </a:lnTo>
                <a:lnTo>
                  <a:pt x="4234" y="1344226"/>
                </a:lnTo>
                <a:lnTo>
                  <a:pt x="16717" y="1443850"/>
                </a:lnTo>
                <a:lnTo>
                  <a:pt x="37121" y="1540886"/>
                </a:lnTo>
                <a:lnTo>
                  <a:pt x="65117" y="1635013"/>
                </a:lnTo>
                <a:lnTo>
                  <a:pt x="100376" y="1725913"/>
                </a:lnTo>
                <a:lnTo>
                  <a:pt x="142570" y="1813266"/>
                </a:lnTo>
                <a:lnTo>
                  <a:pt x="191369" y="1896751"/>
                </a:lnTo>
                <a:lnTo>
                  <a:pt x="246446" y="1976049"/>
                </a:lnTo>
                <a:lnTo>
                  <a:pt x="307470" y="2050841"/>
                </a:lnTo>
                <a:lnTo>
                  <a:pt x="374115" y="2120806"/>
                </a:lnTo>
                <a:lnTo>
                  <a:pt x="446050" y="2185626"/>
                </a:lnTo>
                <a:lnTo>
                  <a:pt x="522948" y="2244979"/>
                </a:lnTo>
                <a:lnTo>
                  <a:pt x="604479" y="2298548"/>
                </a:lnTo>
                <a:lnTo>
                  <a:pt x="690315" y="2346011"/>
                </a:lnTo>
                <a:lnTo>
                  <a:pt x="780127" y="2387049"/>
                </a:lnTo>
                <a:lnTo>
                  <a:pt x="873587" y="2421342"/>
                </a:lnTo>
                <a:lnTo>
                  <a:pt x="970365" y="2448572"/>
                </a:lnTo>
                <a:lnTo>
                  <a:pt x="1070133" y="2468417"/>
                </a:lnTo>
                <a:lnTo>
                  <a:pt x="1172563" y="2480559"/>
                </a:lnTo>
                <a:lnTo>
                  <a:pt x="1277325" y="2484677"/>
                </a:lnTo>
                <a:lnTo>
                  <a:pt x="1382083" y="2480559"/>
                </a:lnTo>
                <a:lnTo>
                  <a:pt x="1484508" y="2468417"/>
                </a:lnTo>
                <a:lnTo>
                  <a:pt x="1584273" y="2448572"/>
                </a:lnTo>
                <a:lnTo>
                  <a:pt x="1681048" y="2421342"/>
                </a:lnTo>
                <a:lnTo>
                  <a:pt x="1774505" y="2387049"/>
                </a:lnTo>
                <a:lnTo>
                  <a:pt x="1864315" y="2346011"/>
                </a:lnTo>
                <a:lnTo>
                  <a:pt x="1950149" y="2298548"/>
                </a:lnTo>
                <a:lnTo>
                  <a:pt x="2031678" y="2244979"/>
                </a:lnTo>
                <a:lnTo>
                  <a:pt x="2108574" y="2185626"/>
                </a:lnTo>
                <a:lnTo>
                  <a:pt x="2180508" y="2120806"/>
                </a:lnTo>
                <a:lnTo>
                  <a:pt x="2247152" y="2050841"/>
                </a:lnTo>
                <a:lnTo>
                  <a:pt x="2308175" y="1976049"/>
                </a:lnTo>
                <a:lnTo>
                  <a:pt x="2363251" y="1896751"/>
                </a:lnTo>
                <a:lnTo>
                  <a:pt x="2412050" y="1813266"/>
                </a:lnTo>
                <a:lnTo>
                  <a:pt x="2454243" y="1725913"/>
                </a:lnTo>
                <a:lnTo>
                  <a:pt x="2489502" y="1635013"/>
                </a:lnTo>
                <a:lnTo>
                  <a:pt x="2517498" y="1540886"/>
                </a:lnTo>
                <a:lnTo>
                  <a:pt x="2537902" y="1443850"/>
                </a:lnTo>
                <a:lnTo>
                  <a:pt x="2550385" y="1344226"/>
                </a:lnTo>
                <a:lnTo>
                  <a:pt x="2554620" y="1242334"/>
                </a:lnTo>
                <a:lnTo>
                  <a:pt x="2550385" y="1140445"/>
                </a:lnTo>
                <a:lnTo>
                  <a:pt x="2537902" y="1040825"/>
                </a:lnTo>
                <a:lnTo>
                  <a:pt x="2517498" y="943792"/>
                </a:lnTo>
                <a:lnTo>
                  <a:pt x="2489502" y="849667"/>
                </a:lnTo>
                <a:lnTo>
                  <a:pt x="2454243" y="758769"/>
                </a:lnTo>
                <a:lnTo>
                  <a:pt x="2412050" y="671417"/>
                </a:lnTo>
                <a:lnTo>
                  <a:pt x="2363251" y="587933"/>
                </a:lnTo>
                <a:lnTo>
                  <a:pt x="2308175" y="508635"/>
                </a:lnTo>
                <a:lnTo>
                  <a:pt x="2247152" y="433843"/>
                </a:lnTo>
                <a:lnTo>
                  <a:pt x="2180508" y="363877"/>
                </a:lnTo>
                <a:lnTo>
                  <a:pt x="2108574" y="299057"/>
                </a:lnTo>
                <a:lnTo>
                  <a:pt x="2031678" y="239703"/>
                </a:lnTo>
                <a:lnTo>
                  <a:pt x="1950149" y="186134"/>
                </a:lnTo>
                <a:lnTo>
                  <a:pt x="1864315" y="138670"/>
                </a:lnTo>
                <a:lnTo>
                  <a:pt x="1774505" y="97631"/>
                </a:lnTo>
                <a:lnTo>
                  <a:pt x="1681048" y="63336"/>
                </a:lnTo>
                <a:lnTo>
                  <a:pt x="1584273" y="36106"/>
                </a:lnTo>
                <a:lnTo>
                  <a:pt x="1484508" y="16260"/>
                </a:lnTo>
                <a:lnTo>
                  <a:pt x="1382083" y="4118"/>
                </a:lnTo>
                <a:lnTo>
                  <a:pt x="1277325" y="0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70729" y="1673260"/>
            <a:ext cx="2233295" cy="2172335"/>
          </a:xfrm>
          <a:custGeom>
            <a:avLst/>
            <a:gdLst/>
            <a:ahLst/>
            <a:cxnLst/>
            <a:rect l="l" t="t" r="r" b="b"/>
            <a:pathLst>
              <a:path w="2233295" h="2172335">
                <a:moveTo>
                  <a:pt x="1116604" y="0"/>
                </a:moveTo>
                <a:lnTo>
                  <a:pt x="1025027" y="3600"/>
                </a:lnTo>
                <a:lnTo>
                  <a:pt x="935488" y="14213"/>
                </a:lnTo>
                <a:lnTo>
                  <a:pt x="848275" y="31561"/>
                </a:lnTo>
                <a:lnTo>
                  <a:pt x="763675" y="55364"/>
                </a:lnTo>
                <a:lnTo>
                  <a:pt x="681976" y="85343"/>
                </a:lnTo>
                <a:lnTo>
                  <a:pt x="603465" y="121217"/>
                </a:lnTo>
                <a:lnTo>
                  <a:pt x="528430" y="162707"/>
                </a:lnTo>
                <a:lnTo>
                  <a:pt x="457157" y="209534"/>
                </a:lnTo>
                <a:lnTo>
                  <a:pt x="389935" y="261419"/>
                </a:lnTo>
                <a:lnTo>
                  <a:pt x="327050" y="318081"/>
                </a:lnTo>
                <a:lnTo>
                  <a:pt x="268790" y="379242"/>
                </a:lnTo>
                <a:lnTo>
                  <a:pt x="215443" y="444622"/>
                </a:lnTo>
                <a:lnTo>
                  <a:pt x="167295" y="513941"/>
                </a:lnTo>
                <a:lnTo>
                  <a:pt x="124635" y="586920"/>
                </a:lnTo>
                <a:lnTo>
                  <a:pt x="87750" y="663280"/>
                </a:lnTo>
                <a:lnTo>
                  <a:pt x="56926" y="742740"/>
                </a:lnTo>
                <a:lnTo>
                  <a:pt x="32452" y="825022"/>
                </a:lnTo>
                <a:lnTo>
                  <a:pt x="14614" y="909846"/>
                </a:lnTo>
                <a:lnTo>
                  <a:pt x="3701" y="996932"/>
                </a:lnTo>
                <a:lnTo>
                  <a:pt x="0" y="1086002"/>
                </a:lnTo>
                <a:lnTo>
                  <a:pt x="3701" y="1175072"/>
                </a:lnTo>
                <a:lnTo>
                  <a:pt x="14614" y="1262158"/>
                </a:lnTo>
                <a:lnTo>
                  <a:pt x="32452" y="1346983"/>
                </a:lnTo>
                <a:lnTo>
                  <a:pt x="56926" y="1429266"/>
                </a:lnTo>
                <a:lnTo>
                  <a:pt x="87750" y="1508728"/>
                </a:lnTo>
                <a:lnTo>
                  <a:pt x="124635" y="1585089"/>
                </a:lnTo>
                <a:lnTo>
                  <a:pt x="167295" y="1658070"/>
                </a:lnTo>
                <a:lnTo>
                  <a:pt x="215443" y="1727391"/>
                </a:lnTo>
                <a:lnTo>
                  <a:pt x="268790" y="1792772"/>
                </a:lnTo>
                <a:lnTo>
                  <a:pt x="327050" y="1853935"/>
                </a:lnTo>
                <a:lnTo>
                  <a:pt x="389935" y="1910599"/>
                </a:lnTo>
                <a:lnTo>
                  <a:pt x="457157" y="1962485"/>
                </a:lnTo>
                <a:lnTo>
                  <a:pt x="528430" y="2009314"/>
                </a:lnTo>
                <a:lnTo>
                  <a:pt x="603465" y="2050806"/>
                </a:lnTo>
                <a:lnTo>
                  <a:pt x="681976" y="2086682"/>
                </a:lnTo>
                <a:lnTo>
                  <a:pt x="763675" y="2116661"/>
                </a:lnTo>
                <a:lnTo>
                  <a:pt x="848275" y="2140465"/>
                </a:lnTo>
                <a:lnTo>
                  <a:pt x="935488" y="2157814"/>
                </a:lnTo>
                <a:lnTo>
                  <a:pt x="1025027" y="2168428"/>
                </a:lnTo>
                <a:lnTo>
                  <a:pt x="1116604" y="2172029"/>
                </a:lnTo>
                <a:lnTo>
                  <a:pt x="1208181" y="2168428"/>
                </a:lnTo>
                <a:lnTo>
                  <a:pt x="1297719" y="2157814"/>
                </a:lnTo>
                <a:lnTo>
                  <a:pt x="1384931" y="2140465"/>
                </a:lnTo>
                <a:lnTo>
                  <a:pt x="1469529" y="2116661"/>
                </a:lnTo>
                <a:lnTo>
                  <a:pt x="1551227" y="2086682"/>
                </a:lnTo>
                <a:lnTo>
                  <a:pt x="1629736" y="2050806"/>
                </a:lnTo>
                <a:lnTo>
                  <a:pt x="1704769" y="2009314"/>
                </a:lnTo>
                <a:lnTo>
                  <a:pt x="1776040" y="1962485"/>
                </a:lnTo>
                <a:lnTo>
                  <a:pt x="1843260" y="1910599"/>
                </a:lnTo>
                <a:lnTo>
                  <a:pt x="1906142" y="1853935"/>
                </a:lnTo>
                <a:lnTo>
                  <a:pt x="1964400" y="1792772"/>
                </a:lnTo>
                <a:lnTo>
                  <a:pt x="2017745" y="1727391"/>
                </a:lnTo>
                <a:lnTo>
                  <a:pt x="2065890" y="1658070"/>
                </a:lnTo>
                <a:lnTo>
                  <a:pt x="2108549" y="1585089"/>
                </a:lnTo>
                <a:lnTo>
                  <a:pt x="2145432" y="1508728"/>
                </a:lnTo>
                <a:lnTo>
                  <a:pt x="2176254" y="1429266"/>
                </a:lnTo>
                <a:lnTo>
                  <a:pt x="2200727" y="1346983"/>
                </a:lnTo>
                <a:lnTo>
                  <a:pt x="2218564" y="1262158"/>
                </a:lnTo>
                <a:lnTo>
                  <a:pt x="2229476" y="1175072"/>
                </a:lnTo>
                <a:lnTo>
                  <a:pt x="2233178" y="1086002"/>
                </a:lnTo>
                <a:lnTo>
                  <a:pt x="2229476" y="996932"/>
                </a:lnTo>
                <a:lnTo>
                  <a:pt x="2218564" y="909846"/>
                </a:lnTo>
                <a:lnTo>
                  <a:pt x="2200727" y="825022"/>
                </a:lnTo>
                <a:lnTo>
                  <a:pt x="2176254" y="742740"/>
                </a:lnTo>
                <a:lnTo>
                  <a:pt x="2145432" y="663280"/>
                </a:lnTo>
                <a:lnTo>
                  <a:pt x="2108549" y="586920"/>
                </a:lnTo>
                <a:lnTo>
                  <a:pt x="2065890" y="513941"/>
                </a:lnTo>
                <a:lnTo>
                  <a:pt x="2017745" y="444622"/>
                </a:lnTo>
                <a:lnTo>
                  <a:pt x="1964400" y="379242"/>
                </a:lnTo>
                <a:lnTo>
                  <a:pt x="1906142" y="318081"/>
                </a:lnTo>
                <a:lnTo>
                  <a:pt x="1843260" y="261419"/>
                </a:lnTo>
                <a:lnTo>
                  <a:pt x="1776040" y="209534"/>
                </a:lnTo>
                <a:lnTo>
                  <a:pt x="1704769" y="162707"/>
                </a:lnTo>
                <a:lnTo>
                  <a:pt x="1629736" y="121217"/>
                </a:lnTo>
                <a:lnTo>
                  <a:pt x="1551227" y="85343"/>
                </a:lnTo>
                <a:lnTo>
                  <a:pt x="1469529" y="55364"/>
                </a:lnTo>
                <a:lnTo>
                  <a:pt x="1384931" y="31561"/>
                </a:lnTo>
                <a:lnTo>
                  <a:pt x="1297719" y="14213"/>
                </a:lnTo>
                <a:lnTo>
                  <a:pt x="1208181" y="3600"/>
                </a:lnTo>
                <a:lnTo>
                  <a:pt x="11166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31652" y="2218270"/>
            <a:ext cx="1168398" cy="11387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37510" y="2501886"/>
            <a:ext cx="952500" cy="6434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58628" y="2245065"/>
            <a:ext cx="1057910" cy="1028700"/>
          </a:xfrm>
          <a:custGeom>
            <a:avLst/>
            <a:gdLst/>
            <a:ahLst/>
            <a:cxnLst/>
            <a:rect l="l" t="t" r="r" b="b"/>
            <a:pathLst>
              <a:path w="1057909" h="1028700">
                <a:moveTo>
                  <a:pt x="528706" y="0"/>
                </a:moveTo>
                <a:lnTo>
                  <a:pt x="485343" y="1704"/>
                </a:lnTo>
                <a:lnTo>
                  <a:pt x="442946" y="6730"/>
                </a:lnTo>
                <a:lnTo>
                  <a:pt x="401651" y="14944"/>
                </a:lnTo>
                <a:lnTo>
                  <a:pt x="361593" y="26214"/>
                </a:lnTo>
                <a:lnTo>
                  <a:pt x="322908" y="40408"/>
                </a:lnTo>
                <a:lnTo>
                  <a:pt x="285734" y="57394"/>
                </a:lnTo>
                <a:lnTo>
                  <a:pt x="250205" y="77038"/>
                </a:lnTo>
                <a:lnTo>
                  <a:pt x="216458" y="99210"/>
                </a:lnTo>
                <a:lnTo>
                  <a:pt x="184628" y="123776"/>
                </a:lnTo>
                <a:lnTo>
                  <a:pt x="154853" y="150605"/>
                </a:lnTo>
                <a:lnTo>
                  <a:pt x="127268" y="179563"/>
                </a:lnTo>
                <a:lnTo>
                  <a:pt x="102008" y="210519"/>
                </a:lnTo>
                <a:lnTo>
                  <a:pt x="79211" y="243340"/>
                </a:lnTo>
                <a:lnTo>
                  <a:pt x="59012" y="277894"/>
                </a:lnTo>
                <a:lnTo>
                  <a:pt x="41548" y="314049"/>
                </a:lnTo>
                <a:lnTo>
                  <a:pt x="26953" y="351671"/>
                </a:lnTo>
                <a:lnTo>
                  <a:pt x="15365" y="390630"/>
                </a:lnTo>
                <a:lnTo>
                  <a:pt x="6919" y="430792"/>
                </a:lnTo>
                <a:lnTo>
                  <a:pt x="1752" y="472025"/>
                </a:lnTo>
                <a:lnTo>
                  <a:pt x="0" y="514197"/>
                </a:lnTo>
                <a:lnTo>
                  <a:pt x="1752" y="556373"/>
                </a:lnTo>
                <a:lnTo>
                  <a:pt x="6919" y="597611"/>
                </a:lnTo>
                <a:lnTo>
                  <a:pt x="15365" y="637776"/>
                </a:lnTo>
                <a:lnTo>
                  <a:pt x="26953" y="676738"/>
                </a:lnTo>
                <a:lnTo>
                  <a:pt x="41548" y="714363"/>
                </a:lnTo>
                <a:lnTo>
                  <a:pt x="59012" y="750520"/>
                </a:lnTo>
                <a:lnTo>
                  <a:pt x="79211" y="785076"/>
                </a:lnTo>
                <a:lnTo>
                  <a:pt x="102008" y="817899"/>
                </a:lnTo>
                <a:lnTo>
                  <a:pt x="127268" y="848856"/>
                </a:lnTo>
                <a:lnTo>
                  <a:pt x="154853" y="877816"/>
                </a:lnTo>
                <a:lnTo>
                  <a:pt x="184628" y="904645"/>
                </a:lnTo>
                <a:lnTo>
                  <a:pt x="216458" y="929213"/>
                </a:lnTo>
                <a:lnTo>
                  <a:pt x="250205" y="951385"/>
                </a:lnTo>
                <a:lnTo>
                  <a:pt x="285734" y="971030"/>
                </a:lnTo>
                <a:lnTo>
                  <a:pt x="322908" y="988016"/>
                </a:lnTo>
                <a:lnTo>
                  <a:pt x="361593" y="1002211"/>
                </a:lnTo>
                <a:lnTo>
                  <a:pt x="401651" y="1013481"/>
                </a:lnTo>
                <a:lnTo>
                  <a:pt x="442946" y="1021695"/>
                </a:lnTo>
                <a:lnTo>
                  <a:pt x="485343" y="1026721"/>
                </a:lnTo>
                <a:lnTo>
                  <a:pt x="528706" y="1028425"/>
                </a:lnTo>
                <a:lnTo>
                  <a:pt x="572064" y="1026721"/>
                </a:lnTo>
                <a:lnTo>
                  <a:pt x="614457" y="1021695"/>
                </a:lnTo>
                <a:lnTo>
                  <a:pt x="655749" y="1013481"/>
                </a:lnTo>
                <a:lnTo>
                  <a:pt x="695804" y="1002211"/>
                </a:lnTo>
                <a:lnTo>
                  <a:pt x="734485" y="988016"/>
                </a:lnTo>
                <a:lnTo>
                  <a:pt x="771657" y="971030"/>
                </a:lnTo>
                <a:lnTo>
                  <a:pt x="807184" y="951385"/>
                </a:lnTo>
                <a:lnTo>
                  <a:pt x="840930" y="929213"/>
                </a:lnTo>
                <a:lnTo>
                  <a:pt x="872757" y="904645"/>
                </a:lnTo>
                <a:lnTo>
                  <a:pt x="902531" y="877816"/>
                </a:lnTo>
                <a:lnTo>
                  <a:pt x="930116" y="848856"/>
                </a:lnTo>
                <a:lnTo>
                  <a:pt x="955374" y="817899"/>
                </a:lnTo>
                <a:lnTo>
                  <a:pt x="978171" y="785076"/>
                </a:lnTo>
                <a:lnTo>
                  <a:pt x="998369" y="750520"/>
                </a:lnTo>
                <a:lnTo>
                  <a:pt x="1015834" y="714363"/>
                </a:lnTo>
                <a:lnTo>
                  <a:pt x="1030428" y="676738"/>
                </a:lnTo>
                <a:lnTo>
                  <a:pt x="1042016" y="637776"/>
                </a:lnTo>
                <a:lnTo>
                  <a:pt x="1050461" y="597611"/>
                </a:lnTo>
                <a:lnTo>
                  <a:pt x="1055629" y="556373"/>
                </a:lnTo>
                <a:lnTo>
                  <a:pt x="1057381" y="514197"/>
                </a:lnTo>
                <a:lnTo>
                  <a:pt x="1055629" y="472025"/>
                </a:lnTo>
                <a:lnTo>
                  <a:pt x="1050461" y="430792"/>
                </a:lnTo>
                <a:lnTo>
                  <a:pt x="1042016" y="390630"/>
                </a:lnTo>
                <a:lnTo>
                  <a:pt x="1030428" y="351671"/>
                </a:lnTo>
                <a:lnTo>
                  <a:pt x="1015834" y="314049"/>
                </a:lnTo>
                <a:lnTo>
                  <a:pt x="998369" y="277894"/>
                </a:lnTo>
                <a:lnTo>
                  <a:pt x="978171" y="243340"/>
                </a:lnTo>
                <a:lnTo>
                  <a:pt x="955374" y="210519"/>
                </a:lnTo>
                <a:lnTo>
                  <a:pt x="930116" y="179563"/>
                </a:lnTo>
                <a:lnTo>
                  <a:pt x="902531" y="150605"/>
                </a:lnTo>
                <a:lnTo>
                  <a:pt x="872757" y="123776"/>
                </a:lnTo>
                <a:lnTo>
                  <a:pt x="840930" y="99210"/>
                </a:lnTo>
                <a:lnTo>
                  <a:pt x="807184" y="77038"/>
                </a:lnTo>
                <a:lnTo>
                  <a:pt x="771657" y="57394"/>
                </a:lnTo>
                <a:lnTo>
                  <a:pt x="734485" y="40408"/>
                </a:lnTo>
                <a:lnTo>
                  <a:pt x="695804" y="26214"/>
                </a:lnTo>
                <a:lnTo>
                  <a:pt x="655749" y="14944"/>
                </a:lnTo>
                <a:lnTo>
                  <a:pt x="614457" y="6730"/>
                </a:lnTo>
                <a:lnTo>
                  <a:pt x="572064" y="1704"/>
                </a:lnTo>
                <a:lnTo>
                  <a:pt x="528706" y="0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05552" y="2633909"/>
            <a:ext cx="5632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51201" y="2648218"/>
            <a:ext cx="304524" cy="2961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461573" y="2925423"/>
            <a:ext cx="43243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solidFill>
                  <a:srgbClr val="605E60"/>
                </a:solidFill>
                <a:latin typeface="Arial"/>
                <a:cs typeface="Arial"/>
              </a:rPr>
              <a:t>HANA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20943" y="3310512"/>
            <a:ext cx="304522" cy="2961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519395" y="3506829"/>
            <a:ext cx="78549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solidFill>
                  <a:srgbClr val="605E60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605E60"/>
                </a:solidFill>
                <a:latin typeface="Arial"/>
                <a:cs typeface="Arial"/>
              </a:rPr>
              <a:t>es</a:t>
            </a:r>
            <a:r>
              <a:rPr sz="1100" b="1" spc="-5" dirty="0">
                <a:solidFill>
                  <a:srgbClr val="605E60"/>
                </a:solidFill>
                <a:latin typeface="Arial"/>
                <a:cs typeface="Arial"/>
              </a:rPr>
              <a:t>t</a:t>
            </a:r>
            <a:r>
              <a:rPr sz="1100" b="1" spc="-15" dirty="0">
                <a:solidFill>
                  <a:srgbClr val="605E60"/>
                </a:solidFill>
                <a:latin typeface="Arial"/>
                <a:cs typeface="Arial"/>
              </a:rPr>
              <a:t>i</a:t>
            </a:r>
            <a:r>
              <a:rPr sz="1100" b="1" spc="-10" dirty="0">
                <a:solidFill>
                  <a:srgbClr val="605E6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605E6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605E60"/>
                </a:solidFill>
                <a:latin typeface="Arial"/>
                <a:cs typeface="Arial"/>
              </a:rPr>
              <a:t>t</a:t>
            </a:r>
            <a:r>
              <a:rPr sz="1100" b="1" spc="-15" dirty="0">
                <a:solidFill>
                  <a:srgbClr val="605E60"/>
                </a:solidFill>
                <a:latin typeface="Arial"/>
                <a:cs typeface="Arial"/>
              </a:rPr>
              <a:t>i</a:t>
            </a:r>
            <a:r>
              <a:rPr sz="1100" b="1" spc="-10" dirty="0">
                <a:solidFill>
                  <a:srgbClr val="605E60"/>
                </a:solidFill>
                <a:latin typeface="Arial"/>
                <a:cs typeface="Arial"/>
              </a:rPr>
              <a:t>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12181" y="1819455"/>
            <a:ext cx="304524" cy="2961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899495" y="2096379"/>
            <a:ext cx="33655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605E60"/>
                </a:solidFill>
                <a:latin typeface="Arial"/>
                <a:cs typeface="Arial"/>
              </a:rPr>
              <a:t>Java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861023" y="1952116"/>
            <a:ext cx="304522" cy="2961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695773" y="2231101"/>
            <a:ext cx="31305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605E60"/>
                </a:solidFill>
                <a:latin typeface="Arial"/>
                <a:cs typeface="Arial"/>
              </a:rPr>
              <a:t>V</a:t>
            </a:r>
            <a:r>
              <a:rPr sz="1100" b="1" spc="-5" dirty="0">
                <a:solidFill>
                  <a:srgbClr val="605E60"/>
                </a:solidFill>
                <a:latin typeface="Arial"/>
                <a:cs typeface="Arial"/>
              </a:rPr>
              <a:t>M</a:t>
            </a:r>
            <a:r>
              <a:rPr sz="1100" b="1" dirty="0">
                <a:solidFill>
                  <a:srgbClr val="605E60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161788" y="2580010"/>
            <a:ext cx="425450" cy="505459"/>
          </a:xfrm>
          <a:custGeom>
            <a:avLst/>
            <a:gdLst/>
            <a:ahLst/>
            <a:cxnLst/>
            <a:rect l="l" t="t" r="r" b="b"/>
            <a:pathLst>
              <a:path w="425450" h="505460">
                <a:moveTo>
                  <a:pt x="354451" y="0"/>
                </a:moveTo>
                <a:lnTo>
                  <a:pt x="57923" y="1183"/>
                </a:lnTo>
                <a:lnTo>
                  <a:pt x="21285" y="20238"/>
                </a:lnTo>
                <a:lnTo>
                  <a:pt x="1478" y="56397"/>
                </a:lnTo>
                <a:lnTo>
                  <a:pt x="0" y="70865"/>
                </a:lnTo>
                <a:lnTo>
                  <a:pt x="1187" y="447265"/>
                </a:lnTo>
                <a:lnTo>
                  <a:pt x="20250" y="483887"/>
                </a:lnTo>
                <a:lnTo>
                  <a:pt x="56420" y="503696"/>
                </a:lnTo>
                <a:lnTo>
                  <a:pt x="70896" y="505175"/>
                </a:lnTo>
                <a:lnTo>
                  <a:pt x="367446" y="503987"/>
                </a:lnTo>
                <a:lnTo>
                  <a:pt x="404071" y="484914"/>
                </a:lnTo>
                <a:lnTo>
                  <a:pt x="423870" y="448746"/>
                </a:lnTo>
                <a:lnTo>
                  <a:pt x="425348" y="434279"/>
                </a:lnTo>
                <a:lnTo>
                  <a:pt x="424165" y="57902"/>
                </a:lnTo>
                <a:lnTo>
                  <a:pt x="405106" y="21281"/>
                </a:lnTo>
                <a:lnTo>
                  <a:pt x="368931" y="1478"/>
                </a:lnTo>
                <a:lnTo>
                  <a:pt x="354451" y="0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33839" y="2679646"/>
            <a:ext cx="3048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00136" y="2099215"/>
            <a:ext cx="291114" cy="2708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641589" y="2357589"/>
            <a:ext cx="3390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605E60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605E60"/>
                </a:solidFill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195014" y="3433955"/>
            <a:ext cx="304523" cy="2961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478394" y="3548278"/>
            <a:ext cx="85534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605E60"/>
                </a:solidFill>
                <a:latin typeface="Arial"/>
                <a:cs typeface="Arial"/>
              </a:rPr>
              <a:t>D</a:t>
            </a:r>
            <a:r>
              <a:rPr sz="1200" b="1" spc="-10" dirty="0">
                <a:solidFill>
                  <a:srgbClr val="605E60"/>
                </a:solidFill>
                <a:latin typeface="Arial"/>
                <a:cs typeface="Arial"/>
              </a:rPr>
              <a:t>es</a:t>
            </a:r>
            <a:r>
              <a:rPr sz="1200" b="1" dirty="0">
                <a:solidFill>
                  <a:srgbClr val="605E60"/>
                </a:solidFill>
                <a:latin typeface="Arial"/>
                <a:cs typeface="Arial"/>
              </a:rPr>
              <a:t>t</a:t>
            </a:r>
            <a:r>
              <a:rPr sz="1200" b="1" spc="-10" dirty="0">
                <a:solidFill>
                  <a:srgbClr val="605E60"/>
                </a:solidFill>
                <a:latin typeface="Arial"/>
                <a:cs typeface="Arial"/>
              </a:rPr>
              <a:t>ina</a:t>
            </a:r>
            <a:r>
              <a:rPr sz="1200" b="1" dirty="0">
                <a:solidFill>
                  <a:srgbClr val="605E60"/>
                </a:solidFill>
                <a:latin typeface="Arial"/>
                <a:cs typeface="Arial"/>
              </a:rPr>
              <a:t>t</a:t>
            </a:r>
            <a:r>
              <a:rPr sz="1200" b="1" spc="-10" dirty="0">
                <a:solidFill>
                  <a:srgbClr val="605E60"/>
                </a:solidFill>
                <a:latin typeface="Arial"/>
                <a:cs typeface="Arial"/>
              </a:rPr>
              <a:t>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14963" y="2625303"/>
            <a:ext cx="1344295" cy="440055"/>
          </a:xfrm>
          <a:custGeom>
            <a:avLst/>
            <a:gdLst/>
            <a:ahLst/>
            <a:cxnLst/>
            <a:rect l="l" t="t" r="r" b="b"/>
            <a:pathLst>
              <a:path w="1344295" h="440055">
                <a:moveTo>
                  <a:pt x="1124132" y="0"/>
                </a:moveTo>
                <a:lnTo>
                  <a:pt x="1124132" y="109880"/>
                </a:lnTo>
                <a:lnTo>
                  <a:pt x="0" y="109880"/>
                </a:lnTo>
                <a:lnTo>
                  <a:pt x="0" y="329671"/>
                </a:lnTo>
                <a:lnTo>
                  <a:pt x="1124132" y="329671"/>
                </a:lnTo>
                <a:lnTo>
                  <a:pt x="1124132" y="439552"/>
                </a:lnTo>
                <a:lnTo>
                  <a:pt x="1343893" y="219760"/>
                </a:lnTo>
                <a:lnTo>
                  <a:pt x="1124132" y="0"/>
                </a:lnTo>
                <a:close/>
              </a:path>
            </a:pathLst>
          </a:custGeom>
          <a:solidFill>
            <a:srgbClr val="007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27766" y="4456168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0" y="99354"/>
                </a:moveTo>
                <a:lnTo>
                  <a:pt x="9132" y="57685"/>
                </a:lnTo>
                <a:lnTo>
                  <a:pt x="33809" y="24680"/>
                </a:lnTo>
                <a:lnTo>
                  <a:pt x="69953" y="4416"/>
                </a:lnTo>
                <a:lnTo>
                  <a:pt x="98403" y="0"/>
                </a:lnTo>
                <a:lnTo>
                  <a:pt x="113167" y="1053"/>
                </a:lnTo>
                <a:lnTo>
                  <a:pt x="152709" y="15685"/>
                </a:lnTo>
                <a:lnTo>
                  <a:pt x="182086" y="44394"/>
                </a:lnTo>
                <a:lnTo>
                  <a:pt x="197391" y="83162"/>
                </a:lnTo>
                <a:lnTo>
                  <a:pt x="198690" y="97625"/>
                </a:lnTo>
                <a:lnTo>
                  <a:pt x="197647" y="112522"/>
                </a:lnTo>
                <a:lnTo>
                  <a:pt x="183129" y="152315"/>
                </a:lnTo>
                <a:lnTo>
                  <a:pt x="154619" y="181829"/>
                </a:lnTo>
                <a:lnTo>
                  <a:pt x="116092" y="197290"/>
                </a:lnTo>
                <a:lnTo>
                  <a:pt x="101711" y="198670"/>
                </a:lnTo>
                <a:lnTo>
                  <a:pt x="86705" y="197636"/>
                </a:lnTo>
                <a:lnTo>
                  <a:pt x="46703" y="183214"/>
                </a:lnTo>
                <a:lnTo>
                  <a:pt x="17075" y="154871"/>
                </a:lnTo>
                <a:lnTo>
                  <a:pt x="1485" y="116546"/>
                </a:lnTo>
                <a:lnTo>
                  <a:pt x="0" y="99354"/>
                </a:lnTo>
                <a:close/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70140" y="4495975"/>
            <a:ext cx="121285" cy="120014"/>
          </a:xfrm>
          <a:custGeom>
            <a:avLst/>
            <a:gdLst/>
            <a:ahLst/>
            <a:cxnLst/>
            <a:rect l="l" t="t" r="r" b="b"/>
            <a:pathLst>
              <a:path w="121285" h="120014">
                <a:moveTo>
                  <a:pt x="49804" y="0"/>
                </a:moveTo>
                <a:lnTo>
                  <a:pt x="14286" y="20497"/>
                </a:lnTo>
                <a:lnTo>
                  <a:pt x="0" y="59534"/>
                </a:lnTo>
                <a:lnTo>
                  <a:pt x="1037" y="70742"/>
                </a:lnTo>
                <a:lnTo>
                  <a:pt x="21766" y="105899"/>
                </a:lnTo>
                <a:lnTo>
                  <a:pt x="61223" y="120014"/>
                </a:lnTo>
                <a:lnTo>
                  <a:pt x="74942" y="118259"/>
                </a:lnTo>
                <a:lnTo>
                  <a:pt x="107812" y="96114"/>
                </a:lnTo>
                <a:lnTo>
                  <a:pt x="120720" y="54169"/>
                </a:lnTo>
                <a:lnTo>
                  <a:pt x="118115" y="41398"/>
                </a:lnTo>
                <a:lnTo>
                  <a:pt x="94354" y="11224"/>
                </a:lnTo>
                <a:lnTo>
                  <a:pt x="49804" y="0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97280" y="5130787"/>
            <a:ext cx="5969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sz="900" b="1" spc="-5" dirty="0">
                <a:solidFill>
                  <a:srgbClr val="666666"/>
                </a:solidFill>
                <a:latin typeface="Arial"/>
                <a:cs typeface="Arial"/>
              </a:rPr>
              <a:t>Cloud</a:t>
            </a:r>
            <a:r>
              <a:rPr sz="9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900" b="1" spc="-10" dirty="0">
                <a:solidFill>
                  <a:srgbClr val="666666"/>
                </a:solidFill>
                <a:latin typeface="Arial"/>
                <a:cs typeface="Arial"/>
              </a:rPr>
              <a:t>Conne</a:t>
            </a:r>
            <a:r>
              <a:rPr sz="900" b="1" spc="-5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900" b="1" dirty="0">
                <a:solidFill>
                  <a:srgbClr val="666666"/>
                </a:solidFill>
                <a:latin typeface="Arial"/>
                <a:cs typeface="Arial"/>
              </a:rPr>
              <a:t>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46408" y="5540422"/>
            <a:ext cx="1029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666666"/>
                </a:solidFill>
                <a:latin typeface="Arial"/>
                <a:cs typeface="Arial"/>
              </a:rPr>
              <a:t>S/4</a:t>
            </a:r>
            <a:r>
              <a:rPr sz="1800" b="1" dirty="0">
                <a:solidFill>
                  <a:srgbClr val="666666"/>
                </a:solidFill>
                <a:latin typeface="Arial"/>
                <a:cs typeface="Arial"/>
              </a:rPr>
              <a:t>HANA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54503" y="5547287"/>
            <a:ext cx="407862" cy="20451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29759" y="4102062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699" y="99331"/>
                </a:moveTo>
                <a:lnTo>
                  <a:pt x="189567" y="140992"/>
                </a:lnTo>
                <a:lnTo>
                  <a:pt x="164887" y="173994"/>
                </a:lnTo>
                <a:lnTo>
                  <a:pt x="128740" y="194256"/>
                </a:lnTo>
                <a:lnTo>
                  <a:pt x="100284" y="198673"/>
                </a:lnTo>
                <a:lnTo>
                  <a:pt x="85519" y="197619"/>
                </a:lnTo>
                <a:lnTo>
                  <a:pt x="45975" y="182986"/>
                </a:lnTo>
                <a:lnTo>
                  <a:pt x="16598" y="154275"/>
                </a:lnTo>
                <a:lnTo>
                  <a:pt x="1297" y="115509"/>
                </a:lnTo>
                <a:lnTo>
                  <a:pt x="0" y="101047"/>
                </a:lnTo>
                <a:lnTo>
                  <a:pt x="1043" y="86150"/>
                </a:lnTo>
                <a:lnTo>
                  <a:pt x="15560" y="46356"/>
                </a:lnTo>
                <a:lnTo>
                  <a:pt x="44068" y="16841"/>
                </a:lnTo>
                <a:lnTo>
                  <a:pt x="82595" y="1379"/>
                </a:lnTo>
                <a:lnTo>
                  <a:pt x="96976" y="0"/>
                </a:lnTo>
                <a:lnTo>
                  <a:pt x="111983" y="1033"/>
                </a:lnTo>
                <a:lnTo>
                  <a:pt x="151986" y="15453"/>
                </a:lnTo>
                <a:lnTo>
                  <a:pt x="181616" y="43793"/>
                </a:lnTo>
                <a:lnTo>
                  <a:pt x="197211" y="82116"/>
                </a:lnTo>
                <a:lnTo>
                  <a:pt x="198699" y="99331"/>
                </a:lnTo>
                <a:close/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27113" y="4667250"/>
            <a:ext cx="0" cy="852805"/>
          </a:xfrm>
          <a:custGeom>
            <a:avLst/>
            <a:gdLst/>
            <a:ahLst/>
            <a:cxnLst/>
            <a:rect l="l" t="t" r="r" b="b"/>
            <a:pathLst>
              <a:path h="852804">
                <a:moveTo>
                  <a:pt x="0" y="0"/>
                </a:moveTo>
                <a:lnTo>
                  <a:pt x="0" y="852534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27113" y="3972507"/>
            <a:ext cx="2540" cy="129539"/>
          </a:xfrm>
          <a:custGeom>
            <a:avLst/>
            <a:gdLst/>
            <a:ahLst/>
            <a:cxnLst/>
            <a:rect l="l" t="t" r="r" b="b"/>
            <a:pathLst>
              <a:path w="2539" h="129539">
                <a:moveTo>
                  <a:pt x="0" y="0"/>
                </a:moveTo>
                <a:lnTo>
                  <a:pt x="1987" y="129527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70140" y="4144837"/>
            <a:ext cx="121285" cy="120014"/>
          </a:xfrm>
          <a:custGeom>
            <a:avLst/>
            <a:gdLst/>
            <a:ahLst/>
            <a:cxnLst/>
            <a:rect l="l" t="t" r="r" b="b"/>
            <a:pathLst>
              <a:path w="121285" h="120014">
                <a:moveTo>
                  <a:pt x="49804" y="0"/>
                </a:moveTo>
                <a:lnTo>
                  <a:pt x="14286" y="20497"/>
                </a:lnTo>
                <a:lnTo>
                  <a:pt x="0" y="59534"/>
                </a:lnTo>
                <a:lnTo>
                  <a:pt x="1036" y="70738"/>
                </a:lnTo>
                <a:lnTo>
                  <a:pt x="21764" y="105896"/>
                </a:lnTo>
                <a:lnTo>
                  <a:pt x="61221" y="120011"/>
                </a:lnTo>
                <a:lnTo>
                  <a:pt x="74940" y="118257"/>
                </a:lnTo>
                <a:lnTo>
                  <a:pt x="107811" y="96113"/>
                </a:lnTo>
                <a:lnTo>
                  <a:pt x="120720" y="54169"/>
                </a:lnTo>
                <a:lnTo>
                  <a:pt x="118115" y="41398"/>
                </a:lnTo>
                <a:lnTo>
                  <a:pt x="94354" y="11224"/>
                </a:lnTo>
                <a:lnTo>
                  <a:pt x="49804" y="0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83454" y="4374666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0" y="0"/>
                </a:moveTo>
                <a:lnTo>
                  <a:pt x="216682" y="0"/>
                </a:lnTo>
              </a:path>
            </a:pathLst>
          </a:custGeom>
          <a:ln w="2539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29622" y="4374666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>
                <a:moveTo>
                  <a:pt x="0" y="0"/>
                </a:moveTo>
                <a:lnTo>
                  <a:pt x="99608" y="0"/>
                </a:lnTo>
              </a:path>
            </a:pathLst>
          </a:custGeom>
          <a:ln w="2539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29230" y="4289977"/>
            <a:ext cx="354330" cy="267970"/>
          </a:xfrm>
          <a:custGeom>
            <a:avLst/>
            <a:gdLst/>
            <a:ahLst/>
            <a:cxnLst/>
            <a:rect l="l" t="t" r="r" b="b"/>
            <a:pathLst>
              <a:path w="354330" h="267970">
                <a:moveTo>
                  <a:pt x="0" y="267819"/>
                </a:moveTo>
                <a:lnTo>
                  <a:pt x="354223" y="267819"/>
                </a:lnTo>
                <a:lnTo>
                  <a:pt x="354223" y="0"/>
                </a:lnTo>
                <a:lnTo>
                  <a:pt x="0" y="0"/>
                </a:lnTo>
                <a:lnTo>
                  <a:pt x="0" y="2678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04226" y="4213467"/>
            <a:ext cx="252729" cy="133350"/>
          </a:xfrm>
          <a:custGeom>
            <a:avLst/>
            <a:gdLst/>
            <a:ahLst/>
            <a:cxnLst/>
            <a:rect l="l" t="t" r="r" b="b"/>
            <a:pathLst>
              <a:path w="252730" h="133350">
                <a:moveTo>
                  <a:pt x="0" y="133242"/>
                </a:moveTo>
                <a:lnTo>
                  <a:pt x="252436" y="133242"/>
                </a:lnTo>
                <a:lnTo>
                  <a:pt x="252436" y="0"/>
                </a:lnTo>
                <a:lnTo>
                  <a:pt x="0" y="0"/>
                </a:lnTo>
                <a:lnTo>
                  <a:pt x="0" y="1332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07037" y="4412181"/>
            <a:ext cx="252729" cy="139065"/>
          </a:xfrm>
          <a:custGeom>
            <a:avLst/>
            <a:gdLst/>
            <a:ahLst/>
            <a:cxnLst/>
            <a:rect l="l" t="t" r="r" b="b"/>
            <a:pathLst>
              <a:path w="252730" h="139064">
                <a:moveTo>
                  <a:pt x="0" y="139076"/>
                </a:moveTo>
                <a:lnTo>
                  <a:pt x="252436" y="139076"/>
                </a:lnTo>
                <a:lnTo>
                  <a:pt x="252436" y="0"/>
                </a:lnTo>
                <a:lnTo>
                  <a:pt x="0" y="0"/>
                </a:lnTo>
                <a:lnTo>
                  <a:pt x="0" y="1390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31840" y="4181438"/>
            <a:ext cx="635" cy="412750"/>
          </a:xfrm>
          <a:custGeom>
            <a:avLst/>
            <a:gdLst/>
            <a:ahLst/>
            <a:cxnLst/>
            <a:rect l="l" t="t" r="r" b="b"/>
            <a:pathLst>
              <a:path w="635" h="412750">
                <a:moveTo>
                  <a:pt x="0" y="412171"/>
                </a:moveTo>
                <a:lnTo>
                  <a:pt x="45" y="0"/>
                </a:lnTo>
              </a:path>
            </a:pathLst>
          </a:custGeom>
          <a:ln w="28574">
            <a:solidFill>
              <a:srgbClr val="F0A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93577" y="4453287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0" y="99351"/>
                </a:moveTo>
                <a:lnTo>
                  <a:pt x="9134" y="57687"/>
                </a:lnTo>
                <a:lnTo>
                  <a:pt x="33815" y="24684"/>
                </a:lnTo>
                <a:lnTo>
                  <a:pt x="69960" y="4419"/>
                </a:lnTo>
                <a:lnTo>
                  <a:pt x="98409" y="0"/>
                </a:lnTo>
                <a:lnTo>
                  <a:pt x="113172" y="1053"/>
                </a:lnTo>
                <a:lnTo>
                  <a:pt x="152717" y="15682"/>
                </a:lnTo>
                <a:lnTo>
                  <a:pt x="182101" y="44387"/>
                </a:lnTo>
                <a:lnTo>
                  <a:pt x="197413" y="83148"/>
                </a:lnTo>
                <a:lnTo>
                  <a:pt x="198714" y="97609"/>
                </a:lnTo>
                <a:lnTo>
                  <a:pt x="197671" y="112510"/>
                </a:lnTo>
                <a:lnTo>
                  <a:pt x="183153" y="152311"/>
                </a:lnTo>
                <a:lnTo>
                  <a:pt x="154648" y="181829"/>
                </a:lnTo>
                <a:lnTo>
                  <a:pt x="116132" y="197298"/>
                </a:lnTo>
                <a:lnTo>
                  <a:pt x="101756" y="198681"/>
                </a:lnTo>
                <a:lnTo>
                  <a:pt x="86748" y="197648"/>
                </a:lnTo>
                <a:lnTo>
                  <a:pt x="46738" y="183233"/>
                </a:lnTo>
                <a:lnTo>
                  <a:pt x="17099" y="154902"/>
                </a:lnTo>
                <a:lnTo>
                  <a:pt x="1493" y="116590"/>
                </a:lnTo>
                <a:lnTo>
                  <a:pt x="0" y="99351"/>
                </a:lnTo>
                <a:close/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35974" y="4493097"/>
            <a:ext cx="121285" cy="120014"/>
          </a:xfrm>
          <a:custGeom>
            <a:avLst/>
            <a:gdLst/>
            <a:ahLst/>
            <a:cxnLst/>
            <a:rect l="l" t="t" r="r" b="b"/>
            <a:pathLst>
              <a:path w="121284" h="120014">
                <a:moveTo>
                  <a:pt x="49796" y="0"/>
                </a:moveTo>
                <a:lnTo>
                  <a:pt x="14281" y="20504"/>
                </a:lnTo>
                <a:lnTo>
                  <a:pt x="0" y="59542"/>
                </a:lnTo>
                <a:lnTo>
                  <a:pt x="1033" y="70727"/>
                </a:lnTo>
                <a:lnTo>
                  <a:pt x="21752" y="105890"/>
                </a:lnTo>
                <a:lnTo>
                  <a:pt x="61208" y="120009"/>
                </a:lnTo>
                <a:lnTo>
                  <a:pt x="74928" y="118258"/>
                </a:lnTo>
                <a:lnTo>
                  <a:pt x="107800" y="96116"/>
                </a:lnTo>
                <a:lnTo>
                  <a:pt x="120707" y="54172"/>
                </a:lnTo>
                <a:lnTo>
                  <a:pt x="118103" y="41401"/>
                </a:lnTo>
                <a:lnTo>
                  <a:pt x="94345" y="11225"/>
                </a:lnTo>
                <a:lnTo>
                  <a:pt x="49796" y="0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463097" y="5127905"/>
            <a:ext cx="5969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sz="900" b="1" spc="-5" dirty="0">
                <a:solidFill>
                  <a:srgbClr val="666666"/>
                </a:solidFill>
                <a:latin typeface="Arial"/>
                <a:cs typeface="Arial"/>
              </a:rPr>
              <a:t>Cloud</a:t>
            </a:r>
            <a:r>
              <a:rPr sz="9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900" b="1" spc="-10" dirty="0">
                <a:solidFill>
                  <a:srgbClr val="666666"/>
                </a:solidFill>
                <a:latin typeface="Arial"/>
                <a:cs typeface="Arial"/>
              </a:rPr>
              <a:t>Conne</a:t>
            </a:r>
            <a:r>
              <a:rPr sz="900" b="1" spc="-5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900" b="1" dirty="0">
                <a:solidFill>
                  <a:srgbClr val="666666"/>
                </a:solidFill>
                <a:latin typeface="Arial"/>
                <a:cs typeface="Arial"/>
              </a:rPr>
              <a:t>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012238" y="5537539"/>
            <a:ext cx="1029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666666"/>
                </a:solidFill>
                <a:latin typeface="Arial"/>
                <a:cs typeface="Arial"/>
              </a:rPr>
              <a:t>S/4</a:t>
            </a:r>
            <a:r>
              <a:rPr sz="1800" b="1" dirty="0">
                <a:solidFill>
                  <a:srgbClr val="666666"/>
                </a:solidFill>
                <a:latin typeface="Arial"/>
                <a:cs typeface="Arial"/>
              </a:rPr>
              <a:t>HANA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620334" y="5544407"/>
            <a:ext cx="407862" cy="20451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95573" y="4099183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714" y="99330"/>
                </a:moveTo>
                <a:lnTo>
                  <a:pt x="189585" y="140995"/>
                </a:lnTo>
                <a:lnTo>
                  <a:pt x="164911" y="173998"/>
                </a:lnTo>
                <a:lnTo>
                  <a:pt x="128765" y="194262"/>
                </a:lnTo>
                <a:lnTo>
                  <a:pt x="100305" y="198681"/>
                </a:lnTo>
                <a:lnTo>
                  <a:pt x="85542" y="197627"/>
                </a:lnTo>
                <a:lnTo>
                  <a:pt x="45997" y="182999"/>
                </a:lnTo>
                <a:lnTo>
                  <a:pt x="16613" y="154295"/>
                </a:lnTo>
                <a:lnTo>
                  <a:pt x="1301" y="115533"/>
                </a:lnTo>
                <a:lnTo>
                  <a:pt x="0" y="101072"/>
                </a:lnTo>
                <a:lnTo>
                  <a:pt x="1043" y="86171"/>
                </a:lnTo>
                <a:lnTo>
                  <a:pt x="15560" y="46370"/>
                </a:lnTo>
                <a:lnTo>
                  <a:pt x="44065" y="16852"/>
                </a:lnTo>
                <a:lnTo>
                  <a:pt x="82581" y="1383"/>
                </a:lnTo>
                <a:lnTo>
                  <a:pt x="96957" y="0"/>
                </a:lnTo>
                <a:lnTo>
                  <a:pt x="111972" y="1032"/>
                </a:lnTo>
                <a:lnTo>
                  <a:pt x="151989" y="15447"/>
                </a:lnTo>
                <a:lnTo>
                  <a:pt x="181622" y="43778"/>
                </a:lnTo>
                <a:lnTo>
                  <a:pt x="197221" y="82091"/>
                </a:lnTo>
                <a:lnTo>
                  <a:pt x="198714" y="99330"/>
                </a:lnTo>
                <a:close/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392941" y="4664381"/>
            <a:ext cx="0" cy="852805"/>
          </a:xfrm>
          <a:custGeom>
            <a:avLst/>
            <a:gdLst/>
            <a:ahLst/>
            <a:cxnLst/>
            <a:rect l="l" t="t" r="r" b="b"/>
            <a:pathLst>
              <a:path h="852804">
                <a:moveTo>
                  <a:pt x="0" y="0"/>
                </a:moveTo>
                <a:lnTo>
                  <a:pt x="0" y="852522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92941" y="3969639"/>
            <a:ext cx="2540" cy="129539"/>
          </a:xfrm>
          <a:custGeom>
            <a:avLst/>
            <a:gdLst/>
            <a:ahLst/>
            <a:cxnLst/>
            <a:rect l="l" t="t" r="r" b="b"/>
            <a:pathLst>
              <a:path w="2540" h="129539">
                <a:moveTo>
                  <a:pt x="0" y="0"/>
                </a:moveTo>
                <a:lnTo>
                  <a:pt x="1981" y="129515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35974" y="4141958"/>
            <a:ext cx="121285" cy="120014"/>
          </a:xfrm>
          <a:custGeom>
            <a:avLst/>
            <a:gdLst/>
            <a:ahLst/>
            <a:cxnLst/>
            <a:rect l="l" t="t" r="r" b="b"/>
            <a:pathLst>
              <a:path w="121284" h="120014">
                <a:moveTo>
                  <a:pt x="49796" y="0"/>
                </a:moveTo>
                <a:lnTo>
                  <a:pt x="14281" y="20499"/>
                </a:lnTo>
                <a:lnTo>
                  <a:pt x="0" y="59542"/>
                </a:lnTo>
                <a:lnTo>
                  <a:pt x="1033" y="70728"/>
                </a:lnTo>
                <a:lnTo>
                  <a:pt x="21753" y="105890"/>
                </a:lnTo>
                <a:lnTo>
                  <a:pt x="61209" y="120010"/>
                </a:lnTo>
                <a:lnTo>
                  <a:pt x="74929" y="118258"/>
                </a:lnTo>
                <a:lnTo>
                  <a:pt x="107800" y="96116"/>
                </a:lnTo>
                <a:lnTo>
                  <a:pt x="120707" y="54171"/>
                </a:lnTo>
                <a:lnTo>
                  <a:pt x="118103" y="41397"/>
                </a:lnTo>
                <a:lnTo>
                  <a:pt x="94345" y="11222"/>
                </a:lnTo>
                <a:lnTo>
                  <a:pt x="49796" y="0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49271" y="437179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6685" y="0"/>
                </a:lnTo>
              </a:path>
            </a:pathLst>
          </a:custGeom>
          <a:ln w="2539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95426" y="4371795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608" y="0"/>
                </a:lnTo>
              </a:path>
            </a:pathLst>
          </a:custGeom>
          <a:ln w="2539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95035" y="4287108"/>
            <a:ext cx="354330" cy="267970"/>
          </a:xfrm>
          <a:custGeom>
            <a:avLst/>
            <a:gdLst/>
            <a:ahLst/>
            <a:cxnLst/>
            <a:rect l="l" t="t" r="r" b="b"/>
            <a:pathLst>
              <a:path w="354329" h="267970">
                <a:moveTo>
                  <a:pt x="0" y="267807"/>
                </a:moveTo>
                <a:lnTo>
                  <a:pt x="354235" y="267807"/>
                </a:lnTo>
                <a:lnTo>
                  <a:pt x="354235" y="0"/>
                </a:lnTo>
                <a:lnTo>
                  <a:pt x="0" y="0"/>
                </a:lnTo>
                <a:lnTo>
                  <a:pt x="0" y="267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70047" y="4210599"/>
            <a:ext cx="252729" cy="133350"/>
          </a:xfrm>
          <a:custGeom>
            <a:avLst/>
            <a:gdLst/>
            <a:ahLst/>
            <a:cxnLst/>
            <a:rect l="l" t="t" r="r" b="b"/>
            <a:pathLst>
              <a:path w="252729" h="133350">
                <a:moveTo>
                  <a:pt x="0" y="133230"/>
                </a:moveTo>
                <a:lnTo>
                  <a:pt x="252436" y="133230"/>
                </a:lnTo>
                <a:lnTo>
                  <a:pt x="252436" y="0"/>
                </a:lnTo>
                <a:lnTo>
                  <a:pt x="0" y="0"/>
                </a:lnTo>
                <a:lnTo>
                  <a:pt x="0" y="1332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72881" y="4409301"/>
            <a:ext cx="252729" cy="139065"/>
          </a:xfrm>
          <a:custGeom>
            <a:avLst/>
            <a:gdLst/>
            <a:ahLst/>
            <a:cxnLst/>
            <a:rect l="l" t="t" r="r" b="b"/>
            <a:pathLst>
              <a:path w="252729" h="139064">
                <a:moveTo>
                  <a:pt x="0" y="139076"/>
                </a:moveTo>
                <a:lnTo>
                  <a:pt x="252436" y="139076"/>
                </a:lnTo>
                <a:lnTo>
                  <a:pt x="252436" y="0"/>
                </a:lnTo>
                <a:lnTo>
                  <a:pt x="0" y="0"/>
                </a:lnTo>
                <a:lnTo>
                  <a:pt x="0" y="1390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397666" y="4178558"/>
            <a:ext cx="635" cy="412750"/>
          </a:xfrm>
          <a:custGeom>
            <a:avLst/>
            <a:gdLst/>
            <a:ahLst/>
            <a:cxnLst/>
            <a:rect l="l" t="t" r="r" b="b"/>
            <a:pathLst>
              <a:path w="634" h="412750">
                <a:moveTo>
                  <a:pt x="0" y="412181"/>
                </a:moveTo>
                <a:lnTo>
                  <a:pt x="60" y="0"/>
                </a:lnTo>
              </a:path>
            </a:pathLst>
          </a:custGeom>
          <a:ln w="28574">
            <a:solidFill>
              <a:srgbClr val="F0A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22406" y="2595920"/>
            <a:ext cx="1344295" cy="440055"/>
          </a:xfrm>
          <a:custGeom>
            <a:avLst/>
            <a:gdLst/>
            <a:ahLst/>
            <a:cxnLst/>
            <a:rect l="l" t="t" r="r" b="b"/>
            <a:pathLst>
              <a:path w="1344295" h="440055">
                <a:moveTo>
                  <a:pt x="1124102" y="0"/>
                </a:moveTo>
                <a:lnTo>
                  <a:pt x="1124102" y="109880"/>
                </a:lnTo>
                <a:lnTo>
                  <a:pt x="0" y="109880"/>
                </a:lnTo>
                <a:lnTo>
                  <a:pt x="0" y="329671"/>
                </a:lnTo>
                <a:lnTo>
                  <a:pt x="1124102" y="329671"/>
                </a:lnTo>
                <a:lnTo>
                  <a:pt x="1124102" y="439552"/>
                </a:lnTo>
                <a:lnTo>
                  <a:pt x="1343893" y="219791"/>
                </a:lnTo>
                <a:lnTo>
                  <a:pt x="1124102" y="0"/>
                </a:lnTo>
                <a:close/>
              </a:path>
            </a:pathLst>
          </a:custGeom>
          <a:solidFill>
            <a:srgbClr val="007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158696" y="6027708"/>
            <a:ext cx="4953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029276" y="6032946"/>
            <a:ext cx="686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152430" y="5516904"/>
            <a:ext cx="425450" cy="505459"/>
          </a:xfrm>
          <a:custGeom>
            <a:avLst/>
            <a:gdLst/>
            <a:ahLst/>
            <a:cxnLst/>
            <a:rect l="l" t="t" r="r" b="b"/>
            <a:pathLst>
              <a:path w="425450" h="505460">
                <a:moveTo>
                  <a:pt x="354451" y="0"/>
                </a:moveTo>
                <a:lnTo>
                  <a:pt x="57897" y="1188"/>
                </a:lnTo>
                <a:lnTo>
                  <a:pt x="21274" y="20256"/>
                </a:lnTo>
                <a:lnTo>
                  <a:pt x="1477" y="56428"/>
                </a:lnTo>
                <a:lnTo>
                  <a:pt x="0" y="70902"/>
                </a:lnTo>
                <a:lnTo>
                  <a:pt x="1186" y="447264"/>
                </a:lnTo>
                <a:lnTo>
                  <a:pt x="20248" y="483887"/>
                </a:lnTo>
                <a:lnTo>
                  <a:pt x="56419" y="503690"/>
                </a:lnTo>
                <a:lnTo>
                  <a:pt x="70896" y="505169"/>
                </a:lnTo>
                <a:lnTo>
                  <a:pt x="367442" y="503982"/>
                </a:lnTo>
                <a:lnTo>
                  <a:pt x="404070" y="484917"/>
                </a:lnTo>
                <a:lnTo>
                  <a:pt x="423870" y="448750"/>
                </a:lnTo>
                <a:lnTo>
                  <a:pt x="425348" y="434279"/>
                </a:lnTo>
                <a:lnTo>
                  <a:pt x="424160" y="57905"/>
                </a:lnTo>
                <a:lnTo>
                  <a:pt x="405096" y="21280"/>
                </a:lnTo>
                <a:lnTo>
                  <a:pt x="368927" y="1478"/>
                </a:lnTo>
                <a:lnTo>
                  <a:pt x="354451" y="0"/>
                </a:lnTo>
                <a:close/>
              </a:path>
            </a:pathLst>
          </a:custGeom>
          <a:solidFill>
            <a:srgbClr val="F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224466" y="5616557"/>
            <a:ext cx="3048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705605" y="5562194"/>
            <a:ext cx="1344295" cy="440055"/>
          </a:xfrm>
          <a:custGeom>
            <a:avLst/>
            <a:gdLst/>
            <a:ahLst/>
            <a:cxnLst/>
            <a:rect l="l" t="t" r="r" b="b"/>
            <a:pathLst>
              <a:path w="1344295" h="440054">
                <a:moveTo>
                  <a:pt x="1124102" y="0"/>
                </a:moveTo>
                <a:lnTo>
                  <a:pt x="1124102" y="109895"/>
                </a:lnTo>
                <a:lnTo>
                  <a:pt x="0" y="109895"/>
                </a:lnTo>
                <a:lnTo>
                  <a:pt x="0" y="329671"/>
                </a:lnTo>
                <a:lnTo>
                  <a:pt x="1124102" y="329671"/>
                </a:lnTo>
                <a:lnTo>
                  <a:pt x="1124102" y="439567"/>
                </a:lnTo>
                <a:lnTo>
                  <a:pt x="1343893" y="219791"/>
                </a:lnTo>
                <a:lnTo>
                  <a:pt x="1124102" y="0"/>
                </a:lnTo>
                <a:close/>
              </a:path>
            </a:pathLst>
          </a:custGeom>
          <a:solidFill>
            <a:srgbClr val="007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13049" y="5532821"/>
            <a:ext cx="1344295" cy="440055"/>
          </a:xfrm>
          <a:custGeom>
            <a:avLst/>
            <a:gdLst/>
            <a:ahLst/>
            <a:cxnLst/>
            <a:rect l="l" t="t" r="r" b="b"/>
            <a:pathLst>
              <a:path w="1344295" h="440054">
                <a:moveTo>
                  <a:pt x="1124102" y="0"/>
                </a:moveTo>
                <a:lnTo>
                  <a:pt x="1124102" y="109895"/>
                </a:lnTo>
                <a:lnTo>
                  <a:pt x="0" y="109895"/>
                </a:lnTo>
                <a:lnTo>
                  <a:pt x="0" y="329686"/>
                </a:lnTo>
                <a:lnTo>
                  <a:pt x="1124102" y="329686"/>
                </a:lnTo>
                <a:lnTo>
                  <a:pt x="1124102" y="439567"/>
                </a:lnTo>
                <a:lnTo>
                  <a:pt x="1343893" y="219791"/>
                </a:lnTo>
                <a:lnTo>
                  <a:pt x="1124102" y="0"/>
                </a:lnTo>
                <a:close/>
              </a:path>
            </a:pathLst>
          </a:custGeom>
          <a:solidFill>
            <a:srgbClr val="007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201</a:t>
            </a:r>
            <a:r>
              <a:rPr dirty="0"/>
              <a:t>4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SA</a:t>
            </a:r>
            <a:r>
              <a:rPr spc="-10" dirty="0"/>
              <a:t>P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aff</a:t>
            </a:r>
            <a:r>
              <a:rPr dirty="0"/>
              <a:t>ili</a:t>
            </a:r>
            <a:r>
              <a:rPr spc="-10" dirty="0"/>
              <a:t>at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pan</a:t>
            </a:r>
            <a:r>
              <a:rPr spc="-5" dirty="0"/>
              <a:t>y.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ll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-10" dirty="0"/>
              <a:t>ght</a:t>
            </a:r>
            <a:r>
              <a:rPr dirty="0"/>
              <a:t>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e</a:t>
            </a:r>
            <a:r>
              <a:rPr spc="5" dirty="0"/>
              <a:t>r</a:t>
            </a:r>
            <a:r>
              <a:rPr spc="-10" dirty="0"/>
              <a:t>na</a:t>
            </a:r>
            <a:r>
              <a:rPr dirty="0"/>
              <a:t>l</a:t>
            </a: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666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1461</Words>
  <Application>Microsoft Office PowerPoint</Application>
  <PresentationFormat>Widescreen</PresentationFormat>
  <Paragraphs>265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PowerPoint Presentation</vt:lpstr>
      <vt:lpstr>Multi-tenancy on SAP Cloud Plaform</vt:lpstr>
      <vt:lpstr>What is a Multi-Tenant application ?</vt:lpstr>
      <vt:lpstr>Some basic terminology</vt:lpstr>
      <vt:lpstr>PowerPoint Presentation</vt:lpstr>
      <vt:lpstr>PowerPoint Presentation</vt:lpstr>
      <vt:lpstr>Understanding SAP Cloud Platform Accounts</vt:lpstr>
      <vt:lpstr>Sub – Accounts Concept</vt:lpstr>
      <vt:lpstr>Pairing of Accounts with Backend Systems</vt:lpstr>
      <vt:lpstr>What is a Multi-Tenant application ?</vt:lpstr>
      <vt:lpstr>Customer does not have an account…</vt:lpstr>
      <vt:lpstr>General Programming Guidelines for multitenant programming</vt:lpstr>
      <vt:lpstr>Multitenant Core Services in HCP</vt:lpstr>
      <vt:lpstr>Destination</vt:lpstr>
      <vt:lpstr>Provider Specific Destination</vt:lpstr>
      <vt:lpstr>Destination visibility</vt:lpstr>
      <vt:lpstr>Scaling Applications</vt:lpstr>
      <vt:lpstr>Data Level Isolation using the Persistency service</vt:lpstr>
      <vt:lpstr>Sharing a single database schema between all application consumers</vt:lpstr>
      <vt:lpstr>PowerPoint Presentation</vt:lpstr>
      <vt:lpstr>© 2014 SAP SE or an SAP affiliate company. All rights reserved.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Agarwal, Niraj</cp:lastModifiedBy>
  <cp:revision>1</cp:revision>
  <dcterms:created xsi:type="dcterms:W3CDTF">2019-08-28T03:33:37Z</dcterms:created>
  <dcterms:modified xsi:type="dcterms:W3CDTF">2019-08-28T01:51:09Z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2019-08-28T00:00:00Z</vt:filetime>
  </property>
  <property fmtid="{D5CDD505-2E9C-101B-9397-08002B2CF9AE}" pid="3" name="LastSaved">
    <vt:filetime>2019-08-28T00:00:00Z</vt:filetime>
  </property>
</Properties>
</file>