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7402-E0FE-4A63-A208-952D2F7930D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BFAF-D0A7-4209-8A30-A8B9F7B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7402-E0FE-4A63-A208-952D2F7930D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BFAF-D0A7-4209-8A30-A8B9F7B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4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7402-E0FE-4A63-A208-952D2F7930D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BFAF-D0A7-4209-8A30-A8B9F7B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4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7402-E0FE-4A63-A208-952D2F7930D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BFAF-D0A7-4209-8A30-A8B9F7B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4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7402-E0FE-4A63-A208-952D2F7930D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BFAF-D0A7-4209-8A30-A8B9F7B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1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7402-E0FE-4A63-A208-952D2F7930D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BFAF-D0A7-4209-8A30-A8B9F7B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2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7402-E0FE-4A63-A208-952D2F7930D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BFAF-D0A7-4209-8A30-A8B9F7B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7402-E0FE-4A63-A208-952D2F7930D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BFAF-D0A7-4209-8A30-A8B9F7B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7402-E0FE-4A63-A208-952D2F7930D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BFAF-D0A7-4209-8A30-A8B9F7B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3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7402-E0FE-4A63-A208-952D2F7930D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BFAF-D0A7-4209-8A30-A8B9F7B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7402-E0FE-4A63-A208-952D2F7930D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BFAF-D0A7-4209-8A30-A8B9F7B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7402-E0FE-4A63-A208-952D2F7930D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BFAF-D0A7-4209-8A30-A8B9F7B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583"/>
            <a:ext cx="10515600" cy="46703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Stages of Data pipeline</a:t>
            </a:r>
          </a:p>
          <a:p>
            <a:pPr lvl="1"/>
            <a:r>
              <a:rPr lang="en-US" dirty="0" smtClean="0"/>
              <a:t>Ingestion </a:t>
            </a:r>
          </a:p>
          <a:p>
            <a:pPr lvl="2"/>
            <a:r>
              <a:rPr lang="en-US" dirty="0" smtClean="0"/>
              <a:t>Ingest from Directory (List of files) or file</a:t>
            </a:r>
          </a:p>
          <a:p>
            <a:pPr lvl="2"/>
            <a:r>
              <a:rPr lang="en-US" dirty="0" smtClean="0"/>
              <a:t>File Formats supported</a:t>
            </a:r>
          </a:p>
          <a:p>
            <a:pPr lvl="3"/>
            <a:r>
              <a:rPr lang="en-US" dirty="0" smtClean="0"/>
              <a:t>CSV</a:t>
            </a:r>
          </a:p>
          <a:p>
            <a:pPr lvl="3"/>
            <a:r>
              <a:rPr lang="en-US" dirty="0" err="1" smtClean="0"/>
              <a:t>Json</a:t>
            </a:r>
            <a:endParaRPr lang="en-US" dirty="0" smtClean="0"/>
          </a:p>
          <a:p>
            <a:pPr lvl="3"/>
            <a:r>
              <a:rPr lang="en-US" dirty="0" smtClean="0"/>
              <a:t>(basically all pandas read function can be exposed as Rest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Transformations</a:t>
            </a:r>
          </a:p>
          <a:p>
            <a:pPr lvl="2"/>
            <a:r>
              <a:rPr lang="en-US" dirty="0" err="1" smtClean="0"/>
              <a:t>Fillna</a:t>
            </a:r>
            <a:r>
              <a:rPr lang="en-US" dirty="0" smtClean="0"/>
              <a:t> (given </a:t>
            </a:r>
            <a:r>
              <a:rPr lang="en-US" dirty="0" err="1" smtClean="0"/>
              <a:t>value,mean,zero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LowerCase</a:t>
            </a:r>
            <a:endParaRPr lang="en-US" dirty="0" smtClean="0"/>
          </a:p>
          <a:p>
            <a:pPr lvl="2"/>
            <a:r>
              <a:rPr lang="en-US" dirty="0" smtClean="0"/>
              <a:t>Trimming (symbol trimming)</a:t>
            </a:r>
          </a:p>
          <a:p>
            <a:pPr lvl="2"/>
            <a:r>
              <a:rPr lang="en-US" dirty="0" err="1" smtClean="0"/>
              <a:t>Formating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Data Availability </a:t>
            </a:r>
          </a:p>
          <a:p>
            <a:pPr lvl="2"/>
            <a:r>
              <a:rPr lang="en-US" dirty="0" smtClean="0"/>
              <a:t>Query the data for given SQL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2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0788" y="4877583"/>
            <a:ext cx="8874035" cy="98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4091" y="5046451"/>
            <a:ext cx="447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Database  :    SQL /NoSQL </a:t>
            </a:r>
          </a:p>
          <a:p>
            <a:r>
              <a:rPr lang="en-US" dirty="0" smtClean="0"/>
              <a:t>	-PostgreSQL /MongoDB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97875" y="714102"/>
            <a:ext cx="1550125" cy="3439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85657" y="714102"/>
            <a:ext cx="1550125" cy="3439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16388" y="714102"/>
            <a:ext cx="1550125" cy="3439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85108" y="923108"/>
            <a:ext cx="1175657" cy="64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9685" y="1091436"/>
            <a:ext cx="86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ngestion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187" y="4962015"/>
            <a:ext cx="815201" cy="8152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742979" y="4209420"/>
            <a:ext cx="527464" cy="61272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2259907" y="4116463"/>
            <a:ext cx="2" cy="72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72890" y="923106"/>
            <a:ext cx="1175657" cy="64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03620" y="923105"/>
            <a:ext cx="1175657" cy="64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97384" y="1091436"/>
            <a:ext cx="127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Transformations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8420107" y="1076046"/>
            <a:ext cx="1075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Query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346" y="1747452"/>
            <a:ext cx="462643" cy="499055"/>
          </a:xfrm>
          <a:prstGeom prst="rect">
            <a:avLst/>
          </a:prstGeom>
        </p:spPr>
      </p:pic>
      <p:pic>
        <p:nvPicPr>
          <p:cNvPr id="1026" name="Picture 2" descr="File:Hadoop logo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25" y="2949884"/>
            <a:ext cx="1317340" cy="34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234830" y="1761848"/>
            <a:ext cx="86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folders</a:t>
            </a:r>
            <a:endParaRPr lang="en-US" sz="1100" dirty="0"/>
          </a:p>
        </p:txBody>
      </p:sp>
      <p:pic>
        <p:nvPicPr>
          <p:cNvPr id="1028" name="Picture 4" descr="Amazon Web Services (AWS) S3 Icon – Doug's Home On The We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40" y="3253008"/>
            <a:ext cx="633341" cy="63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700346" y="2419232"/>
            <a:ext cx="866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Big data or cloud Files</a:t>
            </a:r>
            <a:endParaRPr lang="en-US" sz="1100" dirty="0"/>
          </a:p>
        </p:txBody>
      </p:sp>
      <p:pic>
        <p:nvPicPr>
          <p:cNvPr id="1030" name="Picture 6" descr="File:Apache Spark logo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01" y="3291569"/>
            <a:ext cx="1089264" cy="56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384" y="2495790"/>
            <a:ext cx="1254937" cy="5966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4654" y="1897666"/>
            <a:ext cx="1309558" cy="401274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endCxn id="4" idx="0"/>
          </p:cNvCxnSpPr>
          <p:nvPr/>
        </p:nvCxnSpPr>
        <p:spPr>
          <a:xfrm>
            <a:off x="5847805" y="4116463"/>
            <a:ext cx="1" cy="761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957860" y="4135226"/>
            <a:ext cx="1" cy="761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0391" y="1873896"/>
            <a:ext cx="1254937" cy="59667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7120" y="2832195"/>
            <a:ext cx="1508656" cy="8000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4823" y="1017039"/>
            <a:ext cx="1639848" cy="7027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84823" y="1974717"/>
            <a:ext cx="1541417" cy="91865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28991" y="3058352"/>
            <a:ext cx="1151512" cy="1005301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8" idx="3"/>
            <a:endCxn id="36" idx="1"/>
          </p:cNvCxnSpPr>
          <p:nvPr/>
        </p:nvCxnSpPr>
        <p:spPr>
          <a:xfrm>
            <a:off x="9666513" y="2434045"/>
            <a:ext cx="618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3291" y="172045"/>
            <a:ext cx="362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5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3425" y="5814859"/>
            <a:ext cx="8874035" cy="784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84832" y="5814859"/>
            <a:ext cx="447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Database  :    SQL /NoSQL </a:t>
            </a:r>
          </a:p>
          <a:p>
            <a:r>
              <a:rPr lang="en-US" dirty="0" smtClean="0"/>
              <a:t>	-PostgreSQL /MongoDB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97875" y="714102"/>
            <a:ext cx="1550125" cy="3439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85657" y="714102"/>
            <a:ext cx="1550125" cy="3439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16388" y="714102"/>
            <a:ext cx="1550125" cy="3439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85108" y="923108"/>
            <a:ext cx="1175657" cy="64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9685" y="1091436"/>
            <a:ext cx="86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ngestion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110" y="5950192"/>
            <a:ext cx="497317" cy="591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742979" y="4209420"/>
            <a:ext cx="527464" cy="61272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2259907" y="4116463"/>
            <a:ext cx="2" cy="72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72890" y="923106"/>
            <a:ext cx="1175657" cy="64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03620" y="923105"/>
            <a:ext cx="1175657" cy="64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97384" y="1091436"/>
            <a:ext cx="127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Transformations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8420107" y="1076046"/>
            <a:ext cx="1075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Query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346" y="1747452"/>
            <a:ext cx="462643" cy="499055"/>
          </a:xfrm>
          <a:prstGeom prst="rect">
            <a:avLst/>
          </a:prstGeom>
        </p:spPr>
      </p:pic>
      <p:pic>
        <p:nvPicPr>
          <p:cNvPr id="1026" name="Picture 2" descr="File:Hadoop logo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25" y="2949884"/>
            <a:ext cx="1317340" cy="34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234830" y="1761848"/>
            <a:ext cx="86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folders</a:t>
            </a:r>
            <a:endParaRPr lang="en-US" sz="1100" dirty="0"/>
          </a:p>
        </p:txBody>
      </p:sp>
      <p:pic>
        <p:nvPicPr>
          <p:cNvPr id="1028" name="Picture 4" descr="Amazon Web Services (AWS) S3 Icon – Doug's Home On The We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40" y="3253008"/>
            <a:ext cx="633341" cy="63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700346" y="2419232"/>
            <a:ext cx="866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Big data or cloud Files</a:t>
            </a:r>
            <a:endParaRPr lang="en-US" sz="1100" dirty="0"/>
          </a:p>
        </p:txBody>
      </p:sp>
      <p:pic>
        <p:nvPicPr>
          <p:cNvPr id="1030" name="Picture 6" descr="File:Apache Spark logo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01" y="3291569"/>
            <a:ext cx="1089264" cy="56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384" y="2495790"/>
            <a:ext cx="1254937" cy="5966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4654" y="1897666"/>
            <a:ext cx="1309558" cy="401274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5878286" y="4153988"/>
            <a:ext cx="1" cy="625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952411" y="4135226"/>
            <a:ext cx="5450" cy="738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0391" y="1873896"/>
            <a:ext cx="1254937" cy="59667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7120" y="2832195"/>
            <a:ext cx="1508656" cy="8000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4823" y="1017039"/>
            <a:ext cx="1639848" cy="7027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84823" y="1974717"/>
            <a:ext cx="1541417" cy="91865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28991" y="3058352"/>
            <a:ext cx="1151512" cy="1005301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8" idx="3"/>
            <a:endCxn id="36" idx="1"/>
          </p:cNvCxnSpPr>
          <p:nvPr/>
        </p:nvCxnSpPr>
        <p:spPr>
          <a:xfrm>
            <a:off x="9666513" y="2434045"/>
            <a:ext cx="618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68730" y="4837400"/>
            <a:ext cx="7981405" cy="373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19470" y="4837400"/>
            <a:ext cx="1197429" cy="41514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801144" y="4908501"/>
            <a:ext cx="1276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Task Queue</a:t>
            </a:r>
            <a:endParaRPr lang="en-US" sz="1100" dirty="0"/>
          </a:p>
        </p:txBody>
      </p:sp>
      <p:pic>
        <p:nvPicPr>
          <p:cNvPr id="2050" name="Picture 2" descr="Redis - Wikipedi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41" y="4837400"/>
            <a:ext cx="1767912" cy="4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/>
          <p:cNvCxnSpPr/>
          <p:nvPr/>
        </p:nvCxnSpPr>
        <p:spPr>
          <a:xfrm>
            <a:off x="5734774" y="5192842"/>
            <a:ext cx="1" cy="625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3291" y="172045"/>
            <a:ext cx="49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Multiprocessing pipeline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2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Pipeline</vt:lpstr>
      <vt:lpstr>Data pipeline</vt:lpstr>
      <vt:lpstr>PowerPoint Presentation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</dc:title>
  <dc:creator>Lankupalli Venugopal, Gurunath (623-Extern)</dc:creator>
  <cp:lastModifiedBy>Lankupalli Venugopal, Gurunath (623-Extern)</cp:lastModifiedBy>
  <cp:revision>6</cp:revision>
  <dcterms:created xsi:type="dcterms:W3CDTF">2021-01-30T14:15:29Z</dcterms:created>
  <dcterms:modified xsi:type="dcterms:W3CDTF">2021-01-31T13:13:41Z</dcterms:modified>
</cp:coreProperties>
</file>