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615"/>
  </p:normalViewPr>
  <p:slideViewPr>
    <p:cSldViewPr snapToGrid="0">
      <p:cViewPr varScale="1">
        <p:scale>
          <a:sx n="106" d="100"/>
          <a:sy n="106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806EF-BD3B-4046-9287-2484A46DE3D4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B13CF1-D59B-264F-B594-687AEB9FD451}">
      <dgm:prSet phldrT="[Text]" custT="1"/>
      <dgm:spPr/>
      <dgm:t>
        <a:bodyPr/>
        <a:lstStyle/>
        <a:p>
          <a:r>
            <a:rPr lang="en-GB" sz="3500" dirty="0"/>
            <a:t>Profile Farmers</a:t>
          </a:r>
        </a:p>
      </dgm:t>
    </dgm:pt>
    <dgm:pt modelId="{45E60DC0-7FE0-B44B-990C-042960B04E32}" type="parTrans" cxnId="{FB858E93-6D6F-4644-BD31-F9F4B6AEC9B1}">
      <dgm:prSet/>
      <dgm:spPr/>
      <dgm:t>
        <a:bodyPr/>
        <a:lstStyle/>
        <a:p>
          <a:endParaRPr lang="en-GB"/>
        </a:p>
      </dgm:t>
    </dgm:pt>
    <dgm:pt modelId="{05147271-EFBD-334B-A77A-B2344CE92473}" type="sibTrans" cxnId="{FB858E93-6D6F-4644-BD31-F9F4B6AEC9B1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Biodata, Farm Data, Family Data</a:t>
          </a:r>
        </a:p>
      </dgm:t>
    </dgm:pt>
    <dgm:pt modelId="{22684553-8ECB-4E40-844A-693C58C09353}">
      <dgm:prSet phldrT="[Text]" custT="1"/>
      <dgm:spPr/>
      <dgm:t>
        <a:bodyPr/>
        <a:lstStyle/>
        <a:p>
          <a:r>
            <a:rPr lang="en-GB" sz="3000" dirty="0"/>
            <a:t>Add Support</a:t>
          </a:r>
        </a:p>
      </dgm:t>
    </dgm:pt>
    <dgm:pt modelId="{E4E65904-A29C-8D4A-B1BB-EDEF90338F49}" type="parTrans" cxnId="{C67D95A8-7BFA-7140-9AC8-24FEA9E3F802}">
      <dgm:prSet/>
      <dgm:spPr/>
      <dgm:t>
        <a:bodyPr/>
        <a:lstStyle/>
        <a:p>
          <a:endParaRPr lang="en-GB"/>
        </a:p>
      </dgm:t>
    </dgm:pt>
    <dgm:pt modelId="{4DE1CCB6-627D-B547-AAE6-603C1587A4D7}" type="sibTrans" cxnId="{C67D95A8-7BFA-7140-9AC8-24FEA9E3F802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Type of support, Detail description, Support worth</a:t>
          </a:r>
        </a:p>
      </dgm:t>
    </dgm:pt>
    <dgm:pt modelId="{81AD187C-D5F9-394B-A8D9-B6D05EB90D83}">
      <dgm:prSet phldrT="[Text]" custT="1"/>
      <dgm:spPr/>
      <dgm:t>
        <a:bodyPr/>
        <a:lstStyle/>
        <a:p>
          <a:r>
            <a:rPr lang="en-GB" sz="3000" dirty="0"/>
            <a:t>Capture Activities</a:t>
          </a:r>
        </a:p>
      </dgm:t>
    </dgm:pt>
    <dgm:pt modelId="{8555B4FD-E4A7-7540-BA6B-EFEFC818F3F4}" type="parTrans" cxnId="{02C97547-88CC-A34C-A9E6-BD3EBCD797DB}">
      <dgm:prSet/>
      <dgm:spPr/>
      <dgm:t>
        <a:bodyPr/>
        <a:lstStyle/>
        <a:p>
          <a:endParaRPr lang="en-GB"/>
        </a:p>
      </dgm:t>
    </dgm:pt>
    <dgm:pt modelId="{E1027111-9BC6-9343-9282-24D4BA3674F3}" type="sibTrans" cxnId="{02C97547-88CC-A34C-A9E6-BD3EBCD797DB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Activity name, date performed, Remarks</a:t>
          </a:r>
        </a:p>
      </dgm:t>
    </dgm:pt>
    <dgm:pt modelId="{0A4A54F1-E930-5D4D-8457-D7CF190F4FB8}">
      <dgm:prSet phldrT="[Text]" custT="1"/>
      <dgm:spPr/>
      <dgm:t>
        <a:bodyPr/>
        <a:lstStyle/>
        <a:p>
          <a:r>
            <a:rPr lang="en-GB" sz="3000" dirty="0"/>
            <a:t>Add Yield</a:t>
          </a:r>
        </a:p>
      </dgm:t>
    </dgm:pt>
    <dgm:pt modelId="{629933B0-D979-9449-848C-7A6E4CACF99E}" type="parTrans" cxnId="{267DC82E-BDA3-EE45-879F-592F5E340762}">
      <dgm:prSet/>
      <dgm:spPr/>
      <dgm:t>
        <a:bodyPr/>
        <a:lstStyle/>
        <a:p>
          <a:endParaRPr lang="en-GB"/>
        </a:p>
      </dgm:t>
    </dgm:pt>
    <dgm:pt modelId="{8EBEF83A-AEEF-7947-A3A5-AB3C65092755}" type="sibTrans" cxnId="{267DC82E-BDA3-EE45-879F-592F5E340762}">
      <dgm:prSet/>
      <dgm:spPr/>
      <dgm:t>
        <a:bodyPr/>
        <a:lstStyle/>
        <a:p>
          <a:r>
            <a:rPr lang="en-GB" dirty="0">
              <a:latin typeface="Cambria" panose="02040503050406030204" pitchFamily="18" charset="0"/>
            </a:rPr>
            <a:t>Crop Type, Number of bags, date harvested, Remarks</a:t>
          </a:r>
        </a:p>
      </dgm:t>
    </dgm:pt>
    <dgm:pt modelId="{F59293FB-EF72-794E-B19D-745380AC7111}" type="pres">
      <dgm:prSet presAssocID="{E58806EF-BD3B-4046-9287-2484A46DE3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C7B440-5FA9-3E49-B12F-FE7E4FED24F5}" type="pres">
      <dgm:prSet presAssocID="{EBB13CF1-D59B-264F-B594-687AEB9FD451}" presName="hierRoot1" presStyleCnt="0">
        <dgm:presLayoutVars>
          <dgm:hierBranch val="init"/>
        </dgm:presLayoutVars>
      </dgm:prSet>
      <dgm:spPr/>
    </dgm:pt>
    <dgm:pt modelId="{81AB8528-F08B-D344-81C3-09E3A8BCEF2B}" type="pres">
      <dgm:prSet presAssocID="{EBB13CF1-D59B-264F-B594-687AEB9FD451}" presName="rootComposite1" presStyleCnt="0"/>
      <dgm:spPr/>
    </dgm:pt>
    <dgm:pt modelId="{00CF4AAF-3E4D-5141-B770-BB9E76B28D52}" type="pres">
      <dgm:prSet presAssocID="{EBB13CF1-D59B-264F-B594-687AEB9FD451}" presName="rootText1" presStyleLbl="node0" presStyleIdx="0" presStyleCnt="1">
        <dgm:presLayoutVars>
          <dgm:chMax/>
          <dgm:chPref val="3"/>
        </dgm:presLayoutVars>
      </dgm:prSet>
      <dgm:spPr/>
    </dgm:pt>
    <dgm:pt modelId="{19C547FD-CE67-2A40-90FA-CE0989FE90DB}" type="pres">
      <dgm:prSet presAssocID="{EBB13CF1-D59B-264F-B594-687AEB9FD451}" presName="titleText1" presStyleLbl="fgAcc0" presStyleIdx="0" presStyleCnt="1" custLinFactNeighborX="-14058" custLinFactNeighborY="-39862">
        <dgm:presLayoutVars>
          <dgm:chMax val="0"/>
          <dgm:chPref val="0"/>
        </dgm:presLayoutVars>
      </dgm:prSet>
      <dgm:spPr/>
    </dgm:pt>
    <dgm:pt modelId="{CC17E3D9-009A-4048-8152-DDB2C051DC7D}" type="pres">
      <dgm:prSet presAssocID="{EBB13CF1-D59B-264F-B594-687AEB9FD451}" presName="rootConnector1" presStyleLbl="node1" presStyleIdx="0" presStyleCnt="3"/>
      <dgm:spPr/>
    </dgm:pt>
    <dgm:pt modelId="{5B3860CF-318A-F945-8DB4-0ED7E8615292}" type="pres">
      <dgm:prSet presAssocID="{EBB13CF1-D59B-264F-B594-687AEB9FD451}" presName="hierChild2" presStyleCnt="0"/>
      <dgm:spPr/>
    </dgm:pt>
    <dgm:pt modelId="{BA1C5193-2DF7-FF4A-979B-CB5B62E6AF26}" type="pres">
      <dgm:prSet presAssocID="{E4E65904-A29C-8D4A-B1BB-EDEF90338F49}" presName="Name37" presStyleLbl="parChTrans1D2" presStyleIdx="0" presStyleCnt="3"/>
      <dgm:spPr/>
    </dgm:pt>
    <dgm:pt modelId="{E7940EC5-2993-E841-878A-E3CCD54DC670}" type="pres">
      <dgm:prSet presAssocID="{22684553-8ECB-4E40-844A-693C58C09353}" presName="hierRoot2" presStyleCnt="0">
        <dgm:presLayoutVars>
          <dgm:hierBranch val="init"/>
        </dgm:presLayoutVars>
      </dgm:prSet>
      <dgm:spPr/>
    </dgm:pt>
    <dgm:pt modelId="{09856444-1403-1940-A961-40061C2AAA4A}" type="pres">
      <dgm:prSet presAssocID="{22684553-8ECB-4E40-844A-693C58C09353}" presName="rootComposite" presStyleCnt="0"/>
      <dgm:spPr/>
    </dgm:pt>
    <dgm:pt modelId="{22699D54-2324-5F41-9583-8B5EF614D687}" type="pres">
      <dgm:prSet presAssocID="{22684553-8ECB-4E40-844A-693C58C09353}" presName="rootText" presStyleLbl="node1" presStyleIdx="0" presStyleCnt="3">
        <dgm:presLayoutVars>
          <dgm:chMax/>
          <dgm:chPref val="3"/>
        </dgm:presLayoutVars>
      </dgm:prSet>
      <dgm:spPr/>
    </dgm:pt>
    <dgm:pt modelId="{3A84A231-FD35-DB46-B73E-15C19682AC43}" type="pres">
      <dgm:prSet presAssocID="{22684553-8ECB-4E40-844A-693C58C09353}" presName="titleText2" presStyleLbl="fgAcc1" presStyleIdx="0" presStyleCnt="3" custLinFactNeighborX="-15299" custLinFactNeighborY="-35175">
        <dgm:presLayoutVars>
          <dgm:chMax val="0"/>
          <dgm:chPref val="0"/>
        </dgm:presLayoutVars>
      </dgm:prSet>
      <dgm:spPr/>
    </dgm:pt>
    <dgm:pt modelId="{8368F250-C9F2-D74A-B5AD-950808BAFB3E}" type="pres">
      <dgm:prSet presAssocID="{22684553-8ECB-4E40-844A-693C58C09353}" presName="rootConnector" presStyleLbl="node2" presStyleIdx="0" presStyleCnt="0"/>
      <dgm:spPr/>
    </dgm:pt>
    <dgm:pt modelId="{0D71A23B-E705-8B44-AE88-D55C10810804}" type="pres">
      <dgm:prSet presAssocID="{22684553-8ECB-4E40-844A-693C58C09353}" presName="hierChild4" presStyleCnt="0"/>
      <dgm:spPr/>
    </dgm:pt>
    <dgm:pt modelId="{45165CFF-CB25-974F-B827-5C1D0ACF8EB8}" type="pres">
      <dgm:prSet presAssocID="{22684553-8ECB-4E40-844A-693C58C09353}" presName="hierChild5" presStyleCnt="0"/>
      <dgm:spPr/>
    </dgm:pt>
    <dgm:pt modelId="{796C6609-BC26-9749-BCA1-1FFA59168548}" type="pres">
      <dgm:prSet presAssocID="{8555B4FD-E4A7-7540-BA6B-EFEFC818F3F4}" presName="Name37" presStyleLbl="parChTrans1D2" presStyleIdx="1" presStyleCnt="3"/>
      <dgm:spPr/>
    </dgm:pt>
    <dgm:pt modelId="{3C31B6F0-0292-7441-B1F0-B80DD8AB8981}" type="pres">
      <dgm:prSet presAssocID="{81AD187C-D5F9-394B-A8D9-B6D05EB90D83}" presName="hierRoot2" presStyleCnt="0">
        <dgm:presLayoutVars>
          <dgm:hierBranch val="init"/>
        </dgm:presLayoutVars>
      </dgm:prSet>
      <dgm:spPr/>
    </dgm:pt>
    <dgm:pt modelId="{267DCA0E-2EA5-AA48-BB41-FEE473CBC448}" type="pres">
      <dgm:prSet presAssocID="{81AD187C-D5F9-394B-A8D9-B6D05EB90D83}" presName="rootComposite" presStyleCnt="0"/>
      <dgm:spPr/>
    </dgm:pt>
    <dgm:pt modelId="{56CA34BD-FCAF-8A40-A2BA-B92B19DA1245}" type="pres">
      <dgm:prSet presAssocID="{81AD187C-D5F9-394B-A8D9-B6D05EB90D83}" presName="rootText" presStyleLbl="node1" presStyleIdx="1" presStyleCnt="3">
        <dgm:presLayoutVars>
          <dgm:chMax/>
          <dgm:chPref val="3"/>
        </dgm:presLayoutVars>
      </dgm:prSet>
      <dgm:spPr/>
    </dgm:pt>
    <dgm:pt modelId="{C39F2FCC-C08C-7840-8AAF-9E481AB15136}" type="pres">
      <dgm:prSet presAssocID="{81AD187C-D5F9-394B-A8D9-B6D05EB90D83}" presName="titleText2" presStyleLbl="fgAcc1" presStyleIdx="1" presStyleCnt="3" custLinFactNeighborX="-17536" custLinFactNeighborY="-32827">
        <dgm:presLayoutVars>
          <dgm:chMax val="0"/>
          <dgm:chPref val="0"/>
        </dgm:presLayoutVars>
      </dgm:prSet>
      <dgm:spPr/>
    </dgm:pt>
    <dgm:pt modelId="{BCA0CD02-66A9-2441-988D-39C6485C3FC4}" type="pres">
      <dgm:prSet presAssocID="{81AD187C-D5F9-394B-A8D9-B6D05EB90D83}" presName="rootConnector" presStyleLbl="node2" presStyleIdx="0" presStyleCnt="0"/>
      <dgm:spPr/>
    </dgm:pt>
    <dgm:pt modelId="{A4C43F59-7CF7-E347-A20D-D82819EFDF17}" type="pres">
      <dgm:prSet presAssocID="{81AD187C-D5F9-394B-A8D9-B6D05EB90D83}" presName="hierChild4" presStyleCnt="0"/>
      <dgm:spPr/>
    </dgm:pt>
    <dgm:pt modelId="{F1A18E36-C62F-1B41-92DA-0C61ABE74744}" type="pres">
      <dgm:prSet presAssocID="{81AD187C-D5F9-394B-A8D9-B6D05EB90D83}" presName="hierChild5" presStyleCnt="0"/>
      <dgm:spPr/>
    </dgm:pt>
    <dgm:pt modelId="{79701D13-52D9-5A49-B71D-BAB1D560CBDD}" type="pres">
      <dgm:prSet presAssocID="{629933B0-D979-9449-848C-7A6E4CACF99E}" presName="Name37" presStyleLbl="parChTrans1D2" presStyleIdx="2" presStyleCnt="3"/>
      <dgm:spPr/>
    </dgm:pt>
    <dgm:pt modelId="{048B3CD1-6203-6542-B37E-193167F41493}" type="pres">
      <dgm:prSet presAssocID="{0A4A54F1-E930-5D4D-8457-D7CF190F4FB8}" presName="hierRoot2" presStyleCnt="0">
        <dgm:presLayoutVars>
          <dgm:hierBranch val="init"/>
        </dgm:presLayoutVars>
      </dgm:prSet>
      <dgm:spPr/>
    </dgm:pt>
    <dgm:pt modelId="{09D504B5-C27B-BF42-9A31-D42092F1E4F2}" type="pres">
      <dgm:prSet presAssocID="{0A4A54F1-E930-5D4D-8457-D7CF190F4FB8}" presName="rootComposite" presStyleCnt="0"/>
      <dgm:spPr/>
    </dgm:pt>
    <dgm:pt modelId="{E94EEA04-023D-2B40-AE7E-BA275CE51563}" type="pres">
      <dgm:prSet presAssocID="{0A4A54F1-E930-5D4D-8457-D7CF190F4FB8}" presName="rootText" presStyleLbl="node1" presStyleIdx="2" presStyleCnt="3">
        <dgm:presLayoutVars>
          <dgm:chMax/>
          <dgm:chPref val="3"/>
        </dgm:presLayoutVars>
      </dgm:prSet>
      <dgm:spPr/>
    </dgm:pt>
    <dgm:pt modelId="{DE704325-CC7B-3341-AE24-8B8AEA77C90C}" type="pres">
      <dgm:prSet presAssocID="{0A4A54F1-E930-5D4D-8457-D7CF190F4FB8}" presName="titleText2" presStyleLbl="fgAcc1" presStyleIdx="2" presStyleCnt="3" custLinFactNeighborX="-15733" custLinFactNeighborY="-30483">
        <dgm:presLayoutVars>
          <dgm:chMax val="0"/>
          <dgm:chPref val="0"/>
        </dgm:presLayoutVars>
      </dgm:prSet>
      <dgm:spPr/>
    </dgm:pt>
    <dgm:pt modelId="{B34138B3-7AD8-D747-8563-3999D4FB33F5}" type="pres">
      <dgm:prSet presAssocID="{0A4A54F1-E930-5D4D-8457-D7CF190F4FB8}" presName="rootConnector" presStyleLbl="node2" presStyleIdx="0" presStyleCnt="0"/>
      <dgm:spPr/>
    </dgm:pt>
    <dgm:pt modelId="{299A6065-5782-7345-ADF0-CD7A98E008F6}" type="pres">
      <dgm:prSet presAssocID="{0A4A54F1-E930-5D4D-8457-D7CF190F4FB8}" presName="hierChild4" presStyleCnt="0"/>
      <dgm:spPr/>
    </dgm:pt>
    <dgm:pt modelId="{F0F674E8-D65B-0646-8CFA-09C2FBCB59F5}" type="pres">
      <dgm:prSet presAssocID="{0A4A54F1-E930-5D4D-8457-D7CF190F4FB8}" presName="hierChild5" presStyleCnt="0"/>
      <dgm:spPr/>
    </dgm:pt>
    <dgm:pt modelId="{00D5A941-4523-1448-A74A-013846854150}" type="pres">
      <dgm:prSet presAssocID="{EBB13CF1-D59B-264F-B594-687AEB9FD451}" presName="hierChild3" presStyleCnt="0"/>
      <dgm:spPr/>
    </dgm:pt>
  </dgm:ptLst>
  <dgm:cxnLst>
    <dgm:cxn modelId="{5333A702-E525-F746-AFE6-8229F714F9F4}" type="presOf" srcId="{4DE1CCB6-627D-B547-AAE6-603C1587A4D7}" destId="{3A84A231-FD35-DB46-B73E-15C19682AC43}" srcOrd="0" destOrd="0" presId="urn:microsoft.com/office/officeart/2008/layout/NameandTitleOrganizationalChart"/>
    <dgm:cxn modelId="{AF94C812-CB22-C24D-A01E-9B072D416988}" type="presOf" srcId="{05147271-EFBD-334B-A77A-B2344CE92473}" destId="{19C547FD-CE67-2A40-90FA-CE0989FE90DB}" srcOrd="0" destOrd="0" presId="urn:microsoft.com/office/officeart/2008/layout/NameandTitleOrganizationalChart"/>
    <dgm:cxn modelId="{267DC82E-BDA3-EE45-879F-592F5E340762}" srcId="{EBB13CF1-D59B-264F-B594-687AEB9FD451}" destId="{0A4A54F1-E930-5D4D-8457-D7CF190F4FB8}" srcOrd="2" destOrd="0" parTransId="{629933B0-D979-9449-848C-7A6E4CACF99E}" sibTransId="{8EBEF83A-AEEF-7947-A3A5-AB3C65092755}"/>
    <dgm:cxn modelId="{02C97547-88CC-A34C-A9E6-BD3EBCD797DB}" srcId="{EBB13CF1-D59B-264F-B594-687AEB9FD451}" destId="{81AD187C-D5F9-394B-A8D9-B6D05EB90D83}" srcOrd="1" destOrd="0" parTransId="{8555B4FD-E4A7-7540-BA6B-EFEFC818F3F4}" sibTransId="{E1027111-9BC6-9343-9282-24D4BA3674F3}"/>
    <dgm:cxn modelId="{FC95594B-3AED-8A43-8935-41680B3194E7}" type="presOf" srcId="{8555B4FD-E4A7-7540-BA6B-EFEFC818F3F4}" destId="{796C6609-BC26-9749-BCA1-1FFA59168548}" srcOrd="0" destOrd="0" presId="urn:microsoft.com/office/officeart/2008/layout/NameandTitleOrganizationalChart"/>
    <dgm:cxn modelId="{CD43DD59-4DC4-BC4B-9039-07F44107E22A}" type="presOf" srcId="{EBB13CF1-D59B-264F-B594-687AEB9FD451}" destId="{00CF4AAF-3E4D-5141-B770-BB9E76B28D52}" srcOrd="0" destOrd="0" presId="urn:microsoft.com/office/officeart/2008/layout/NameandTitleOrganizationalChart"/>
    <dgm:cxn modelId="{28A0926A-CDE2-1641-8239-C31BABA1F922}" type="presOf" srcId="{8EBEF83A-AEEF-7947-A3A5-AB3C65092755}" destId="{DE704325-CC7B-3341-AE24-8B8AEA77C90C}" srcOrd="0" destOrd="0" presId="urn:microsoft.com/office/officeart/2008/layout/NameandTitleOrganizationalChart"/>
    <dgm:cxn modelId="{F152006D-F38D-F149-BEE3-43249168DDDD}" type="presOf" srcId="{EBB13CF1-D59B-264F-B594-687AEB9FD451}" destId="{CC17E3D9-009A-4048-8152-DDB2C051DC7D}" srcOrd="1" destOrd="0" presId="urn:microsoft.com/office/officeart/2008/layout/NameandTitleOrganizationalChart"/>
    <dgm:cxn modelId="{B102A678-0191-F245-B4A1-F91229D80199}" type="presOf" srcId="{0A4A54F1-E930-5D4D-8457-D7CF190F4FB8}" destId="{B34138B3-7AD8-D747-8563-3999D4FB33F5}" srcOrd="1" destOrd="0" presId="urn:microsoft.com/office/officeart/2008/layout/NameandTitleOrganizationalChart"/>
    <dgm:cxn modelId="{8932E678-0156-F64D-B4A5-A37E354C1920}" type="presOf" srcId="{0A4A54F1-E930-5D4D-8457-D7CF190F4FB8}" destId="{E94EEA04-023D-2B40-AE7E-BA275CE51563}" srcOrd="0" destOrd="0" presId="urn:microsoft.com/office/officeart/2008/layout/NameandTitleOrganizationalChart"/>
    <dgm:cxn modelId="{5AB9CC7B-87D5-214F-A365-2F4C69A4069F}" type="presOf" srcId="{E4E65904-A29C-8D4A-B1BB-EDEF90338F49}" destId="{BA1C5193-2DF7-FF4A-979B-CB5B62E6AF26}" srcOrd="0" destOrd="0" presId="urn:microsoft.com/office/officeart/2008/layout/NameandTitleOrganizationalChart"/>
    <dgm:cxn modelId="{1BF9257C-C568-A04B-A7D3-FCAD24D1B8F9}" type="presOf" srcId="{E1027111-9BC6-9343-9282-24D4BA3674F3}" destId="{C39F2FCC-C08C-7840-8AAF-9E481AB15136}" srcOrd="0" destOrd="0" presId="urn:microsoft.com/office/officeart/2008/layout/NameandTitleOrganizationalChart"/>
    <dgm:cxn modelId="{FB858E93-6D6F-4644-BD31-F9F4B6AEC9B1}" srcId="{E58806EF-BD3B-4046-9287-2484A46DE3D4}" destId="{EBB13CF1-D59B-264F-B594-687AEB9FD451}" srcOrd="0" destOrd="0" parTransId="{45E60DC0-7FE0-B44B-990C-042960B04E32}" sibTransId="{05147271-EFBD-334B-A77A-B2344CE92473}"/>
    <dgm:cxn modelId="{98C36D94-BF0B-1E42-9A7F-21C5387B498C}" type="presOf" srcId="{629933B0-D979-9449-848C-7A6E4CACF99E}" destId="{79701D13-52D9-5A49-B71D-BAB1D560CBDD}" srcOrd="0" destOrd="0" presId="urn:microsoft.com/office/officeart/2008/layout/NameandTitleOrganizationalChart"/>
    <dgm:cxn modelId="{D2DDF194-7E00-6F4D-952C-1AA3BF1711DC}" type="presOf" srcId="{81AD187C-D5F9-394B-A8D9-B6D05EB90D83}" destId="{BCA0CD02-66A9-2441-988D-39C6485C3FC4}" srcOrd="1" destOrd="0" presId="urn:microsoft.com/office/officeart/2008/layout/NameandTitleOrganizationalChart"/>
    <dgm:cxn modelId="{C67D95A8-7BFA-7140-9AC8-24FEA9E3F802}" srcId="{EBB13CF1-D59B-264F-B594-687AEB9FD451}" destId="{22684553-8ECB-4E40-844A-693C58C09353}" srcOrd="0" destOrd="0" parTransId="{E4E65904-A29C-8D4A-B1BB-EDEF90338F49}" sibTransId="{4DE1CCB6-627D-B547-AAE6-603C1587A4D7}"/>
    <dgm:cxn modelId="{25E46AAD-1290-9649-AC55-8FD374BF0AA7}" type="presOf" srcId="{22684553-8ECB-4E40-844A-693C58C09353}" destId="{8368F250-C9F2-D74A-B5AD-950808BAFB3E}" srcOrd="1" destOrd="0" presId="urn:microsoft.com/office/officeart/2008/layout/NameandTitleOrganizationalChart"/>
    <dgm:cxn modelId="{24AFBFDF-658C-1248-9138-C65D9BA1C91B}" type="presOf" srcId="{22684553-8ECB-4E40-844A-693C58C09353}" destId="{22699D54-2324-5F41-9583-8B5EF614D687}" srcOrd="0" destOrd="0" presId="urn:microsoft.com/office/officeart/2008/layout/NameandTitleOrganizationalChart"/>
    <dgm:cxn modelId="{0211D2E1-E890-9748-BC80-3B45804267AD}" type="presOf" srcId="{81AD187C-D5F9-394B-A8D9-B6D05EB90D83}" destId="{56CA34BD-FCAF-8A40-A2BA-B92B19DA1245}" srcOrd="0" destOrd="0" presId="urn:microsoft.com/office/officeart/2008/layout/NameandTitleOrganizationalChart"/>
    <dgm:cxn modelId="{48F28AEE-E9DA-9343-A2A0-D2E46100D210}" type="presOf" srcId="{E58806EF-BD3B-4046-9287-2484A46DE3D4}" destId="{F59293FB-EF72-794E-B19D-745380AC7111}" srcOrd="0" destOrd="0" presId="urn:microsoft.com/office/officeart/2008/layout/NameandTitleOrganizationalChart"/>
    <dgm:cxn modelId="{2D10D147-4A4A-CA42-8B6C-5B0CEC058DAC}" type="presParOf" srcId="{F59293FB-EF72-794E-B19D-745380AC7111}" destId="{98C7B440-5FA9-3E49-B12F-FE7E4FED24F5}" srcOrd="0" destOrd="0" presId="urn:microsoft.com/office/officeart/2008/layout/NameandTitleOrganizationalChart"/>
    <dgm:cxn modelId="{2247106C-900F-BE41-AF5C-1735EF310C33}" type="presParOf" srcId="{98C7B440-5FA9-3E49-B12F-FE7E4FED24F5}" destId="{81AB8528-F08B-D344-81C3-09E3A8BCEF2B}" srcOrd="0" destOrd="0" presId="urn:microsoft.com/office/officeart/2008/layout/NameandTitleOrganizationalChart"/>
    <dgm:cxn modelId="{CEBDECE2-9587-E146-94E1-EE064E7413C0}" type="presParOf" srcId="{81AB8528-F08B-D344-81C3-09E3A8BCEF2B}" destId="{00CF4AAF-3E4D-5141-B770-BB9E76B28D52}" srcOrd="0" destOrd="0" presId="urn:microsoft.com/office/officeart/2008/layout/NameandTitleOrganizationalChart"/>
    <dgm:cxn modelId="{75F0733B-6AF6-CD43-82F1-533AE91A5A69}" type="presParOf" srcId="{81AB8528-F08B-D344-81C3-09E3A8BCEF2B}" destId="{19C547FD-CE67-2A40-90FA-CE0989FE90DB}" srcOrd="1" destOrd="0" presId="urn:microsoft.com/office/officeart/2008/layout/NameandTitleOrganizationalChart"/>
    <dgm:cxn modelId="{E8E8014E-E2CE-BD43-B2A5-D9EBAFC4FB08}" type="presParOf" srcId="{81AB8528-F08B-D344-81C3-09E3A8BCEF2B}" destId="{CC17E3D9-009A-4048-8152-DDB2C051DC7D}" srcOrd="2" destOrd="0" presId="urn:microsoft.com/office/officeart/2008/layout/NameandTitleOrganizationalChart"/>
    <dgm:cxn modelId="{D1AC7D70-80CF-E84A-8CF1-F18CACE25B51}" type="presParOf" srcId="{98C7B440-5FA9-3E49-B12F-FE7E4FED24F5}" destId="{5B3860CF-318A-F945-8DB4-0ED7E8615292}" srcOrd="1" destOrd="0" presId="urn:microsoft.com/office/officeart/2008/layout/NameandTitleOrganizationalChart"/>
    <dgm:cxn modelId="{EED328E3-BCE9-3C49-94F2-201F646A4973}" type="presParOf" srcId="{5B3860CF-318A-F945-8DB4-0ED7E8615292}" destId="{BA1C5193-2DF7-FF4A-979B-CB5B62E6AF26}" srcOrd="0" destOrd="0" presId="urn:microsoft.com/office/officeart/2008/layout/NameandTitleOrganizationalChart"/>
    <dgm:cxn modelId="{EA7AA864-FD54-A94F-A361-F5A61070F366}" type="presParOf" srcId="{5B3860CF-318A-F945-8DB4-0ED7E8615292}" destId="{E7940EC5-2993-E841-878A-E3CCD54DC670}" srcOrd="1" destOrd="0" presId="urn:microsoft.com/office/officeart/2008/layout/NameandTitleOrganizationalChart"/>
    <dgm:cxn modelId="{78579B89-8DD1-324D-98F5-1C5F8AAA0CDE}" type="presParOf" srcId="{E7940EC5-2993-E841-878A-E3CCD54DC670}" destId="{09856444-1403-1940-A961-40061C2AAA4A}" srcOrd="0" destOrd="0" presId="urn:microsoft.com/office/officeart/2008/layout/NameandTitleOrganizationalChart"/>
    <dgm:cxn modelId="{D39DFE0A-1ECD-1549-9153-0BCA4EBF97C4}" type="presParOf" srcId="{09856444-1403-1940-A961-40061C2AAA4A}" destId="{22699D54-2324-5F41-9583-8B5EF614D687}" srcOrd="0" destOrd="0" presId="urn:microsoft.com/office/officeart/2008/layout/NameandTitleOrganizationalChart"/>
    <dgm:cxn modelId="{36D896E0-5DA0-6A42-9AA9-EE0417333F67}" type="presParOf" srcId="{09856444-1403-1940-A961-40061C2AAA4A}" destId="{3A84A231-FD35-DB46-B73E-15C19682AC43}" srcOrd="1" destOrd="0" presId="urn:microsoft.com/office/officeart/2008/layout/NameandTitleOrganizationalChart"/>
    <dgm:cxn modelId="{EA061E47-EE9A-3C4A-A6DD-6099D5D7584A}" type="presParOf" srcId="{09856444-1403-1940-A961-40061C2AAA4A}" destId="{8368F250-C9F2-D74A-B5AD-950808BAFB3E}" srcOrd="2" destOrd="0" presId="urn:microsoft.com/office/officeart/2008/layout/NameandTitleOrganizationalChart"/>
    <dgm:cxn modelId="{F3E6C900-A7EF-5842-BE99-69E3B9FD297B}" type="presParOf" srcId="{E7940EC5-2993-E841-878A-E3CCD54DC670}" destId="{0D71A23B-E705-8B44-AE88-D55C10810804}" srcOrd="1" destOrd="0" presId="urn:microsoft.com/office/officeart/2008/layout/NameandTitleOrganizationalChart"/>
    <dgm:cxn modelId="{2CA3D3F8-CE31-D24F-B31E-A02785842EC9}" type="presParOf" srcId="{E7940EC5-2993-E841-878A-E3CCD54DC670}" destId="{45165CFF-CB25-974F-B827-5C1D0ACF8EB8}" srcOrd="2" destOrd="0" presId="urn:microsoft.com/office/officeart/2008/layout/NameandTitleOrganizationalChart"/>
    <dgm:cxn modelId="{4EA968DE-95A8-534F-A3F4-07EC46737D43}" type="presParOf" srcId="{5B3860CF-318A-F945-8DB4-0ED7E8615292}" destId="{796C6609-BC26-9749-BCA1-1FFA59168548}" srcOrd="2" destOrd="0" presId="urn:microsoft.com/office/officeart/2008/layout/NameandTitleOrganizationalChart"/>
    <dgm:cxn modelId="{70B6E7EB-6F9A-4D4E-9CAF-CC235115AF89}" type="presParOf" srcId="{5B3860CF-318A-F945-8DB4-0ED7E8615292}" destId="{3C31B6F0-0292-7441-B1F0-B80DD8AB8981}" srcOrd="3" destOrd="0" presId="urn:microsoft.com/office/officeart/2008/layout/NameandTitleOrganizationalChart"/>
    <dgm:cxn modelId="{13B8034D-6EE7-FE48-B1A5-903413E88443}" type="presParOf" srcId="{3C31B6F0-0292-7441-B1F0-B80DD8AB8981}" destId="{267DCA0E-2EA5-AA48-BB41-FEE473CBC448}" srcOrd="0" destOrd="0" presId="urn:microsoft.com/office/officeart/2008/layout/NameandTitleOrganizationalChart"/>
    <dgm:cxn modelId="{92A8E37C-E63A-0E4A-8CA1-F994366996A0}" type="presParOf" srcId="{267DCA0E-2EA5-AA48-BB41-FEE473CBC448}" destId="{56CA34BD-FCAF-8A40-A2BA-B92B19DA1245}" srcOrd="0" destOrd="0" presId="urn:microsoft.com/office/officeart/2008/layout/NameandTitleOrganizationalChart"/>
    <dgm:cxn modelId="{02741854-ACDC-724D-B8BD-330C3EDDA904}" type="presParOf" srcId="{267DCA0E-2EA5-AA48-BB41-FEE473CBC448}" destId="{C39F2FCC-C08C-7840-8AAF-9E481AB15136}" srcOrd="1" destOrd="0" presId="urn:microsoft.com/office/officeart/2008/layout/NameandTitleOrganizationalChart"/>
    <dgm:cxn modelId="{62636784-E91B-524D-9DD8-A210B187FE29}" type="presParOf" srcId="{267DCA0E-2EA5-AA48-BB41-FEE473CBC448}" destId="{BCA0CD02-66A9-2441-988D-39C6485C3FC4}" srcOrd="2" destOrd="0" presId="urn:microsoft.com/office/officeart/2008/layout/NameandTitleOrganizationalChart"/>
    <dgm:cxn modelId="{4AE195A2-78AC-B54A-8AC5-ADEB3BC90F77}" type="presParOf" srcId="{3C31B6F0-0292-7441-B1F0-B80DD8AB8981}" destId="{A4C43F59-7CF7-E347-A20D-D82819EFDF17}" srcOrd="1" destOrd="0" presId="urn:microsoft.com/office/officeart/2008/layout/NameandTitleOrganizationalChart"/>
    <dgm:cxn modelId="{1A9A2CAD-6012-2C4C-A8B6-06EB6E7A0EF7}" type="presParOf" srcId="{3C31B6F0-0292-7441-B1F0-B80DD8AB8981}" destId="{F1A18E36-C62F-1B41-92DA-0C61ABE74744}" srcOrd="2" destOrd="0" presId="urn:microsoft.com/office/officeart/2008/layout/NameandTitleOrganizationalChart"/>
    <dgm:cxn modelId="{1A9460CA-F059-9845-A32F-F0FA706D760A}" type="presParOf" srcId="{5B3860CF-318A-F945-8DB4-0ED7E8615292}" destId="{79701D13-52D9-5A49-B71D-BAB1D560CBDD}" srcOrd="4" destOrd="0" presId="urn:microsoft.com/office/officeart/2008/layout/NameandTitleOrganizationalChart"/>
    <dgm:cxn modelId="{7FB69264-628C-EA44-A53C-08154C057A49}" type="presParOf" srcId="{5B3860CF-318A-F945-8DB4-0ED7E8615292}" destId="{048B3CD1-6203-6542-B37E-193167F41493}" srcOrd="5" destOrd="0" presId="urn:microsoft.com/office/officeart/2008/layout/NameandTitleOrganizationalChart"/>
    <dgm:cxn modelId="{2A6CD70F-A17D-8F4E-B5E1-EC4C505DDC21}" type="presParOf" srcId="{048B3CD1-6203-6542-B37E-193167F41493}" destId="{09D504B5-C27B-BF42-9A31-D42092F1E4F2}" srcOrd="0" destOrd="0" presId="urn:microsoft.com/office/officeart/2008/layout/NameandTitleOrganizationalChart"/>
    <dgm:cxn modelId="{EA5B320D-82E2-7F4B-A143-432EE7412DB3}" type="presParOf" srcId="{09D504B5-C27B-BF42-9A31-D42092F1E4F2}" destId="{E94EEA04-023D-2B40-AE7E-BA275CE51563}" srcOrd="0" destOrd="0" presId="urn:microsoft.com/office/officeart/2008/layout/NameandTitleOrganizationalChart"/>
    <dgm:cxn modelId="{33626FE9-4445-E247-B84E-E58B193D6C5E}" type="presParOf" srcId="{09D504B5-C27B-BF42-9A31-D42092F1E4F2}" destId="{DE704325-CC7B-3341-AE24-8B8AEA77C90C}" srcOrd="1" destOrd="0" presId="urn:microsoft.com/office/officeart/2008/layout/NameandTitleOrganizationalChart"/>
    <dgm:cxn modelId="{8E1EF140-0A77-9C47-9CD0-765C0B393298}" type="presParOf" srcId="{09D504B5-C27B-BF42-9A31-D42092F1E4F2}" destId="{B34138B3-7AD8-D747-8563-3999D4FB33F5}" srcOrd="2" destOrd="0" presId="urn:microsoft.com/office/officeart/2008/layout/NameandTitleOrganizationalChart"/>
    <dgm:cxn modelId="{020EB8E3-0D32-814D-B462-9A082670548A}" type="presParOf" srcId="{048B3CD1-6203-6542-B37E-193167F41493}" destId="{299A6065-5782-7345-ADF0-CD7A98E008F6}" srcOrd="1" destOrd="0" presId="urn:microsoft.com/office/officeart/2008/layout/NameandTitleOrganizationalChart"/>
    <dgm:cxn modelId="{B287B21D-09E6-8241-B498-80449E05A50A}" type="presParOf" srcId="{048B3CD1-6203-6542-B37E-193167F41493}" destId="{F0F674E8-D65B-0646-8CFA-09C2FBCB59F5}" srcOrd="2" destOrd="0" presId="urn:microsoft.com/office/officeart/2008/layout/NameandTitleOrganizationalChart"/>
    <dgm:cxn modelId="{D84E6FFB-0A45-AA40-8005-B0774DCC5F23}" type="presParOf" srcId="{98C7B440-5FA9-3E49-B12F-FE7E4FED24F5}" destId="{00D5A941-4523-1448-A74A-01384685415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1D13-52D9-5A49-B71D-BAB1D560CBDD}">
      <dsp:nvSpPr>
        <dsp:cNvPr id="0" name=""/>
        <dsp:cNvSpPr/>
      </dsp:nvSpPr>
      <dsp:spPr>
        <a:xfrm>
          <a:off x="5587777" y="2520170"/>
          <a:ext cx="3988718" cy="889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210"/>
              </a:lnTo>
              <a:lnTo>
                <a:pt x="3988718" y="530210"/>
              </a:lnTo>
              <a:lnTo>
                <a:pt x="3988718" y="889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C6609-BC26-9749-BCA1-1FFA59168548}">
      <dsp:nvSpPr>
        <dsp:cNvPr id="0" name=""/>
        <dsp:cNvSpPr/>
      </dsp:nvSpPr>
      <dsp:spPr>
        <a:xfrm>
          <a:off x="5542057" y="2520170"/>
          <a:ext cx="91440" cy="889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9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C5193-2DF7-FF4A-979B-CB5B62E6AF26}">
      <dsp:nvSpPr>
        <dsp:cNvPr id="0" name=""/>
        <dsp:cNvSpPr/>
      </dsp:nvSpPr>
      <dsp:spPr>
        <a:xfrm>
          <a:off x="1599059" y="2520170"/>
          <a:ext cx="3988718" cy="889384"/>
        </a:xfrm>
        <a:custGeom>
          <a:avLst/>
          <a:gdLst/>
          <a:ahLst/>
          <a:cxnLst/>
          <a:rect l="0" t="0" r="0" b="0"/>
          <a:pathLst>
            <a:path>
              <a:moveTo>
                <a:pt x="3988718" y="0"/>
              </a:moveTo>
              <a:lnTo>
                <a:pt x="3988718" y="530210"/>
              </a:lnTo>
              <a:lnTo>
                <a:pt x="0" y="530210"/>
              </a:lnTo>
              <a:lnTo>
                <a:pt x="0" y="8893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F4AAF-3E4D-5141-B770-BB9E76B28D52}">
      <dsp:nvSpPr>
        <dsp:cNvPr id="0" name=""/>
        <dsp:cNvSpPr/>
      </dsp:nvSpPr>
      <dsp:spPr>
        <a:xfrm>
          <a:off x="4101246" y="980850"/>
          <a:ext cx="2973062" cy="153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1721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Profile Farmers</a:t>
          </a:r>
        </a:p>
      </dsp:txBody>
      <dsp:txXfrm>
        <a:off x="4101246" y="980850"/>
        <a:ext cx="2973062" cy="1539320"/>
      </dsp:txXfrm>
    </dsp:sp>
    <dsp:sp modelId="{19C547FD-CE67-2A40-90FA-CE0989FE90DB}">
      <dsp:nvSpPr>
        <dsp:cNvPr id="0" name=""/>
        <dsp:cNvSpPr/>
      </dsp:nvSpPr>
      <dsp:spPr>
        <a:xfrm>
          <a:off x="4319701" y="1973565"/>
          <a:ext cx="2675756" cy="513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mbria" panose="02040503050406030204" pitchFamily="18" charset="0"/>
            </a:rPr>
            <a:t>Biodata, Farm Data, Family Data</a:t>
          </a:r>
        </a:p>
      </dsp:txBody>
      <dsp:txXfrm>
        <a:off x="4319701" y="1973565"/>
        <a:ext cx="2675756" cy="513106"/>
      </dsp:txXfrm>
    </dsp:sp>
    <dsp:sp modelId="{22699D54-2324-5F41-9583-8B5EF614D687}">
      <dsp:nvSpPr>
        <dsp:cNvPr id="0" name=""/>
        <dsp:cNvSpPr/>
      </dsp:nvSpPr>
      <dsp:spPr>
        <a:xfrm>
          <a:off x="112528" y="3409555"/>
          <a:ext cx="2973062" cy="153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21721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Add Support</a:t>
          </a:r>
        </a:p>
      </dsp:txBody>
      <dsp:txXfrm>
        <a:off x="112528" y="3409555"/>
        <a:ext cx="2973062" cy="1539320"/>
      </dsp:txXfrm>
    </dsp:sp>
    <dsp:sp modelId="{3A84A231-FD35-DB46-B73E-15C19682AC43}">
      <dsp:nvSpPr>
        <dsp:cNvPr id="0" name=""/>
        <dsp:cNvSpPr/>
      </dsp:nvSpPr>
      <dsp:spPr>
        <a:xfrm>
          <a:off x="297777" y="4426319"/>
          <a:ext cx="2675756" cy="513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mbria" panose="02040503050406030204" pitchFamily="18" charset="0"/>
            </a:rPr>
            <a:t>Type of support, Detail description, Support worth</a:t>
          </a:r>
        </a:p>
      </dsp:txBody>
      <dsp:txXfrm>
        <a:off x="297777" y="4426319"/>
        <a:ext cx="2675756" cy="513106"/>
      </dsp:txXfrm>
    </dsp:sp>
    <dsp:sp modelId="{56CA34BD-FCAF-8A40-A2BA-B92B19DA1245}">
      <dsp:nvSpPr>
        <dsp:cNvPr id="0" name=""/>
        <dsp:cNvSpPr/>
      </dsp:nvSpPr>
      <dsp:spPr>
        <a:xfrm>
          <a:off x="4101246" y="3409555"/>
          <a:ext cx="2973062" cy="153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21721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Capture Activities</a:t>
          </a:r>
        </a:p>
      </dsp:txBody>
      <dsp:txXfrm>
        <a:off x="4101246" y="3409555"/>
        <a:ext cx="2973062" cy="1539320"/>
      </dsp:txXfrm>
    </dsp:sp>
    <dsp:sp modelId="{C39F2FCC-C08C-7840-8AAF-9E481AB15136}">
      <dsp:nvSpPr>
        <dsp:cNvPr id="0" name=""/>
        <dsp:cNvSpPr/>
      </dsp:nvSpPr>
      <dsp:spPr>
        <a:xfrm>
          <a:off x="4226638" y="4438367"/>
          <a:ext cx="2675756" cy="513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mbria" panose="02040503050406030204" pitchFamily="18" charset="0"/>
            </a:rPr>
            <a:t>Activity name, date performed, Remarks</a:t>
          </a:r>
        </a:p>
      </dsp:txBody>
      <dsp:txXfrm>
        <a:off x="4226638" y="4438367"/>
        <a:ext cx="2675756" cy="513106"/>
      </dsp:txXfrm>
    </dsp:sp>
    <dsp:sp modelId="{E94EEA04-023D-2B40-AE7E-BA275CE51563}">
      <dsp:nvSpPr>
        <dsp:cNvPr id="0" name=""/>
        <dsp:cNvSpPr/>
      </dsp:nvSpPr>
      <dsp:spPr>
        <a:xfrm>
          <a:off x="8089964" y="3409555"/>
          <a:ext cx="2973062" cy="1539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21721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Add Yield</a:t>
          </a:r>
        </a:p>
      </dsp:txBody>
      <dsp:txXfrm>
        <a:off x="8089964" y="3409555"/>
        <a:ext cx="2973062" cy="1539320"/>
      </dsp:txXfrm>
    </dsp:sp>
    <dsp:sp modelId="{DE704325-CC7B-3341-AE24-8B8AEA77C90C}">
      <dsp:nvSpPr>
        <dsp:cNvPr id="0" name=""/>
        <dsp:cNvSpPr/>
      </dsp:nvSpPr>
      <dsp:spPr>
        <a:xfrm>
          <a:off x="8263600" y="4450394"/>
          <a:ext cx="2675756" cy="5131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Cambria" panose="02040503050406030204" pitchFamily="18" charset="0"/>
            </a:rPr>
            <a:t>Crop Type, Number of bags, date harvested, Remarks</a:t>
          </a:r>
        </a:p>
      </dsp:txBody>
      <dsp:txXfrm>
        <a:off x="8263600" y="4450394"/>
        <a:ext cx="2675756" cy="513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0BAD-B7C1-382E-5C90-B6050B54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6CA86-95E9-924A-4891-53915B14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0087-4FC6-FCCB-9630-195D044C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6E1C7-8055-A25F-B5A7-8EF39F5A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2DD5-D5C3-77D3-0F1B-A5E94376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712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C8E-E2FB-19D7-1828-F11A007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CA3F4-93B2-5804-04A4-06D850E8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FF0-3090-D461-9C87-5AC6D73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0DDF-11BF-8C63-3B8D-EB49B0DA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7D08-6FFD-9963-85A2-C190E4C1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4279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12055-EA42-4BB6-C82A-F55E0E0B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D5AA-DC0C-2989-BFFC-A39C97551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6586-1D1C-0E58-1F69-FC3C836E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7CAC-4B25-536D-5AF0-7B0158BA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CF73-0AEB-3EA0-CC65-EAABE6BB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311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B1A1-0D05-D01A-5391-10EAA127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D097-1A0A-E374-EFF9-8F7FCDD3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F3D8-4959-BC34-0FC5-61438BF1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CD66-2761-494D-6AFB-FA300E10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7EF7-B584-1E6D-D2B4-019C40C5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867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A0FC-D80F-455F-5033-9D7D76A0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ADCE-0EDE-23C3-070F-B8F69ADB9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9A0F-2180-CDEE-51F6-662C3F2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3B38-6269-5EA8-7CB1-BBADFA0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AB99-A8B4-5609-4744-E0DDE15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2990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4A-F9E6-74BF-ABD4-C40AD6F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5B1F-9951-4095-FA14-673DCC6D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C4BC-7D86-EDEE-CE76-14DDD663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309F-51D8-0FA7-F258-54F309BE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5859-14F3-1837-3992-626FFD8F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1743-DE0D-9E67-AE9C-BAD59EA3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20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BDA7-F8DA-9EC9-A189-8F2741AF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57FA-B292-3236-AC67-5BE75C1B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34D56-BA84-516C-21AD-0EAE805F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C3A97-3837-58C9-4323-B08230FD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6133B-F875-7D9B-F8E1-13618383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D0583-E13E-B43E-5777-5E47ECF2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63374-9764-1E10-E6F7-F305C538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25822-D872-ECDE-A818-130ED1B2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3842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B590-675F-C480-FB27-35BA8F03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A7C7-6F52-23EB-37BF-848A9F10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9D7D-C1DC-D123-EBEC-97BA6D90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1D7B-35A2-5FFC-1C5D-335E7B0B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189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C4F1-7304-9AE5-B749-9FBA044A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38E7A-BA45-3618-A2A3-B3177C0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6043A-7E7A-631D-9316-1FF70520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214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6970-7855-90F4-8AFE-4CC0D261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FBC2-07EA-5CA9-85DE-D80F29C91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D56B-50F2-2E5D-880F-5E690343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3A730-2D99-6714-C73D-6897D1C6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D9C2-24D1-3E3D-A160-29CA6D4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B78C-3873-8D8C-2EFE-788C970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381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207F-420E-CF85-E069-0651B555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57507-1697-3DE6-0F91-D60DFF537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B550F-8059-9C31-9475-5374277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69971-2318-1A34-EB01-455925B4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823E-E6B9-4018-3546-E5E0AA07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DF12-12C7-2DD6-4805-5D567D62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007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F33ED-8C05-D9E1-655F-AF809816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421C-6291-CEFB-DA9B-9DB151E1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142B-55F6-F9B3-1112-AB60F2476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22C6-1BDE-2F43-9750-6B911B216642}" type="datetimeFigureOut">
              <a:rPr lang="en-GH" smtClean="0"/>
              <a:t>09/05/2023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233F-0838-55E2-9811-D4E7BEA87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4B9C-C7A6-8EAF-6C76-8ED9769A8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8F5D-27C9-9D47-8FDE-04DF18F37669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048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45CF-AC1B-5F93-4508-25DCADFCF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2901"/>
            <a:ext cx="9144000" cy="1416300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FARMZONE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F21FB-2249-B9B7-391C-0218A999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27" y="2601079"/>
            <a:ext cx="2464216" cy="2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C8B0-4B56-5A88-7A1F-0B38541B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850" y="365126"/>
            <a:ext cx="3655416" cy="969000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Final Part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D9C84-A1BE-E316-3973-2A9B1826D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"/>
          <a:stretch/>
        </p:blipFill>
        <p:spPr>
          <a:xfrm>
            <a:off x="404734" y="185737"/>
            <a:ext cx="3655415" cy="6691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B26CC-CB06-7B41-0423-229CBAE8A15A}"/>
              </a:ext>
            </a:extLst>
          </p:cNvPr>
          <p:cNvSpPr txBox="1"/>
          <p:nvPr/>
        </p:nvSpPr>
        <p:spPr>
          <a:xfrm>
            <a:off x="5553853" y="3527746"/>
            <a:ext cx="6513228" cy="326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sz="2000" dirty="0">
                <a:latin typeface="Cambria" panose="02040503050406030204" pitchFamily="18" charset="0"/>
              </a:rPr>
              <a:t>The above processes are all done offline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sz="2000" dirty="0">
                <a:latin typeface="Cambria" panose="02040503050406030204" pitchFamily="18" charset="0"/>
              </a:rPr>
              <a:t>When you get back to where there is good connectivity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sz="2000" dirty="0">
                <a:latin typeface="Cambria" panose="02040503050406030204" pitchFamily="18" charset="0"/>
              </a:rPr>
              <a:t>Switch on your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Cambria" panose="02040503050406030204" pitchFamily="18" charset="0"/>
              </a:rPr>
              <a:t>T</a:t>
            </a:r>
            <a:r>
              <a:rPr lang="en-GH" sz="2000" dirty="0">
                <a:latin typeface="Cambria" panose="02040503050406030204" pitchFamily="18" charset="0"/>
              </a:rPr>
              <a:t>he exclamation sign will change to a cloud button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sz="2000" dirty="0">
                <a:latin typeface="Cambria" panose="02040503050406030204" pitchFamily="18" charset="0"/>
              </a:rPr>
              <a:t>Click the cloud buttoin to upload all data and updates for managers to view.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H" sz="2000" dirty="0"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E3BBF-CCB1-409B-5380-C223A637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65126"/>
            <a:ext cx="3505200" cy="146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DE4F05-3199-16F3-833E-39BB6301A39A}"/>
              </a:ext>
            </a:extLst>
          </p:cNvPr>
          <p:cNvSpPr txBox="1"/>
          <p:nvPr/>
        </p:nvSpPr>
        <p:spPr>
          <a:xfrm>
            <a:off x="4601980" y="2034261"/>
            <a:ext cx="2398426" cy="87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GH" dirty="0">
                <a:latin typeface="Cambria" panose="02040503050406030204" pitchFamily="18" charset="0"/>
              </a:rPr>
              <a:t>Cloud icon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GH" dirty="0">
                <a:latin typeface="Cambria" panose="02040503050406030204" pitchFamily="18" charset="0"/>
              </a:rPr>
              <a:t>Excalamtion sign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21B79A-0BAA-AEF3-6E30-04013A61E3BC}"/>
              </a:ext>
            </a:extLst>
          </p:cNvPr>
          <p:cNvCxnSpPr>
            <a:cxnSpLocks/>
          </p:cNvCxnSpPr>
          <p:nvPr/>
        </p:nvCxnSpPr>
        <p:spPr>
          <a:xfrm flipH="1" flipV="1">
            <a:off x="3672590" y="599607"/>
            <a:ext cx="1318217" cy="1648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9ECC88-F34F-FD56-0299-5918CCE7736D}"/>
              </a:ext>
            </a:extLst>
          </p:cNvPr>
          <p:cNvCxnSpPr>
            <a:cxnSpLocks/>
          </p:cNvCxnSpPr>
          <p:nvPr/>
        </p:nvCxnSpPr>
        <p:spPr>
          <a:xfrm flipV="1">
            <a:off x="6567605" y="849626"/>
            <a:ext cx="937078" cy="1773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954BD9-B72F-D340-C41A-0EF088046D6F}"/>
              </a:ext>
            </a:extLst>
          </p:cNvPr>
          <p:cNvSpPr/>
          <p:nvPr/>
        </p:nvSpPr>
        <p:spPr>
          <a:xfrm>
            <a:off x="4249118" y="2967335"/>
            <a:ext cx="3693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90940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EA9E-E1D6-BF55-817A-CE58E453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r>
              <a:rPr lang="en-GH" dirty="0">
                <a:latin typeface="Cambria" panose="02040503050406030204" pitchFamily="18" charset="0"/>
              </a:rPr>
              <a:t>App Objective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E0B11-F348-32D2-9E60-C9301D9CC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55459"/>
              </p:ext>
            </p:extLst>
          </p:nvPr>
        </p:nvGraphicFramePr>
        <p:xfrm>
          <a:off x="414339" y="514351"/>
          <a:ext cx="11472862" cy="610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62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6E30-356A-8C9E-8C9F-DBA252A5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691"/>
            <a:ext cx="10515600" cy="907534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Login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1DBA-39B5-02CF-8721-F735E71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26" y="1457325"/>
            <a:ext cx="2256952" cy="4791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9EB80-D5C0-E35D-600A-F0826E9DB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64" t="16978" r="16915" b="8803"/>
          <a:stretch/>
        </p:blipFill>
        <p:spPr>
          <a:xfrm>
            <a:off x="4173663" y="1457325"/>
            <a:ext cx="5434664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015A0-DAB4-8F6D-C145-B0F24482B7F1}"/>
              </a:ext>
            </a:extLst>
          </p:cNvPr>
          <p:cNvSpPr txBox="1"/>
          <p:nvPr/>
        </p:nvSpPr>
        <p:spPr>
          <a:xfrm>
            <a:off x="4836695" y="5216009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latin typeface="Cambria" panose="02040503050406030204" pitchFamily="18" charset="0"/>
              </a:rPr>
              <a:t>1. You first need to sign up for 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0DDD7-6506-BF9A-482C-FF020C19FD27}"/>
              </a:ext>
            </a:extLst>
          </p:cNvPr>
          <p:cNvCxnSpPr>
            <a:cxnSpLocks/>
          </p:cNvCxnSpPr>
          <p:nvPr/>
        </p:nvCxnSpPr>
        <p:spPr>
          <a:xfrm flipV="1">
            <a:off x="7029450" y="4643438"/>
            <a:ext cx="0" cy="572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1EEFF4D-C0AD-7E49-5078-FCD5AB3583FA}"/>
              </a:ext>
            </a:extLst>
          </p:cNvPr>
          <p:cNvSpPr/>
          <p:nvPr/>
        </p:nvSpPr>
        <p:spPr>
          <a:xfrm>
            <a:off x="6257925" y="4100513"/>
            <a:ext cx="1514475" cy="542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75D4AD-1147-182C-BE8E-241CBAEFF260}"/>
              </a:ext>
            </a:extLst>
          </p:cNvPr>
          <p:cNvSpPr/>
          <p:nvPr/>
        </p:nvSpPr>
        <p:spPr>
          <a:xfrm>
            <a:off x="1500808" y="4643439"/>
            <a:ext cx="1514475" cy="328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9097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3A8E-E834-0B84-1043-3D4738BF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4" y="182246"/>
            <a:ext cx="10515600" cy="1074736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Create an account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7D8752-9B81-D140-672D-BF06C0B06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315"/>
          <a:stretch/>
        </p:blipFill>
        <p:spPr>
          <a:xfrm>
            <a:off x="838199" y="1439861"/>
            <a:ext cx="3502613" cy="50530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A65259-6ABD-986E-7021-E703B5D0F219}"/>
              </a:ext>
            </a:extLst>
          </p:cNvPr>
          <p:cNvSpPr txBox="1"/>
          <p:nvPr/>
        </p:nvSpPr>
        <p:spPr>
          <a:xfrm>
            <a:off x="4600575" y="1439861"/>
            <a:ext cx="7100888" cy="499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H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NB: You only need internet connection for the account creation and login</a:t>
            </a:r>
            <a:endParaRPr lang="en-GH" sz="1600" i="1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Type your full 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Enter a valid email address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Enter Phone Number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Type your desired password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Confirm by typing the same password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Click Sign Up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You will be automatically logged in after sign up</a:t>
            </a:r>
          </a:p>
          <a:p>
            <a:pPr>
              <a:lnSpc>
                <a:spcPct val="200000"/>
              </a:lnSpc>
            </a:pPr>
            <a:r>
              <a:rPr lang="en-GH" sz="1600" i="1" dirty="0">
                <a:solidFill>
                  <a:srgbClr val="FF0000"/>
                </a:solidFill>
                <a:latin typeface="Cambria" panose="02040503050406030204" pitchFamily="18" charset="0"/>
              </a:rPr>
              <a:t>NB: Log out and Login again before data entry</a:t>
            </a:r>
          </a:p>
        </p:txBody>
      </p:sp>
    </p:spTree>
    <p:extLst>
      <p:ext uri="{BB962C8B-B14F-4D97-AF65-F5344CB8AC3E}">
        <p14:creationId xmlns:p14="http://schemas.microsoft.com/office/powerpoint/2010/main" val="386774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4B1-4DC4-08F3-E3AF-29E151A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7" y="219022"/>
            <a:ext cx="10515600" cy="739463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26F2-72C8-D488-3A2E-725922EF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3" y="958486"/>
            <a:ext cx="11467475" cy="5680492"/>
          </a:xfrm>
        </p:spPr>
        <p:txBody>
          <a:bodyPr>
            <a:normAutofit/>
          </a:bodyPr>
          <a:lstStyle/>
          <a:p>
            <a:r>
              <a:rPr lang="en-GH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You are required to enter your location before using the app</a:t>
            </a:r>
            <a:endParaRPr lang="en-GH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3B415-9995-8465-15A0-F551C174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21"/>
          <a:stretch/>
        </p:blipFill>
        <p:spPr>
          <a:xfrm>
            <a:off x="419725" y="1473465"/>
            <a:ext cx="3419805" cy="2693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DCA5C3-DB3C-7703-5D05-5D3D1B091D60}"/>
              </a:ext>
            </a:extLst>
          </p:cNvPr>
          <p:cNvSpPr txBox="1"/>
          <p:nvPr/>
        </p:nvSpPr>
        <p:spPr>
          <a:xfrm>
            <a:off x="209863" y="4289579"/>
            <a:ext cx="7664348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Click ”Enter Location Manually”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Click ”Add Location Details”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Fill the description of the map shown and click “save and proceed”</a:t>
            </a:r>
          </a:p>
          <a:p>
            <a:pPr>
              <a:lnSpc>
                <a:spcPct val="150000"/>
              </a:lnSpc>
            </a:pPr>
            <a:r>
              <a:rPr lang="en-GH" sz="1800" i="1" dirty="0">
                <a:solidFill>
                  <a:srgbClr val="FF0000"/>
                </a:solidFill>
                <a:latin typeface="Cambria" panose="02040503050406030204" pitchFamily="18" charset="0"/>
              </a:rPr>
              <a:t>NB: The location/address entered will be use for all activities</a:t>
            </a:r>
          </a:p>
          <a:p>
            <a:pPr>
              <a:lnSpc>
                <a:spcPct val="150000"/>
              </a:lnSpc>
            </a:pPr>
            <a:r>
              <a:rPr lang="en-GH" i="1" dirty="0">
                <a:solidFill>
                  <a:srgbClr val="FF0000"/>
                </a:solidFill>
                <a:latin typeface="Cambria" panose="02040503050406030204" pitchFamily="18" charset="0"/>
              </a:rPr>
              <a:t>Y</a:t>
            </a:r>
            <a:r>
              <a:rPr lang="en-GB" i="1" dirty="0" err="1">
                <a:solidFill>
                  <a:srgbClr val="FF0000"/>
                </a:solidFill>
                <a:latin typeface="Cambria" panose="02040503050406030204" pitchFamily="18" charset="0"/>
              </a:rPr>
              <a:t>ou</a:t>
            </a:r>
            <a:r>
              <a:rPr lang="en-GB" i="1" dirty="0">
                <a:solidFill>
                  <a:srgbClr val="FF0000"/>
                </a:solidFill>
                <a:latin typeface="Cambria" panose="02040503050406030204" pitchFamily="18" charset="0"/>
              </a:rPr>
              <a:t> may switch off your data at this point</a:t>
            </a:r>
            <a:endParaRPr lang="en-GH" dirty="0"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A6A6C-7FC3-B470-C80B-B7DC3F5FE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35"/>
          <a:stretch/>
        </p:blipFill>
        <p:spPr>
          <a:xfrm>
            <a:off x="4184337" y="1640385"/>
            <a:ext cx="3403600" cy="309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4DCA0-C8AF-300A-7533-7F5ACDC06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147" y="1533425"/>
            <a:ext cx="3581400" cy="5168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41C8F7-3824-10A1-9BBB-AC394BCDB2ED}"/>
              </a:ext>
            </a:extLst>
          </p:cNvPr>
          <p:cNvSpPr/>
          <p:nvPr/>
        </p:nvSpPr>
        <p:spPr>
          <a:xfrm>
            <a:off x="1929239" y="1394219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EAFA9-0CCB-2244-8C17-8F7FEE41FE1C}"/>
              </a:ext>
            </a:extLst>
          </p:cNvPr>
          <p:cNvSpPr/>
          <p:nvPr/>
        </p:nvSpPr>
        <p:spPr>
          <a:xfrm>
            <a:off x="5407876" y="13318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BCC8F-4A8A-6D2C-3154-EEE948462BBB}"/>
              </a:ext>
            </a:extLst>
          </p:cNvPr>
          <p:cNvSpPr/>
          <p:nvPr/>
        </p:nvSpPr>
        <p:spPr>
          <a:xfrm>
            <a:off x="9224123" y="126186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578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4B1-4DC4-08F3-E3AF-29E151A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7" y="14221"/>
            <a:ext cx="10515600" cy="924029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26F2-72C8-D488-3A2E-725922EF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733452"/>
            <a:ext cx="11257613" cy="5905525"/>
          </a:xfrm>
        </p:spPr>
        <p:txBody>
          <a:bodyPr>
            <a:normAutofit/>
          </a:bodyPr>
          <a:lstStyle/>
          <a:p>
            <a:r>
              <a:rPr lang="en-GH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Click on the arrow next to home page to select the address you entered previously</a:t>
            </a:r>
            <a:endParaRPr lang="en-GH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AACF2-3411-C013-EF4E-F6B786AF5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 t="5683" r="1767" b="1858"/>
          <a:stretch/>
        </p:blipFill>
        <p:spPr>
          <a:xfrm>
            <a:off x="613346" y="1061400"/>
            <a:ext cx="3284097" cy="56354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36297-76EA-0E9E-43CF-81E721A70D39}"/>
              </a:ext>
            </a:extLst>
          </p:cNvPr>
          <p:cNvCxnSpPr>
            <a:cxnSpLocks/>
          </p:cNvCxnSpPr>
          <p:nvPr/>
        </p:nvCxnSpPr>
        <p:spPr>
          <a:xfrm flipH="1">
            <a:off x="1274162" y="1037051"/>
            <a:ext cx="734519" cy="38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5F2DAD8-5538-0EA7-416E-32E1AB4E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t="2557" r="4043" b="3194"/>
          <a:stretch/>
        </p:blipFill>
        <p:spPr>
          <a:xfrm>
            <a:off x="4333409" y="1222516"/>
            <a:ext cx="3284097" cy="56354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2DF422-7E11-14AF-2D2B-11E96D0EC719}"/>
              </a:ext>
            </a:extLst>
          </p:cNvPr>
          <p:cNvSpPr txBox="1"/>
          <p:nvPr/>
        </p:nvSpPr>
        <p:spPr>
          <a:xfrm>
            <a:off x="929390" y="3429000"/>
            <a:ext cx="31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latin typeface="Cambria" panose="02040503050406030204" pitchFamily="18" charset="0"/>
              </a:rPr>
              <a:t>Click Farmer to add Farmer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1082DB-F56F-1724-86B1-4BEF24F23DFC}"/>
              </a:ext>
            </a:extLst>
          </p:cNvPr>
          <p:cNvCxnSpPr>
            <a:cxnSpLocks/>
          </p:cNvCxnSpPr>
          <p:nvPr/>
        </p:nvCxnSpPr>
        <p:spPr>
          <a:xfrm>
            <a:off x="1828800" y="3798332"/>
            <a:ext cx="839447" cy="2514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765A22-59C0-9AA6-3094-5436F9FF60F7}"/>
              </a:ext>
            </a:extLst>
          </p:cNvPr>
          <p:cNvSpPr txBox="1"/>
          <p:nvPr/>
        </p:nvSpPr>
        <p:spPr>
          <a:xfrm>
            <a:off x="7859851" y="1723869"/>
            <a:ext cx="41322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Fill all details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Cambria" panose="02040503050406030204" pitchFamily="18" charset="0"/>
              </a:rPr>
              <a:t>S</a:t>
            </a:r>
            <a:r>
              <a:rPr lang="en-GH" dirty="0">
                <a:latin typeface="Cambria" panose="02040503050406030204" pitchFamily="18" charset="0"/>
              </a:rPr>
              <a:t>elect photo using the photo button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H" dirty="0">
                <a:latin typeface="Cambria" panose="02040503050406030204" pitchFamily="18" charset="0"/>
              </a:rPr>
              <a:t>Click save to add farmer</a:t>
            </a:r>
          </a:p>
        </p:txBody>
      </p:sp>
    </p:spTree>
    <p:extLst>
      <p:ext uri="{BB962C8B-B14F-4D97-AF65-F5344CB8AC3E}">
        <p14:creationId xmlns:p14="http://schemas.microsoft.com/office/powerpoint/2010/main" val="2859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4B1-4DC4-08F3-E3AF-29E151A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47" y="14221"/>
            <a:ext cx="10515600" cy="924029"/>
          </a:xfrm>
        </p:spPr>
        <p:txBody>
          <a:bodyPr/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Deleting and Editing farmer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65A22-59C0-9AA6-3094-5436F9FF60F7}"/>
              </a:ext>
            </a:extLst>
          </p:cNvPr>
          <p:cNvSpPr txBox="1"/>
          <p:nvPr/>
        </p:nvSpPr>
        <p:spPr>
          <a:xfrm>
            <a:off x="7925933" y="935661"/>
            <a:ext cx="3995815" cy="585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H" dirty="0">
                <a:latin typeface="Cambria" panose="02040503050406030204" pitchFamily="18" charset="0"/>
              </a:rPr>
              <a:t>This cloud symbols indicatates availability of internet, a red exclamation indicates absence of connecctivity.</a:t>
            </a:r>
          </a:p>
          <a:p>
            <a:pPr>
              <a:lnSpc>
                <a:spcPct val="150000"/>
              </a:lnSpc>
            </a:pPr>
            <a:endParaRPr lang="en-GH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GH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Whilst on the home page swiping left will reveal the delete button used to delete a farmer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Whilst swiping right reveals the edit button used to edit a farmer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Tapping or clicking will lead you to the Services and calendar page on the next slide</a:t>
            </a:r>
            <a:endParaRPr lang="en-GH" dirty="0">
              <a:latin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CE8F7-4FA6-272F-03AE-32113EE1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4" y="935661"/>
            <a:ext cx="3538714" cy="59223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F5FEDF-8AEE-8441-6E13-2D284915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49" y="935661"/>
            <a:ext cx="3601585" cy="590811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4C779-BC0A-4A14-30C2-0817A8311872}"/>
              </a:ext>
            </a:extLst>
          </p:cNvPr>
          <p:cNvCxnSpPr>
            <a:cxnSpLocks/>
          </p:cNvCxnSpPr>
          <p:nvPr/>
        </p:nvCxnSpPr>
        <p:spPr>
          <a:xfrm flipH="1">
            <a:off x="7647709" y="1349257"/>
            <a:ext cx="5241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8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4B1-4DC4-08F3-E3AF-29E151A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9" y="149132"/>
            <a:ext cx="2774430" cy="2728979"/>
          </a:xfrm>
        </p:spPr>
        <p:txBody>
          <a:bodyPr>
            <a:normAutofit/>
          </a:bodyPr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Services </a:t>
            </a:r>
            <a:b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</a:t>
            </a:r>
            <a:b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Calendar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65A22-59C0-9AA6-3094-5436F9FF60F7}"/>
              </a:ext>
            </a:extLst>
          </p:cNvPr>
          <p:cNvSpPr txBox="1"/>
          <p:nvPr/>
        </p:nvSpPr>
        <p:spPr>
          <a:xfrm>
            <a:off x="7045485" y="247651"/>
            <a:ext cx="5036266" cy="499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This presents you with details of the farmer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Grants you access to enter support services offered to the farmer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Calendar of activities performed by the farmer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The farmer’s yield after harvest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As well as the opportunity to take back support services rendered to the farmer</a:t>
            </a:r>
            <a:br>
              <a:rPr lang="en-US" dirty="0">
                <a:latin typeface="Cambria" panose="02040503050406030204" pitchFamily="18" charset="0"/>
              </a:rPr>
            </a:br>
            <a:endParaRPr lang="en-GH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3BA56-01FD-1AB5-58BD-0E34ACEC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32" y="247650"/>
            <a:ext cx="3543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C4B1-4DC4-08F3-E3AF-29E151AB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9" y="149132"/>
            <a:ext cx="2774430" cy="2728979"/>
          </a:xfrm>
        </p:spPr>
        <p:txBody>
          <a:bodyPr>
            <a:normAutofit/>
          </a:bodyPr>
          <a:lstStyle/>
          <a:p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Services </a:t>
            </a:r>
            <a:b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and </a:t>
            </a:r>
            <a:b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</a:br>
            <a:r>
              <a:rPr lang="en-GH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Calendar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65A22-59C0-9AA6-3094-5436F9FF60F7}"/>
              </a:ext>
            </a:extLst>
          </p:cNvPr>
          <p:cNvSpPr txBox="1"/>
          <p:nvPr/>
        </p:nvSpPr>
        <p:spPr>
          <a:xfrm>
            <a:off x="7045485" y="247651"/>
            <a:ext cx="5036266" cy="709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Support page with some sample support items captured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During harvest or Pay back, you click on pay when collecting back supports rendered to the farmers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Status will change from ”pending” to “paid” for each item that is closed by clicking pay and following the procedure to collect money.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Pay will vanish from the page after the support item is closed by accepting payment.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</a:rPr>
              <a:t>NB: Data for support, calendar and yield can only be deleted whilst on the farm. The data cannot be modified after 24 hours </a:t>
            </a:r>
            <a:endParaRPr lang="en-GH" sz="1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2B18B-571E-A4A0-2274-E9AB8D07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00" y="165100"/>
            <a:ext cx="3670300" cy="6527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AD4080-0433-83D8-D715-7C7C996B1EDE}"/>
              </a:ext>
            </a:extLst>
          </p:cNvPr>
          <p:cNvCxnSpPr>
            <a:cxnSpLocks/>
          </p:cNvCxnSpPr>
          <p:nvPr/>
        </p:nvCxnSpPr>
        <p:spPr>
          <a:xfrm flipH="1">
            <a:off x="5936105" y="4616970"/>
            <a:ext cx="1543987" cy="1499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F4A3B4-14F2-D9FC-FB20-0167ECC5099A}"/>
              </a:ext>
            </a:extLst>
          </p:cNvPr>
          <p:cNvCxnSpPr>
            <a:cxnSpLocks/>
          </p:cNvCxnSpPr>
          <p:nvPr/>
        </p:nvCxnSpPr>
        <p:spPr>
          <a:xfrm flipH="1">
            <a:off x="4341008" y="3057993"/>
            <a:ext cx="3363936" cy="19806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493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FARMZONE</vt:lpstr>
      <vt:lpstr>App Objective</vt:lpstr>
      <vt:lpstr>Login Interface</vt:lpstr>
      <vt:lpstr>Create an account</vt:lpstr>
      <vt:lpstr>Landing Page</vt:lpstr>
      <vt:lpstr>Home Page</vt:lpstr>
      <vt:lpstr>Deleting and Editing farmer Information</vt:lpstr>
      <vt:lpstr>Services  and  Calendar page</vt:lpstr>
      <vt:lpstr>Services  and  Calendar page</vt:lpstr>
      <vt:lpstr>Final Part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FARMZONE</dc:title>
  <dc:creator>Microsoft Office User</dc:creator>
  <cp:lastModifiedBy>Microsoft Office User</cp:lastModifiedBy>
  <cp:revision>5</cp:revision>
  <dcterms:created xsi:type="dcterms:W3CDTF">2023-03-07T16:54:04Z</dcterms:created>
  <dcterms:modified xsi:type="dcterms:W3CDTF">2023-05-09T17:18:16Z</dcterms:modified>
</cp:coreProperties>
</file>