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076F7-51C0-4A19-A076-6F4EA470CAA6}" v="23" dt="2024-11-16T17:33:39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075076F7-51C0-4A19-A076-6F4EA470CAA6}"/>
    <pc:docChg chg="undo custSel addSld modSld">
      <pc:chgData name="s suriya" userId="d5b93ab706f65821" providerId="LiveId" clId="{075076F7-51C0-4A19-A076-6F4EA470CAA6}" dt="2024-11-16T17:33:39.635" v="517" actId="1076"/>
      <pc:docMkLst>
        <pc:docMk/>
      </pc:docMkLst>
      <pc:sldChg chg="addSp delSp modSp new mod setBg modAnim">
        <pc:chgData name="s suriya" userId="d5b93ab706f65821" providerId="LiveId" clId="{075076F7-51C0-4A19-A076-6F4EA470CAA6}" dt="2024-11-16T17:33:39.635" v="517" actId="1076"/>
        <pc:sldMkLst>
          <pc:docMk/>
          <pc:sldMk cId="2312482871" sldId="256"/>
        </pc:sldMkLst>
        <pc:spChg chg="mod">
          <ac:chgData name="s suriya" userId="d5b93ab706f65821" providerId="LiveId" clId="{075076F7-51C0-4A19-A076-6F4EA470CAA6}" dt="2024-11-16T09:29:17.489" v="492" actId="26606"/>
          <ac:spMkLst>
            <pc:docMk/>
            <pc:sldMk cId="2312482871" sldId="256"/>
            <ac:spMk id="2" creationId="{D05896BD-2932-C461-0D64-782E5E5AC112}"/>
          </ac:spMkLst>
        </pc:spChg>
        <pc:spChg chg="mod ord">
          <ac:chgData name="s suriya" userId="d5b93ab706f65821" providerId="LiveId" clId="{075076F7-51C0-4A19-A076-6F4EA470CAA6}" dt="2024-11-16T09:30:28.941" v="501" actId="255"/>
          <ac:spMkLst>
            <pc:docMk/>
            <pc:sldMk cId="2312482871" sldId="256"/>
            <ac:spMk id="3" creationId="{EC25D172-F5BA-5ADB-5883-E3B2BD938F39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5" creationId="{09588DA8-065E-4F6F-8EFD-43104AB2E0CF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6" creationId="{C4285719-470E-454C-AF62-8323075F1F5B}"/>
          </ac:spMkLst>
        </pc:spChg>
        <pc:spChg chg="add del">
          <ac:chgData name="s suriya" userId="d5b93ab706f65821" providerId="LiveId" clId="{075076F7-51C0-4A19-A076-6F4EA470CAA6}" dt="2024-11-16T09:26:55.219" v="466" actId="26606"/>
          <ac:spMkLst>
            <pc:docMk/>
            <pc:sldMk cId="2312482871" sldId="256"/>
            <ac:spMk id="8" creationId="{CB299CAB-C506-454B-90FC-4065728297D3}"/>
          </ac:spMkLst>
        </pc:spChg>
        <pc:spChg chg="add del">
          <ac:chgData name="s suriya" userId="d5b93ab706f65821" providerId="LiveId" clId="{075076F7-51C0-4A19-A076-6F4EA470CAA6}" dt="2024-11-16T09:26:53.647" v="464" actId="26606"/>
          <ac:spMkLst>
            <pc:docMk/>
            <pc:sldMk cId="2312482871" sldId="256"/>
            <ac:spMk id="10" creationId="{A3363022-C969-41E9-8EB2-E4C94908C1FA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11" creationId="{CD9FE4EF-C4D8-49A0-B2FF-81D8DB7D8A24}"/>
          </ac:spMkLst>
        </pc:spChg>
        <pc:spChg chg="add del">
          <ac:chgData name="s suriya" userId="d5b93ab706f65821" providerId="LiveId" clId="{075076F7-51C0-4A19-A076-6F4EA470CAA6}" dt="2024-11-16T09:26:53.647" v="464" actId="26606"/>
          <ac:spMkLst>
            <pc:docMk/>
            <pc:sldMk cId="2312482871" sldId="256"/>
            <ac:spMk id="12" creationId="{8D1AD6B3-BE88-4CEB-BA17-790657CC4729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13" creationId="{4300840D-0A0B-4512-BACA-B439D5B9C57C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18" creationId="{38FAA1A1-D861-433F-88FA-1E9D6FD31D11}"/>
          </ac:spMkLst>
        </pc:spChg>
        <pc:spChg chg="add del">
          <ac:chgData name="s suriya" userId="d5b93ab706f65821" providerId="LiveId" clId="{075076F7-51C0-4A19-A076-6F4EA470CAA6}" dt="2024-11-16T09:26:55.219" v="466" actId="26606"/>
          <ac:spMkLst>
            <pc:docMk/>
            <pc:sldMk cId="2312482871" sldId="256"/>
            <ac:spMk id="19" creationId="{C8D99311-F254-40F1-8AB5-EE3E7B9B6872}"/>
          </ac:spMkLst>
        </pc:spChg>
        <pc:spChg chg="add del">
          <ac:chgData name="s suriya" userId="d5b93ab706f65821" providerId="LiveId" clId="{075076F7-51C0-4A19-A076-6F4EA470CAA6}" dt="2024-11-16T09:26:55.219" v="466" actId="26606"/>
          <ac:spMkLst>
            <pc:docMk/>
            <pc:sldMk cId="2312482871" sldId="256"/>
            <ac:spMk id="20" creationId="{7D89E3CB-00ED-4691-9F0F-F23EA3564705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21" creationId="{D2B78728-A580-49A7-84F9-6EF6F583ADE0}"/>
          </ac:spMkLst>
        </pc:spChg>
        <pc:spChg chg="add del">
          <ac:chgData name="s suriya" userId="d5b93ab706f65821" providerId="LiveId" clId="{075076F7-51C0-4A19-A076-6F4EA470CAA6}" dt="2024-11-16T09:26:59.062" v="468" actId="26606"/>
          <ac:spMkLst>
            <pc:docMk/>
            <pc:sldMk cId="2312482871" sldId="256"/>
            <ac:spMk id="22" creationId="{74751229-0244-4FBB-BED1-407467F4C951}"/>
          </ac:spMkLst>
        </pc:spChg>
        <pc:spChg chg="add del">
          <ac:chgData name="s suriya" userId="d5b93ab706f65821" providerId="LiveId" clId="{075076F7-51C0-4A19-A076-6F4EA470CAA6}" dt="2024-11-16T09:28:35.088" v="488" actId="26606"/>
          <ac:spMkLst>
            <pc:docMk/>
            <pc:sldMk cId="2312482871" sldId="256"/>
            <ac:spMk id="24" creationId="{8D71EDA1-87BF-4D5D-AB79-F346FD19278A}"/>
          </ac:spMkLst>
        </pc:spChg>
        <pc:spChg chg="add del">
          <ac:chgData name="s suriya" userId="d5b93ab706f65821" providerId="LiveId" clId="{075076F7-51C0-4A19-A076-6F4EA470CAA6}" dt="2024-11-16T09:27:00.443" v="470" actId="26606"/>
          <ac:spMkLst>
            <pc:docMk/>
            <pc:sldMk cId="2312482871" sldId="256"/>
            <ac:spMk id="25" creationId="{979E27D9-03C7-44E2-9FF8-15D0C8506AF7}"/>
          </ac:spMkLst>
        </pc:spChg>
        <pc:spChg chg="add del">
          <ac:chgData name="s suriya" userId="d5b93ab706f65821" providerId="LiveId" clId="{075076F7-51C0-4A19-A076-6F4EA470CAA6}" dt="2024-11-16T09:27:00.443" v="470" actId="26606"/>
          <ac:spMkLst>
            <pc:docMk/>
            <pc:sldMk cId="2312482871" sldId="256"/>
            <ac:spMk id="26" creationId="{EEBF1590-3B36-48EE-A89D-3B6F3CB256AB}"/>
          </ac:spMkLst>
        </pc:spChg>
        <pc:spChg chg="add del">
          <ac:chgData name="s suriya" userId="d5b93ab706f65821" providerId="LiveId" clId="{075076F7-51C0-4A19-A076-6F4EA470CAA6}" dt="2024-11-16T09:27:00.443" v="470" actId="26606"/>
          <ac:spMkLst>
            <pc:docMk/>
            <pc:sldMk cId="2312482871" sldId="256"/>
            <ac:spMk id="27" creationId="{AC8F6C8C-AB5A-4548-942D-E3FD40ACBC49}"/>
          </ac:spMkLst>
        </pc:spChg>
        <pc:spChg chg="add del">
          <ac:chgData name="s suriya" userId="d5b93ab706f65821" providerId="LiveId" clId="{075076F7-51C0-4A19-A076-6F4EA470CAA6}" dt="2024-11-16T09:29:17.489" v="492" actId="26606"/>
          <ac:spMkLst>
            <pc:docMk/>
            <pc:sldMk cId="2312482871" sldId="256"/>
            <ac:spMk id="28" creationId="{B6CDA21F-E7AF-4C75-8395-33F58D5B0E45}"/>
          </ac:spMkLst>
        </pc:spChg>
        <pc:spChg chg="add del">
          <ac:chgData name="s suriya" userId="d5b93ab706f65821" providerId="LiveId" clId="{075076F7-51C0-4A19-A076-6F4EA470CAA6}" dt="2024-11-16T09:27:04.556" v="472" actId="26606"/>
          <ac:spMkLst>
            <pc:docMk/>
            <pc:sldMk cId="2312482871" sldId="256"/>
            <ac:spMk id="29" creationId="{1BB867FF-FC45-48F7-8104-F89BE54909F1}"/>
          </ac:spMkLst>
        </pc:spChg>
        <pc:spChg chg="add del">
          <ac:chgData name="s suriya" userId="d5b93ab706f65821" providerId="LiveId" clId="{075076F7-51C0-4A19-A076-6F4EA470CAA6}" dt="2024-11-16T09:27:04.556" v="472" actId="26606"/>
          <ac:spMkLst>
            <pc:docMk/>
            <pc:sldMk cId="2312482871" sldId="256"/>
            <ac:spMk id="30" creationId="{8BB56887-D0D5-4F0C-9E19-7247EB83C8B7}"/>
          </ac:spMkLst>
        </pc:spChg>
        <pc:spChg chg="add del">
          <ac:chgData name="s suriya" userId="d5b93ab706f65821" providerId="LiveId" clId="{075076F7-51C0-4A19-A076-6F4EA470CAA6}" dt="2024-11-16T09:27:04.556" v="472" actId="26606"/>
          <ac:spMkLst>
            <pc:docMk/>
            <pc:sldMk cId="2312482871" sldId="256"/>
            <ac:spMk id="31" creationId="{081E4A58-353D-44AE-B2FC-2A74E2E400F7}"/>
          </ac:spMkLst>
        </pc:spChg>
        <pc:spChg chg="add del">
          <ac:chgData name="s suriya" userId="d5b93ab706f65821" providerId="LiveId" clId="{075076F7-51C0-4A19-A076-6F4EA470CAA6}" dt="2024-11-16T09:27:36.444" v="479" actId="26606"/>
          <ac:spMkLst>
            <pc:docMk/>
            <pc:sldMk cId="2312482871" sldId="256"/>
            <ac:spMk id="33" creationId="{A3363022-C969-41E9-8EB2-E4C94908C1FA}"/>
          </ac:spMkLst>
        </pc:spChg>
        <pc:spChg chg="add del">
          <ac:chgData name="s suriya" userId="d5b93ab706f65821" providerId="LiveId" clId="{075076F7-51C0-4A19-A076-6F4EA470CAA6}" dt="2024-11-16T09:27:36.444" v="479" actId="26606"/>
          <ac:spMkLst>
            <pc:docMk/>
            <pc:sldMk cId="2312482871" sldId="256"/>
            <ac:spMk id="34" creationId="{8D1AD6B3-BE88-4CEB-BA17-790657CC4729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41" creationId="{1CD81A2A-6ED4-4EF4-A14C-912D31E14800}"/>
          </ac:spMkLst>
        </pc:spChg>
        <pc:spChg chg="add del">
          <ac:chgData name="s suriya" userId="d5b93ab706f65821" providerId="LiveId" clId="{075076F7-51C0-4A19-A076-6F4EA470CAA6}" dt="2024-11-16T09:29:17.489" v="492" actId="26606"/>
          <ac:spMkLst>
            <pc:docMk/>
            <pc:sldMk cId="2312482871" sldId="256"/>
            <ac:spMk id="42" creationId="{D5B0017B-2ECA-49AF-B397-DC140825DF8D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43" creationId="{1661932C-CA15-4E17-B115-FAE7CBEE4789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44" creationId="{6F5A5072-7B47-4D32-B52A-4EBBF590B8A5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45" creationId="{8590ADD5-9383-4D3D-9047-3DA2593CCB5D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46" creationId="{9715DAF0-AE1B-46C9-8A6B-DB2AA05AB91D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47" creationId="{DABE3E45-88CF-45D8-8D40-C773324D93F6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48" creationId="{6016219D-510E-4184-9090-6D5578A87BD1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50" creationId="{AFF4A713-7B75-4B21-90D7-5AB19547C728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51" creationId="{B91ECDA9-56DC-4270-8F33-01C5637B8CEB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52" creationId="{DC631C0B-6DA6-4E57-8231-CE32B3434A7E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53" creationId="{75F47824-961D-465D-84F9-EAE11BC6173B}"/>
          </ac:spMkLst>
        </pc:spChg>
        <pc:spChg chg="add del">
          <ac:chgData name="s suriya" userId="d5b93ab706f65821" providerId="LiveId" clId="{075076F7-51C0-4A19-A076-6F4EA470CAA6}" dt="2024-11-16T09:29:17.459" v="491" actId="26606"/>
          <ac:spMkLst>
            <pc:docMk/>
            <pc:sldMk cId="2312482871" sldId="256"/>
            <ac:spMk id="54" creationId="{C29501E6-A978-4A61-9689-9085AF97A53A}"/>
          </ac:spMkLst>
        </pc:spChg>
        <pc:spChg chg="add del">
          <ac:chgData name="s suriya" userId="d5b93ab706f65821" providerId="LiveId" clId="{075076F7-51C0-4A19-A076-6F4EA470CAA6}" dt="2024-11-16T09:27:28.996" v="476" actId="26606"/>
          <ac:spMkLst>
            <pc:docMk/>
            <pc:sldMk cId="2312482871" sldId="256"/>
            <ac:spMk id="55" creationId="{FEC9DA3E-C1D7-472D-B7C0-F71AE41FBA23}"/>
          </ac:spMkLst>
        </pc:spChg>
        <pc:spChg chg="add">
          <ac:chgData name="s suriya" userId="d5b93ab706f65821" providerId="LiveId" clId="{075076F7-51C0-4A19-A076-6F4EA470CAA6}" dt="2024-11-16T09:29:17.489" v="492" actId="26606"/>
          <ac:spMkLst>
            <pc:docMk/>
            <pc:sldMk cId="2312482871" sldId="256"/>
            <ac:spMk id="56" creationId="{D038248A-211C-4EEC-8401-C761B929FB52}"/>
          </ac:spMkLst>
        </pc:spChg>
        <pc:spChg chg="add del">
          <ac:chgData name="s suriya" userId="d5b93ab706f65821" providerId="LiveId" clId="{075076F7-51C0-4A19-A076-6F4EA470CAA6}" dt="2024-11-16T09:27:34.277" v="478" actId="26606"/>
          <ac:spMkLst>
            <pc:docMk/>
            <pc:sldMk cId="2312482871" sldId="256"/>
            <ac:spMk id="57" creationId="{9D25F302-27C5-414F-97F8-6EA0A6C028BA}"/>
          </ac:spMkLst>
        </pc:spChg>
        <pc:spChg chg="add del">
          <ac:chgData name="s suriya" userId="d5b93ab706f65821" providerId="LiveId" clId="{075076F7-51C0-4A19-A076-6F4EA470CAA6}" dt="2024-11-16T09:27:34.277" v="478" actId="26606"/>
          <ac:spMkLst>
            <pc:docMk/>
            <pc:sldMk cId="2312482871" sldId="256"/>
            <ac:spMk id="58" creationId="{830A36F8-48C2-4842-A87B-8CE8DF4E7FD2}"/>
          </ac:spMkLst>
        </pc:spChg>
        <pc:spChg chg="add del">
          <ac:chgData name="s suriya" userId="d5b93ab706f65821" providerId="LiveId" clId="{075076F7-51C0-4A19-A076-6F4EA470CAA6}" dt="2024-11-16T09:27:34.277" v="478" actId="26606"/>
          <ac:spMkLst>
            <pc:docMk/>
            <pc:sldMk cId="2312482871" sldId="256"/>
            <ac:spMk id="59" creationId="{8F451A30-466B-4996-9BA5-CD6ABCC6D558}"/>
          </ac:spMkLst>
        </pc:spChg>
        <pc:spChg chg="add">
          <ac:chgData name="s suriya" userId="d5b93ab706f65821" providerId="LiveId" clId="{075076F7-51C0-4A19-A076-6F4EA470CAA6}" dt="2024-11-16T09:29:17.489" v="492" actId="26606"/>
          <ac:spMkLst>
            <pc:docMk/>
            <pc:sldMk cId="2312482871" sldId="256"/>
            <ac:spMk id="62" creationId="{C30A849F-66D9-40C8-BEC8-35AFF8F4568F}"/>
          </ac:spMkLst>
        </pc:spChg>
        <pc:grpChg chg="add del">
          <ac:chgData name="s suriya" userId="d5b93ab706f65821" providerId="LiveId" clId="{075076F7-51C0-4A19-A076-6F4EA470CAA6}" dt="2024-11-16T09:26:53.647" v="464" actId="26606"/>
          <ac:grpSpMkLst>
            <pc:docMk/>
            <pc:sldMk cId="2312482871" sldId="256"/>
            <ac:grpSpMk id="14" creationId="{89D1390B-7E13-4B4F-9CB2-391063412E54}"/>
          </ac:grpSpMkLst>
        </pc:grpChg>
        <pc:grpChg chg="add del">
          <ac:chgData name="s suriya" userId="d5b93ab706f65821" providerId="LiveId" clId="{075076F7-51C0-4A19-A076-6F4EA470CAA6}" dt="2024-11-16T09:27:36.444" v="479" actId="26606"/>
          <ac:grpSpMkLst>
            <pc:docMk/>
            <pc:sldMk cId="2312482871" sldId="256"/>
            <ac:grpSpMk id="36" creationId="{89D1390B-7E13-4B4F-9CB2-391063412E54}"/>
          </ac:grpSpMkLst>
        </pc:grpChg>
        <pc:grpChg chg="add del">
          <ac:chgData name="s suriya" userId="d5b93ab706f65821" providerId="LiveId" clId="{075076F7-51C0-4A19-A076-6F4EA470CAA6}" dt="2024-11-16T09:29:17.489" v="492" actId="26606"/>
          <ac:grpSpMkLst>
            <pc:docMk/>
            <pc:sldMk cId="2312482871" sldId="256"/>
            <ac:grpSpMk id="37" creationId="{AE1C45F0-260A-458C-96ED-C1F6D2151219}"/>
          </ac:grpSpMkLst>
        </pc:grpChg>
        <pc:grpChg chg="add">
          <ac:chgData name="s suriya" userId="d5b93ab706f65821" providerId="LiveId" clId="{075076F7-51C0-4A19-A076-6F4EA470CAA6}" dt="2024-11-16T09:29:17.489" v="492" actId="26606"/>
          <ac:grpSpMkLst>
            <pc:docMk/>
            <pc:sldMk cId="2312482871" sldId="256"/>
            <ac:grpSpMk id="63" creationId="{04542298-A2B1-480F-A11C-A40EDD19B857}"/>
          </ac:grpSpMkLst>
        </pc:grpChg>
        <pc:grpChg chg="add">
          <ac:chgData name="s suriya" userId="d5b93ab706f65821" providerId="LiveId" clId="{075076F7-51C0-4A19-A076-6F4EA470CAA6}" dt="2024-11-16T09:29:17.489" v="492" actId="26606"/>
          <ac:grpSpMkLst>
            <pc:docMk/>
            <pc:sldMk cId="2312482871" sldId="256"/>
            <ac:grpSpMk id="68" creationId="{2A5C9C35-2375-49EB-B99C-17C87D42FE7C}"/>
          </ac:grpSpMkLst>
        </pc:grpChg>
        <pc:picChg chg="add del">
          <ac:chgData name="s suriya" userId="d5b93ab706f65821" providerId="LiveId" clId="{075076F7-51C0-4A19-A076-6F4EA470CAA6}" dt="2024-11-16T09:26:53.647" v="464" actId="26606"/>
          <ac:picMkLst>
            <pc:docMk/>
            <pc:sldMk cId="2312482871" sldId="256"/>
            <ac:picMk id="7" creationId="{CC341CD1-EB62-6DBA-4AB5-15C0B08F046F}"/>
          </ac:picMkLst>
        </pc:picChg>
        <pc:picChg chg="add del">
          <ac:chgData name="s suriya" userId="d5b93ab706f65821" providerId="LiveId" clId="{075076F7-51C0-4A19-A076-6F4EA470CAA6}" dt="2024-11-16T09:26:59.062" v="468" actId="26606"/>
          <ac:picMkLst>
            <pc:docMk/>
            <pc:sldMk cId="2312482871" sldId="256"/>
            <ac:picMk id="9" creationId="{990585F9-C7D5-463C-AE51-0128167AE61D}"/>
          </ac:picMkLst>
        </pc:picChg>
        <pc:picChg chg="add del">
          <ac:chgData name="s suriya" userId="d5b93ab706f65821" providerId="LiveId" clId="{075076F7-51C0-4A19-A076-6F4EA470CAA6}" dt="2024-11-16T09:26:59.062" v="468" actId="26606"/>
          <ac:picMkLst>
            <pc:docMk/>
            <pc:sldMk cId="2312482871" sldId="256"/>
            <ac:picMk id="23" creationId="{D6EBC551-BC50-5446-BADF-621C25738124}"/>
          </ac:picMkLst>
        </pc:picChg>
        <pc:picChg chg="add del mod">
          <ac:chgData name="s suriya" userId="d5b93ab706f65821" providerId="LiveId" clId="{075076F7-51C0-4A19-A076-6F4EA470CAA6}" dt="2024-11-16T09:27:36.444" v="479" actId="26606"/>
          <ac:picMkLst>
            <pc:docMk/>
            <pc:sldMk cId="2312482871" sldId="256"/>
            <ac:picMk id="35" creationId="{CC341CD1-EB62-6DBA-4AB5-15C0B08F046F}"/>
          </ac:picMkLst>
        </pc:picChg>
        <pc:picChg chg="add mod">
          <ac:chgData name="s suriya" userId="d5b93ab706f65821" providerId="LiveId" clId="{075076F7-51C0-4A19-A076-6F4EA470CAA6}" dt="2024-11-16T17:33:39.635" v="517" actId="1076"/>
          <ac:picMkLst>
            <pc:docMk/>
            <pc:sldMk cId="2312482871" sldId="256"/>
            <ac:picMk id="1026" creationId="{12AF5ED0-90D5-4579-B671-267070CDAF31}"/>
          </ac:picMkLst>
        </pc:picChg>
        <pc:cxnChg chg="add del">
          <ac:chgData name="s suriya" userId="d5b93ab706f65821" providerId="LiveId" clId="{075076F7-51C0-4A19-A076-6F4EA470CAA6}" dt="2024-11-16T09:29:17.489" v="492" actId="26606"/>
          <ac:cxnSpMkLst>
            <pc:docMk/>
            <pc:sldMk cId="2312482871" sldId="256"/>
            <ac:cxnSpMk id="38" creationId="{6CF1BAF6-AD41-4082-B212-8A1F9A2E8779}"/>
          </ac:cxnSpMkLst>
        </pc:cxnChg>
        <pc:cxnChg chg="add del">
          <ac:chgData name="s suriya" userId="d5b93ab706f65821" providerId="LiveId" clId="{075076F7-51C0-4A19-A076-6F4EA470CAA6}" dt="2024-11-16T09:27:28.996" v="476" actId="26606"/>
          <ac:cxnSpMkLst>
            <pc:docMk/>
            <pc:sldMk cId="2312482871" sldId="256"/>
            <ac:cxnSpMk id="49" creationId="{49CD1692-827B-4C8D-B4A1-134FD04CF45C}"/>
          </ac:cxnSpMkLst>
        </pc:cxnChg>
      </pc:sldChg>
      <pc:sldChg chg="addSp delSp modSp new mod setBg modAnim">
        <pc:chgData name="s suriya" userId="d5b93ab706f65821" providerId="LiveId" clId="{075076F7-51C0-4A19-A076-6F4EA470CAA6}" dt="2024-11-16T09:31:33.688" v="511"/>
        <pc:sldMkLst>
          <pc:docMk/>
          <pc:sldMk cId="4027339613" sldId="257"/>
        </pc:sldMkLst>
        <pc:spChg chg="mod">
          <ac:chgData name="s suriya" userId="d5b93ab706f65821" providerId="LiveId" clId="{075076F7-51C0-4A19-A076-6F4EA470CAA6}" dt="2024-11-16T09:16:54.432" v="181" actId="20577"/>
          <ac:spMkLst>
            <pc:docMk/>
            <pc:sldMk cId="4027339613" sldId="257"/>
            <ac:spMk id="2" creationId="{D4774381-E553-9443-1544-3566BA8C986A}"/>
          </ac:spMkLst>
        </pc:spChg>
        <pc:spChg chg="del">
          <ac:chgData name="s suriya" userId="d5b93ab706f65821" providerId="LiveId" clId="{075076F7-51C0-4A19-A076-6F4EA470CAA6}" dt="2024-11-16T09:04:22.565" v="2"/>
          <ac:spMkLst>
            <pc:docMk/>
            <pc:sldMk cId="4027339613" sldId="257"/>
            <ac:spMk id="3" creationId="{BCAC4EA9-988F-A794-F53B-A7FA6CAC2037}"/>
          </ac:spMkLst>
        </pc:spChg>
        <pc:spChg chg="add del mod ord">
          <ac:chgData name="s suriya" userId="d5b93ab706f65821" providerId="LiveId" clId="{075076F7-51C0-4A19-A076-6F4EA470CAA6}" dt="2024-11-16T09:15:42.012" v="166" actId="26606"/>
          <ac:spMkLst>
            <pc:docMk/>
            <pc:sldMk cId="4027339613" sldId="257"/>
            <ac:spMk id="4" creationId="{AAFDB5CE-80BC-E204-C8DB-55F8293EECA1}"/>
          </ac:spMkLst>
        </pc:spChg>
        <pc:spChg chg="add del">
          <ac:chgData name="s suriya" userId="d5b93ab706f65821" providerId="LiveId" clId="{075076F7-51C0-4A19-A076-6F4EA470CAA6}" dt="2024-11-16T09:15:42.012" v="166" actId="26606"/>
          <ac:spMkLst>
            <pc:docMk/>
            <pc:sldMk cId="4027339613" sldId="257"/>
            <ac:spMk id="11" creationId="{EDDBB197-D710-4A4F-A9CA-FD2177498BE8}"/>
          </ac:spMkLst>
        </pc:spChg>
        <pc:spChg chg="add del">
          <ac:chgData name="s suriya" userId="d5b93ab706f65821" providerId="LiveId" clId="{075076F7-51C0-4A19-A076-6F4EA470CAA6}" dt="2024-11-16T09:15:42.012" v="166" actId="26606"/>
          <ac:spMkLst>
            <pc:docMk/>
            <pc:sldMk cId="4027339613" sldId="257"/>
            <ac:spMk id="13" creationId="{975D1CFA-2CDB-4B64-BD9F-85744E8DA12F}"/>
          </ac:spMkLst>
        </pc:spChg>
        <pc:spChg chg="add del">
          <ac:chgData name="s suriya" userId="d5b93ab706f65821" providerId="LiveId" clId="{075076F7-51C0-4A19-A076-6F4EA470CAA6}" dt="2024-11-16T09:15:37.136" v="163" actId="26606"/>
          <ac:spMkLst>
            <pc:docMk/>
            <pc:sldMk cId="4027339613" sldId="257"/>
            <ac:spMk id="24" creationId="{9D25F302-27C5-414F-97F8-6EA0A6C028BA}"/>
          </ac:spMkLst>
        </pc:spChg>
        <pc:spChg chg="add del">
          <ac:chgData name="s suriya" userId="d5b93ab706f65821" providerId="LiveId" clId="{075076F7-51C0-4A19-A076-6F4EA470CAA6}" dt="2024-11-16T09:15:37.136" v="163" actId="26606"/>
          <ac:spMkLst>
            <pc:docMk/>
            <pc:sldMk cId="4027339613" sldId="257"/>
            <ac:spMk id="26" creationId="{830A36F8-48C2-4842-A87B-8CE8DF4E7FD2}"/>
          </ac:spMkLst>
        </pc:spChg>
        <pc:spChg chg="add del">
          <ac:chgData name="s suriya" userId="d5b93ab706f65821" providerId="LiveId" clId="{075076F7-51C0-4A19-A076-6F4EA470CAA6}" dt="2024-11-16T09:15:37.136" v="163" actId="26606"/>
          <ac:spMkLst>
            <pc:docMk/>
            <pc:sldMk cId="4027339613" sldId="257"/>
            <ac:spMk id="28" creationId="{8F451A30-466B-4996-9BA5-CD6ABCC6D558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0" creationId="{DABE3E45-88CF-45D8-8D40-C773324D93F6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1" creationId="{1CD81A2A-6ED4-4EF4-A14C-912D31E14800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3" creationId="{1661932C-CA15-4E17-B115-FAE7CBEE4789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4" creationId="{B91ECDA9-56DC-4270-8F33-01C5637B8CEB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5" creationId="{8590ADD5-9383-4D3D-9047-3DA2593CCB5D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6" creationId="{75F47824-961D-465D-84F9-EAE11BC6173B}"/>
          </ac:spMkLst>
        </pc:spChg>
        <pc:spChg chg="add del">
          <ac:chgData name="s suriya" userId="d5b93ab706f65821" providerId="LiveId" clId="{075076F7-51C0-4A19-A076-6F4EA470CAA6}" dt="2024-11-16T09:15:41.946" v="165" actId="26606"/>
          <ac:spMkLst>
            <pc:docMk/>
            <pc:sldMk cId="4027339613" sldId="257"/>
            <ac:spMk id="38" creationId="{FEC9DA3E-C1D7-472D-B7C0-F71AE41FBA23}"/>
          </ac:spMkLst>
        </pc:spChg>
        <pc:spChg chg="add">
          <ac:chgData name="s suriya" userId="d5b93ab706f65821" providerId="LiveId" clId="{075076F7-51C0-4A19-A076-6F4EA470CAA6}" dt="2024-11-16T09:15:42.012" v="166" actId="26606"/>
          <ac:spMkLst>
            <pc:docMk/>
            <pc:sldMk cId="4027339613" sldId="257"/>
            <ac:spMk id="40" creationId="{EDDBB197-D710-4A4F-A9CA-FD2177498BE8}"/>
          </ac:spMkLst>
        </pc:spChg>
        <pc:spChg chg="add">
          <ac:chgData name="s suriya" userId="d5b93ab706f65821" providerId="LiveId" clId="{075076F7-51C0-4A19-A076-6F4EA470CAA6}" dt="2024-11-16T09:15:42.012" v="166" actId="26606"/>
          <ac:spMkLst>
            <pc:docMk/>
            <pc:sldMk cId="4027339613" sldId="257"/>
            <ac:spMk id="41" creationId="{975D1CFA-2CDB-4B64-BD9F-85744E8DA12F}"/>
          </ac:spMkLst>
        </pc:spChg>
        <pc:grpChg chg="add del">
          <ac:chgData name="s suriya" userId="d5b93ab706f65821" providerId="LiveId" clId="{075076F7-51C0-4A19-A076-6F4EA470CAA6}" dt="2024-11-16T09:15:42.012" v="166" actId="26606"/>
          <ac:grpSpMkLst>
            <pc:docMk/>
            <pc:sldMk cId="4027339613" sldId="257"/>
            <ac:grpSpMk id="15" creationId="{25EE5136-01F1-466C-962D-BA9B4C6757AA}"/>
          </ac:grpSpMkLst>
        </pc:grpChg>
        <pc:grpChg chg="add">
          <ac:chgData name="s suriya" userId="d5b93ab706f65821" providerId="LiveId" clId="{075076F7-51C0-4A19-A076-6F4EA470CAA6}" dt="2024-11-16T09:15:42.012" v="166" actId="26606"/>
          <ac:grpSpMkLst>
            <pc:docMk/>
            <pc:sldMk cId="4027339613" sldId="257"/>
            <ac:grpSpMk id="42" creationId="{25EE5136-01F1-466C-962D-BA9B4C6757AA}"/>
          </ac:grpSpMkLst>
        </pc:grpChg>
        <pc:graphicFrameChg chg="add modGraphic">
          <ac:chgData name="s suriya" userId="d5b93ab706f65821" providerId="LiveId" clId="{075076F7-51C0-4A19-A076-6F4EA470CAA6}" dt="2024-11-16T09:17:18.611" v="188" actId="26606"/>
          <ac:graphicFrameMkLst>
            <pc:docMk/>
            <pc:sldMk cId="4027339613" sldId="257"/>
            <ac:graphicFrameMk id="21" creationId="{5988A829-8FAA-585F-CDFD-7CE38FB687C6}"/>
          </ac:graphicFrameMkLst>
        </pc:graphicFrameChg>
        <pc:picChg chg="add mod">
          <ac:chgData name="s suriya" userId="d5b93ab706f65821" providerId="LiveId" clId="{075076F7-51C0-4A19-A076-6F4EA470CAA6}" dt="2024-11-16T09:17:21.921" v="189" actId="1076"/>
          <ac:picMkLst>
            <pc:docMk/>
            <pc:sldMk cId="4027339613" sldId="257"/>
            <ac:picMk id="8" creationId="{EE2A34E6-66BB-25C9-E5B6-CC3E54473A35}"/>
          </ac:picMkLst>
        </pc:picChg>
        <pc:cxnChg chg="add del">
          <ac:chgData name="s suriya" userId="d5b93ab706f65821" providerId="LiveId" clId="{075076F7-51C0-4A19-A076-6F4EA470CAA6}" dt="2024-11-16T09:15:41.946" v="165" actId="26606"/>
          <ac:cxnSpMkLst>
            <pc:docMk/>
            <pc:sldMk cId="4027339613" sldId="257"/>
            <ac:cxnSpMk id="32" creationId="{49CD1692-827B-4C8D-B4A1-134FD04CF45C}"/>
          </ac:cxnSpMkLst>
        </pc:cxnChg>
      </pc:sldChg>
      <pc:sldChg chg="addSp delSp modSp new mod setBg">
        <pc:chgData name="s suriya" userId="d5b93ab706f65821" providerId="LiveId" clId="{075076F7-51C0-4A19-A076-6F4EA470CAA6}" dt="2024-11-16T09:13:32.601" v="108" actId="26606"/>
        <pc:sldMkLst>
          <pc:docMk/>
          <pc:sldMk cId="3473542147" sldId="258"/>
        </pc:sldMkLst>
        <pc:spChg chg="del">
          <ac:chgData name="s suriya" userId="d5b93ab706f65821" providerId="LiveId" clId="{075076F7-51C0-4A19-A076-6F4EA470CAA6}" dt="2024-11-16T09:05:45.915" v="8"/>
          <ac:spMkLst>
            <pc:docMk/>
            <pc:sldMk cId="3473542147" sldId="258"/>
            <ac:spMk id="2" creationId="{FF94ABA4-EA1A-0AF5-A1AE-D8A0347BDD95}"/>
          </ac:spMkLst>
        </pc:spChg>
        <pc:spChg chg="add del mod ord">
          <ac:chgData name="s suriya" userId="d5b93ab706f65821" providerId="LiveId" clId="{075076F7-51C0-4A19-A076-6F4EA470CAA6}" dt="2024-11-16T09:13:32.601" v="108" actId="26606"/>
          <ac:spMkLst>
            <pc:docMk/>
            <pc:sldMk cId="3473542147" sldId="258"/>
            <ac:spMk id="3" creationId="{7E1DAB6A-ABBD-74DD-C9E2-DDF7CE35DE38}"/>
          </ac:spMkLst>
        </pc:spChg>
        <pc:spChg chg="add">
          <ac:chgData name="s suriya" userId="d5b93ab706f65821" providerId="LiveId" clId="{075076F7-51C0-4A19-A076-6F4EA470CAA6}" dt="2024-11-16T09:05:21.061" v="7"/>
          <ac:spMkLst>
            <pc:docMk/>
            <pc:sldMk cId="3473542147" sldId="258"/>
            <ac:spMk id="4" creationId="{7FA8E544-359A-C7E1-1CDA-09E0D956B733}"/>
          </ac:spMkLst>
        </pc:spChg>
        <pc:spChg chg="add mod">
          <ac:chgData name="s suriya" userId="d5b93ab706f65821" providerId="LiveId" clId="{075076F7-51C0-4A19-A076-6F4EA470CAA6}" dt="2024-11-16T09:13:32.601" v="108" actId="26606"/>
          <ac:spMkLst>
            <pc:docMk/>
            <pc:sldMk cId="3473542147" sldId="258"/>
            <ac:spMk id="5" creationId="{4D3FC9C2-2592-4EE7-0E5F-957314B9D07B}"/>
          </ac:spMkLst>
        </pc:spChg>
        <pc:spChg chg="add del">
          <ac:chgData name="s suriya" userId="d5b93ab706f65821" providerId="LiveId" clId="{075076F7-51C0-4A19-A076-6F4EA470CAA6}" dt="2024-11-16T09:12:38.412" v="91" actId="26606"/>
          <ac:spMkLst>
            <pc:docMk/>
            <pc:sldMk cId="3473542147" sldId="258"/>
            <ac:spMk id="10" creationId="{4BC99CB9-DDAD-44A2-8A1C-E3AF4E72DF5C}"/>
          </ac:spMkLst>
        </pc:spChg>
        <pc:spChg chg="add del">
          <ac:chgData name="s suriya" userId="d5b93ab706f65821" providerId="LiveId" clId="{075076F7-51C0-4A19-A076-6F4EA470CAA6}" dt="2024-11-16T09:12:38.412" v="91" actId="26606"/>
          <ac:spMkLst>
            <pc:docMk/>
            <pc:sldMk cId="3473542147" sldId="258"/>
            <ac:spMk id="12" creationId="{64053CBF-3932-45FF-8285-EE5146085F3A}"/>
          </ac:spMkLst>
        </pc:spChg>
        <pc:spChg chg="add del">
          <ac:chgData name="s suriya" userId="d5b93ab706f65821" providerId="LiveId" clId="{075076F7-51C0-4A19-A076-6F4EA470CAA6}" dt="2024-11-16T09:12:41.838" v="94" actId="26606"/>
          <ac:spMkLst>
            <pc:docMk/>
            <pc:sldMk cId="3473542147" sldId="258"/>
            <ac:spMk id="26" creationId="{D038248A-211C-4EEC-8401-C761B929FB52}"/>
          </ac:spMkLst>
        </pc:spChg>
        <pc:spChg chg="add del">
          <ac:chgData name="s suriya" userId="d5b93ab706f65821" providerId="LiveId" clId="{075076F7-51C0-4A19-A076-6F4EA470CAA6}" dt="2024-11-16T09:12:41.838" v="94" actId="26606"/>
          <ac:spMkLst>
            <pc:docMk/>
            <pc:sldMk cId="3473542147" sldId="258"/>
            <ac:spMk id="27" creationId="{C30A849F-66D9-40C8-BEC8-35AFF8F4568F}"/>
          </ac:spMkLst>
        </pc:spChg>
        <pc:spChg chg="add del">
          <ac:chgData name="s suriya" userId="d5b93ab706f65821" providerId="LiveId" clId="{075076F7-51C0-4A19-A076-6F4EA470CAA6}" dt="2024-11-16T09:13:32.601" v="108" actId="26606"/>
          <ac:spMkLst>
            <pc:docMk/>
            <pc:sldMk cId="3473542147" sldId="258"/>
            <ac:spMk id="39" creationId="{18873D23-2DCF-4B31-A009-95721C06E8E1}"/>
          </ac:spMkLst>
        </pc:spChg>
        <pc:spChg chg="add del">
          <ac:chgData name="s suriya" userId="d5b93ab706f65821" providerId="LiveId" clId="{075076F7-51C0-4A19-A076-6F4EA470CAA6}" dt="2024-11-16T09:13:32.601" v="108" actId="26606"/>
          <ac:spMkLst>
            <pc:docMk/>
            <pc:sldMk cId="3473542147" sldId="258"/>
            <ac:spMk id="40" creationId="{C13EF075-D4EF-4929-ADBC-91B27DA19955}"/>
          </ac:spMkLst>
        </pc:spChg>
        <pc:spChg chg="add del">
          <ac:chgData name="s suriya" userId="d5b93ab706f65821" providerId="LiveId" clId="{075076F7-51C0-4A19-A076-6F4EA470CAA6}" dt="2024-11-16T09:13:29" v="102" actId="26606"/>
          <ac:spMkLst>
            <pc:docMk/>
            <pc:sldMk cId="3473542147" sldId="258"/>
            <ac:spMk id="46" creationId="{889C5E17-24D0-4696-A3C5-A2261FB455FA}"/>
          </ac:spMkLst>
        </pc:spChg>
        <pc:spChg chg="add del">
          <ac:chgData name="s suriya" userId="d5b93ab706f65821" providerId="LiveId" clId="{075076F7-51C0-4A19-A076-6F4EA470CAA6}" dt="2024-11-16T09:13:28.004" v="100" actId="26606"/>
          <ac:spMkLst>
            <pc:docMk/>
            <pc:sldMk cId="3473542147" sldId="258"/>
            <ac:spMk id="47" creationId="{3ECBE1F1-D69B-4AFA-ABD5-8E41720EF6DE}"/>
          </ac:spMkLst>
        </pc:spChg>
        <pc:spChg chg="add del">
          <ac:chgData name="s suriya" userId="d5b93ab706f65821" providerId="LiveId" clId="{075076F7-51C0-4A19-A076-6F4EA470CAA6}" dt="2024-11-16T09:13:29" v="102" actId="26606"/>
          <ac:spMkLst>
            <pc:docMk/>
            <pc:sldMk cId="3473542147" sldId="258"/>
            <ac:spMk id="48" creationId="{6929B58F-2358-44CC-ACE5-EF1BD3C6C824}"/>
          </ac:spMkLst>
        </pc:spChg>
        <pc:spChg chg="add del">
          <ac:chgData name="s suriya" userId="d5b93ab706f65821" providerId="LiveId" clId="{075076F7-51C0-4A19-A076-6F4EA470CAA6}" dt="2024-11-16T09:13:28.004" v="100" actId="26606"/>
          <ac:spMkLst>
            <pc:docMk/>
            <pc:sldMk cId="3473542147" sldId="258"/>
            <ac:spMk id="49" creationId="{603A6265-E10C-4B85-9C20-E75FCAF9CC63}"/>
          </ac:spMkLst>
        </pc:spChg>
        <pc:spChg chg="add del">
          <ac:chgData name="s suriya" userId="d5b93ab706f65821" providerId="LiveId" clId="{075076F7-51C0-4A19-A076-6F4EA470CAA6}" dt="2024-11-16T09:13:30.624" v="104" actId="26606"/>
          <ac:spMkLst>
            <pc:docMk/>
            <pc:sldMk cId="3473542147" sldId="258"/>
            <ac:spMk id="55" creationId="{B50AB553-2A96-4A92-96F2-93548E096954}"/>
          </ac:spMkLst>
        </pc:spChg>
        <pc:spChg chg="add del mod">
          <ac:chgData name="s suriya" userId="d5b93ab706f65821" providerId="LiveId" clId="{075076F7-51C0-4A19-A076-6F4EA470CAA6}" dt="2024-11-16T09:13:32.471" v="107" actId="26606"/>
          <ac:spMkLst>
            <pc:docMk/>
            <pc:sldMk cId="3473542147" sldId="258"/>
            <ac:spMk id="60" creationId="{7E1DAB6A-ABBD-74DD-C9E2-DDF7CE35DE38}"/>
          </ac:spMkLst>
        </pc:spChg>
        <pc:spChg chg="add">
          <ac:chgData name="s suriya" userId="d5b93ab706f65821" providerId="LiveId" clId="{075076F7-51C0-4A19-A076-6F4EA470CAA6}" dt="2024-11-16T09:13:32.601" v="108" actId="26606"/>
          <ac:spMkLst>
            <pc:docMk/>
            <pc:sldMk cId="3473542147" sldId="258"/>
            <ac:spMk id="63" creationId="{B50AB553-2A96-4A92-96F2-93548E096954}"/>
          </ac:spMkLst>
        </pc:spChg>
        <pc:grpChg chg="add del">
          <ac:chgData name="s suriya" userId="d5b93ab706f65821" providerId="LiveId" clId="{075076F7-51C0-4A19-A076-6F4EA470CAA6}" dt="2024-11-16T09:12:38.412" v="91" actId="26606"/>
          <ac:grpSpMkLst>
            <pc:docMk/>
            <pc:sldMk cId="3473542147" sldId="258"/>
            <ac:grpSpMk id="14" creationId="{2E751C04-BEA6-446B-A678-9C74819EBD4C}"/>
          </ac:grpSpMkLst>
        </pc:grpChg>
        <pc:grpChg chg="add del">
          <ac:chgData name="s suriya" userId="d5b93ab706f65821" providerId="LiveId" clId="{075076F7-51C0-4A19-A076-6F4EA470CAA6}" dt="2024-11-16T09:12:38.412" v="91" actId="26606"/>
          <ac:grpSpMkLst>
            <pc:docMk/>
            <pc:sldMk cId="3473542147" sldId="258"/>
            <ac:grpSpMk id="20" creationId="{B63ACBA3-DEFD-4C6D-BBA0-64468FA99C2D}"/>
          </ac:grpSpMkLst>
        </pc:grpChg>
        <pc:grpChg chg="add del">
          <ac:chgData name="s suriya" userId="d5b93ab706f65821" providerId="LiveId" clId="{075076F7-51C0-4A19-A076-6F4EA470CAA6}" dt="2024-11-16T09:12:41.838" v="94" actId="26606"/>
          <ac:grpSpMkLst>
            <pc:docMk/>
            <pc:sldMk cId="3473542147" sldId="258"/>
            <ac:grpSpMk id="28" creationId="{04542298-A2B1-480F-A11C-A40EDD19B857}"/>
          </ac:grpSpMkLst>
        </pc:grpChg>
        <pc:grpChg chg="add del">
          <ac:chgData name="s suriya" userId="d5b93ab706f65821" providerId="LiveId" clId="{075076F7-51C0-4A19-A076-6F4EA470CAA6}" dt="2024-11-16T09:12:41.838" v="94" actId="26606"/>
          <ac:grpSpMkLst>
            <pc:docMk/>
            <pc:sldMk cId="3473542147" sldId="258"/>
            <ac:grpSpMk id="33" creationId="{2A5C9C35-2375-49EB-B99C-17C87D42FE7C}"/>
          </ac:grpSpMkLst>
        </pc:grpChg>
        <pc:grpChg chg="add del">
          <ac:chgData name="s suriya" userId="d5b93ab706f65821" providerId="LiveId" clId="{075076F7-51C0-4A19-A076-6F4EA470CAA6}" dt="2024-11-16T09:13:32.601" v="108" actId="26606"/>
          <ac:grpSpMkLst>
            <pc:docMk/>
            <pc:sldMk cId="3473542147" sldId="258"/>
            <ac:grpSpMk id="41" creationId="{DAA26DFA-AAB2-4973-9C17-16D587C7B198}"/>
          </ac:grpSpMkLst>
        </pc:grpChg>
        <pc:grpChg chg="add del">
          <ac:chgData name="s suriya" userId="d5b93ab706f65821" providerId="LiveId" clId="{075076F7-51C0-4A19-A076-6F4EA470CAA6}" dt="2024-11-16T09:13:29" v="102" actId="26606"/>
          <ac:grpSpMkLst>
            <pc:docMk/>
            <pc:sldMk cId="3473542147" sldId="258"/>
            <ac:grpSpMk id="50" creationId="{09DA5303-A1AF-4830-806C-51FCD96188B7}"/>
          </ac:grpSpMkLst>
        </pc:grpChg>
        <pc:graphicFrameChg chg="add del">
          <ac:chgData name="s suriya" userId="d5b93ab706f65821" providerId="LiveId" clId="{075076F7-51C0-4A19-A076-6F4EA470CAA6}" dt="2024-11-16T09:13:30.624" v="104" actId="26606"/>
          <ac:graphicFrameMkLst>
            <pc:docMk/>
            <pc:sldMk cId="3473542147" sldId="258"/>
            <ac:graphicFrameMk id="56" creationId="{8CB36620-008A-01A5-4C67-6CAC5287A9F6}"/>
          </ac:graphicFrameMkLst>
        </pc:graphicFrameChg>
        <pc:graphicFrameChg chg="add">
          <ac:chgData name="s suriya" userId="d5b93ab706f65821" providerId="LiveId" clId="{075076F7-51C0-4A19-A076-6F4EA470CAA6}" dt="2024-11-16T09:13:32.601" v="108" actId="26606"/>
          <ac:graphicFrameMkLst>
            <pc:docMk/>
            <pc:sldMk cId="3473542147" sldId="258"/>
            <ac:graphicFrameMk id="64" creationId="{8CB36620-008A-01A5-4C67-6CAC5287A9F6}"/>
          </ac:graphicFrameMkLst>
        </pc:graphicFrameChg>
        <pc:picChg chg="add del">
          <ac:chgData name="s suriya" userId="d5b93ab706f65821" providerId="LiveId" clId="{075076F7-51C0-4A19-A076-6F4EA470CAA6}" dt="2024-11-16T09:13:28.004" v="100" actId="26606"/>
          <ac:picMkLst>
            <pc:docMk/>
            <pc:sldMk cId="3473542147" sldId="258"/>
            <ac:picMk id="43" creationId="{67F5B914-D115-454B-D39A-FDD37C3751A7}"/>
          </ac:picMkLst>
        </pc:picChg>
        <pc:picChg chg="add del">
          <ac:chgData name="s suriya" userId="d5b93ab706f65821" providerId="LiveId" clId="{075076F7-51C0-4A19-A076-6F4EA470CAA6}" dt="2024-11-16T09:13:30.624" v="104" actId="26606"/>
          <ac:picMkLst>
            <pc:docMk/>
            <pc:sldMk cId="3473542147" sldId="258"/>
            <ac:picMk id="44" creationId="{29F7E315-ECD9-A03D-A9D9-4406715D2DBB}"/>
          </ac:picMkLst>
        </pc:picChg>
        <pc:picChg chg="add del">
          <ac:chgData name="s suriya" userId="d5b93ab706f65821" providerId="LiveId" clId="{075076F7-51C0-4A19-A076-6F4EA470CAA6}" dt="2024-11-16T09:13:32.471" v="107" actId="26606"/>
          <ac:picMkLst>
            <pc:docMk/>
            <pc:sldMk cId="3473542147" sldId="258"/>
            <ac:picMk id="58" creationId="{CE91EECE-6FA9-CAD9-81D4-A0FFAE284FCB}"/>
          </ac:picMkLst>
        </pc:picChg>
        <pc:picChg chg="add">
          <ac:chgData name="s suriya" userId="d5b93ab706f65821" providerId="LiveId" clId="{075076F7-51C0-4A19-A076-6F4EA470CAA6}" dt="2024-11-16T09:13:32.601" v="108" actId="26606"/>
          <ac:picMkLst>
            <pc:docMk/>
            <pc:sldMk cId="3473542147" sldId="258"/>
            <ac:picMk id="62" creationId="{29F7E315-ECD9-A03D-A9D9-4406715D2DBB}"/>
          </ac:picMkLst>
        </pc:picChg>
        <pc:cxnChg chg="add del">
          <ac:chgData name="s suriya" userId="d5b93ab706f65821" providerId="LiveId" clId="{075076F7-51C0-4A19-A076-6F4EA470CAA6}" dt="2024-11-16T09:13:32.471" v="107" actId="26606"/>
          <ac:cxnSpMkLst>
            <pc:docMk/>
            <pc:sldMk cId="3473542147" sldId="258"/>
            <ac:cxnSpMk id="59" creationId="{1503BFE4-729B-D9D0-C17B-501E6AF1127A}"/>
          </ac:cxnSpMkLst>
        </pc:cxnChg>
      </pc:sldChg>
      <pc:sldChg chg="addSp delSp modSp new mod setBg">
        <pc:chgData name="s suriya" userId="d5b93ab706f65821" providerId="LiveId" clId="{075076F7-51C0-4A19-A076-6F4EA470CAA6}" dt="2024-11-16T09:16:10.873" v="169" actId="26606"/>
        <pc:sldMkLst>
          <pc:docMk/>
          <pc:sldMk cId="1307701663" sldId="259"/>
        </pc:sldMkLst>
        <pc:spChg chg="mod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2" creationId="{7E4ED690-602C-8094-A707-77F567CB9E62}"/>
          </ac:spMkLst>
        </pc:spChg>
        <pc:spChg chg="del mod">
          <ac:chgData name="s suriya" userId="d5b93ab706f65821" providerId="LiveId" clId="{075076F7-51C0-4A19-A076-6F4EA470CAA6}" dt="2024-11-16T09:13:36.928" v="109" actId="26606"/>
          <ac:spMkLst>
            <pc:docMk/>
            <pc:sldMk cId="1307701663" sldId="259"/>
            <ac:spMk id="3" creationId="{2418BA86-D648-6C1B-CAAF-1DE08E0430EC}"/>
          </ac:spMkLst>
        </pc:spChg>
        <pc:spChg chg="add del">
          <ac:chgData name="s suriya" userId="d5b93ab706f65821" providerId="LiveId" clId="{075076F7-51C0-4A19-A076-6F4EA470CAA6}" dt="2024-11-16T09:13:36.928" v="109" actId="26606"/>
          <ac:spMkLst>
            <pc:docMk/>
            <pc:sldMk cId="1307701663" sldId="259"/>
            <ac:spMk id="8" creationId="{18873D23-2DCF-4B31-A009-95721C06E8E1}"/>
          </ac:spMkLst>
        </pc:spChg>
        <pc:spChg chg="add del">
          <ac:chgData name="s suriya" userId="d5b93ab706f65821" providerId="LiveId" clId="{075076F7-51C0-4A19-A076-6F4EA470CAA6}" dt="2024-11-16T09:13:36.928" v="109" actId="26606"/>
          <ac:spMkLst>
            <pc:docMk/>
            <pc:sldMk cId="1307701663" sldId="259"/>
            <ac:spMk id="10" creationId="{C13EF075-D4EF-4929-ADBC-91B27DA19955}"/>
          </ac:spMkLst>
        </pc:spChg>
        <pc:spChg chg="add del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23" creationId="{DB304A14-32D0-4873-B914-423ED7B8DAFD}"/>
          </ac:spMkLst>
        </pc:spChg>
        <pc:spChg chg="add del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25" creationId="{1D460C86-854F-4FB3-ABC2-E823D8FEB9DB}"/>
          </ac:spMkLst>
        </pc:spChg>
        <pc:spChg chg="add del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27" creationId="{BB48116A-278A-4CC5-89D3-9DE8E8FF1245}"/>
          </ac:spMkLst>
        </pc:spChg>
        <pc:spChg chg="add del">
          <ac:chgData name="s suriya" userId="d5b93ab706f65821" providerId="LiveId" clId="{075076F7-51C0-4A19-A076-6F4EA470CAA6}" dt="2024-11-16T09:16:10.687" v="168" actId="26606"/>
          <ac:spMkLst>
            <pc:docMk/>
            <pc:sldMk cId="1307701663" sldId="259"/>
            <ac:spMk id="32" creationId="{4F7EBAE4-9945-4473-9E34-B2C66EA0F03D}"/>
          </ac:spMkLst>
        </pc:spChg>
        <pc:spChg chg="add del">
          <ac:chgData name="s suriya" userId="d5b93ab706f65821" providerId="LiveId" clId="{075076F7-51C0-4A19-A076-6F4EA470CAA6}" dt="2024-11-16T09:16:10.687" v="168" actId="26606"/>
          <ac:spMkLst>
            <pc:docMk/>
            <pc:sldMk cId="1307701663" sldId="259"/>
            <ac:spMk id="34" creationId="{70BEB1E7-2F88-40BC-B73D-42E5B6F80BFC}"/>
          </ac:spMkLst>
        </pc:spChg>
        <pc:spChg chg="add del">
          <ac:chgData name="s suriya" userId="d5b93ab706f65821" providerId="LiveId" clId="{075076F7-51C0-4A19-A076-6F4EA470CAA6}" dt="2024-11-16T09:16:10.687" v="168" actId="26606"/>
          <ac:spMkLst>
            <pc:docMk/>
            <pc:sldMk cId="1307701663" sldId="259"/>
            <ac:spMk id="36" creationId="{A7B99495-F43F-4D80-A44F-2CB4764EB90B}"/>
          </ac:spMkLst>
        </pc:spChg>
        <pc:spChg chg="add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41" creationId="{B6FACB3C-9069-4791-BC5C-0DB7CD19B853}"/>
          </ac:spMkLst>
        </pc:spChg>
        <pc:spChg chg="add">
          <ac:chgData name="s suriya" userId="d5b93ab706f65821" providerId="LiveId" clId="{075076F7-51C0-4A19-A076-6F4EA470CAA6}" dt="2024-11-16T09:16:10.873" v="169" actId="26606"/>
          <ac:spMkLst>
            <pc:docMk/>
            <pc:sldMk cId="1307701663" sldId="259"/>
            <ac:spMk id="42" creationId="{71F2038E-D777-4B76-81DD-DD13EE91B9DD}"/>
          </ac:spMkLst>
        </pc:spChg>
        <pc:grpChg chg="add del">
          <ac:chgData name="s suriya" userId="d5b93ab706f65821" providerId="LiveId" clId="{075076F7-51C0-4A19-A076-6F4EA470CAA6}" dt="2024-11-16T09:13:36.928" v="109" actId="26606"/>
          <ac:grpSpMkLst>
            <pc:docMk/>
            <pc:sldMk cId="1307701663" sldId="259"/>
            <ac:grpSpMk id="12" creationId="{DAA26DFA-AAB2-4973-9C17-16D587C7B198}"/>
          </ac:grpSpMkLst>
        </pc:grpChg>
        <pc:grpChg chg="add">
          <ac:chgData name="s suriya" userId="d5b93ab706f65821" providerId="LiveId" clId="{075076F7-51C0-4A19-A076-6F4EA470CAA6}" dt="2024-11-16T09:16:10.873" v="169" actId="26606"/>
          <ac:grpSpMkLst>
            <pc:docMk/>
            <pc:sldMk cId="1307701663" sldId="259"/>
            <ac:grpSpMk id="43" creationId="{DD354807-230F-4402-B1B9-F733A8F1F190}"/>
          </ac:grpSpMkLst>
        </pc:grpChg>
        <pc:graphicFrameChg chg="add mod modGraphic">
          <ac:chgData name="s suriya" userId="d5b93ab706f65821" providerId="LiveId" clId="{075076F7-51C0-4A19-A076-6F4EA470CAA6}" dt="2024-11-16T09:16:10.873" v="169" actId="26606"/>
          <ac:graphicFrameMkLst>
            <pc:docMk/>
            <pc:sldMk cId="1307701663" sldId="259"/>
            <ac:graphicFrameMk id="18" creationId="{6B526FCB-BCE1-F507-CF9A-66B8F2835C84}"/>
          </ac:graphicFrameMkLst>
        </pc:graphicFrameChg>
        <pc:picChg chg="add mod">
          <ac:chgData name="s suriya" userId="d5b93ab706f65821" providerId="LiveId" clId="{075076F7-51C0-4A19-A076-6F4EA470CAA6}" dt="2024-11-16T09:16:10.873" v="169" actId="26606"/>
          <ac:picMkLst>
            <pc:docMk/>
            <pc:sldMk cId="1307701663" sldId="259"/>
            <ac:picMk id="19" creationId="{A8938ED2-4145-931B-0593-9BD99E952FE9}"/>
          </ac:picMkLst>
        </pc:picChg>
      </pc:sldChg>
      <pc:sldChg chg="addSp delSp modSp new mod setBg">
        <pc:chgData name="s suriya" userId="d5b93ab706f65821" providerId="LiveId" clId="{075076F7-51C0-4A19-A076-6F4EA470CAA6}" dt="2024-11-16T09:13:42.758" v="110" actId="26606"/>
        <pc:sldMkLst>
          <pc:docMk/>
          <pc:sldMk cId="148410828" sldId="260"/>
        </pc:sldMkLst>
        <pc:spChg chg="mod">
          <ac:chgData name="s suriya" userId="d5b93ab706f65821" providerId="LiveId" clId="{075076F7-51C0-4A19-A076-6F4EA470CAA6}" dt="2024-11-16T09:13:42.758" v="110" actId="26606"/>
          <ac:spMkLst>
            <pc:docMk/>
            <pc:sldMk cId="148410828" sldId="260"/>
            <ac:spMk id="2" creationId="{BED18B07-5EA8-D89E-8D9C-1A47D6ED356C}"/>
          </ac:spMkLst>
        </pc:spChg>
        <pc:spChg chg="del mod">
          <ac:chgData name="s suriya" userId="d5b93ab706f65821" providerId="LiveId" clId="{075076F7-51C0-4A19-A076-6F4EA470CAA6}" dt="2024-11-16T09:13:42.758" v="110" actId="26606"/>
          <ac:spMkLst>
            <pc:docMk/>
            <pc:sldMk cId="148410828" sldId="260"/>
            <ac:spMk id="3" creationId="{ABB17F9B-F576-B931-5232-7F687B2DB621}"/>
          </ac:spMkLst>
        </pc:spChg>
        <pc:spChg chg="add del">
          <ac:chgData name="s suriya" userId="d5b93ab706f65821" providerId="LiveId" clId="{075076F7-51C0-4A19-A076-6F4EA470CAA6}" dt="2024-11-16T09:13:42.758" v="110" actId="26606"/>
          <ac:spMkLst>
            <pc:docMk/>
            <pc:sldMk cId="148410828" sldId="260"/>
            <ac:spMk id="8" creationId="{18873D23-2DCF-4B31-A009-95721C06E8E1}"/>
          </ac:spMkLst>
        </pc:spChg>
        <pc:spChg chg="add del">
          <ac:chgData name="s suriya" userId="d5b93ab706f65821" providerId="LiveId" clId="{075076F7-51C0-4A19-A076-6F4EA470CAA6}" dt="2024-11-16T09:13:42.758" v="110" actId="26606"/>
          <ac:spMkLst>
            <pc:docMk/>
            <pc:sldMk cId="148410828" sldId="260"/>
            <ac:spMk id="10" creationId="{C13EF075-D4EF-4929-ADBC-91B27DA19955}"/>
          </ac:spMkLst>
        </pc:spChg>
        <pc:spChg chg="add">
          <ac:chgData name="s suriya" userId="d5b93ab706f65821" providerId="LiveId" clId="{075076F7-51C0-4A19-A076-6F4EA470CAA6}" dt="2024-11-16T09:13:42.758" v="110" actId="26606"/>
          <ac:spMkLst>
            <pc:docMk/>
            <pc:sldMk cId="148410828" sldId="260"/>
            <ac:spMk id="23" creationId="{B50AB553-2A96-4A92-96F2-93548E096954}"/>
          </ac:spMkLst>
        </pc:spChg>
        <pc:grpChg chg="add del">
          <ac:chgData name="s suriya" userId="d5b93ab706f65821" providerId="LiveId" clId="{075076F7-51C0-4A19-A076-6F4EA470CAA6}" dt="2024-11-16T09:13:42.758" v="110" actId="26606"/>
          <ac:grpSpMkLst>
            <pc:docMk/>
            <pc:sldMk cId="148410828" sldId="260"/>
            <ac:grpSpMk id="12" creationId="{DAA26DFA-AAB2-4973-9C17-16D587C7B198}"/>
          </ac:grpSpMkLst>
        </pc:grpChg>
        <pc:graphicFrameChg chg="add">
          <ac:chgData name="s suriya" userId="d5b93ab706f65821" providerId="LiveId" clId="{075076F7-51C0-4A19-A076-6F4EA470CAA6}" dt="2024-11-16T09:13:42.758" v="110" actId="26606"/>
          <ac:graphicFrameMkLst>
            <pc:docMk/>
            <pc:sldMk cId="148410828" sldId="260"/>
            <ac:graphicFrameMk id="18" creationId="{3850E755-795F-02ED-6758-6C9EF6CD034D}"/>
          </ac:graphicFrameMkLst>
        </pc:graphicFrameChg>
        <pc:picChg chg="add">
          <ac:chgData name="s suriya" userId="d5b93ab706f65821" providerId="LiveId" clId="{075076F7-51C0-4A19-A076-6F4EA470CAA6}" dt="2024-11-16T09:13:42.758" v="110" actId="26606"/>
          <ac:picMkLst>
            <pc:docMk/>
            <pc:sldMk cId="148410828" sldId="260"/>
            <ac:picMk id="19" creationId="{6D67695C-FD97-B6C9-0E60-163570A40E7F}"/>
          </ac:picMkLst>
        </pc:picChg>
      </pc:sldChg>
      <pc:sldChg chg="addSp delSp modSp new mod setBg">
        <pc:chgData name="s suriya" userId="d5b93ab706f65821" providerId="LiveId" clId="{075076F7-51C0-4A19-A076-6F4EA470CAA6}" dt="2024-11-16T09:13:46.930" v="111" actId="26606"/>
        <pc:sldMkLst>
          <pc:docMk/>
          <pc:sldMk cId="2908818666" sldId="261"/>
        </pc:sldMkLst>
        <pc:spChg chg="mod">
          <ac:chgData name="s suriya" userId="d5b93ab706f65821" providerId="LiveId" clId="{075076F7-51C0-4A19-A076-6F4EA470CAA6}" dt="2024-11-16T09:13:46.930" v="111" actId="26606"/>
          <ac:spMkLst>
            <pc:docMk/>
            <pc:sldMk cId="2908818666" sldId="261"/>
            <ac:spMk id="2" creationId="{5FE70EE6-4419-EFB4-343C-A747C0AE11F7}"/>
          </ac:spMkLst>
        </pc:spChg>
        <pc:spChg chg="del">
          <ac:chgData name="s suriya" userId="d5b93ab706f65821" providerId="LiveId" clId="{075076F7-51C0-4A19-A076-6F4EA470CAA6}" dt="2024-11-16T09:10:24.007" v="72"/>
          <ac:spMkLst>
            <pc:docMk/>
            <pc:sldMk cId="2908818666" sldId="261"/>
            <ac:spMk id="3" creationId="{F80BB86C-284E-A2F6-8A8D-0F33AF527B88}"/>
          </ac:spMkLst>
        </pc:spChg>
        <pc:spChg chg="add del mod">
          <ac:chgData name="s suriya" userId="d5b93ab706f65821" providerId="LiveId" clId="{075076F7-51C0-4A19-A076-6F4EA470CAA6}" dt="2024-11-16T09:13:46.930" v="111" actId="26606"/>
          <ac:spMkLst>
            <pc:docMk/>
            <pc:sldMk cId="2908818666" sldId="261"/>
            <ac:spMk id="4" creationId="{5BC5B46F-0A0B-90F2-F950-FE8F69068318}"/>
          </ac:spMkLst>
        </pc:spChg>
        <pc:spChg chg="add">
          <ac:chgData name="s suriya" userId="d5b93ab706f65821" providerId="LiveId" clId="{075076F7-51C0-4A19-A076-6F4EA470CAA6}" dt="2024-11-16T09:13:46.930" v="111" actId="26606"/>
          <ac:spMkLst>
            <pc:docMk/>
            <pc:sldMk cId="2908818666" sldId="261"/>
            <ac:spMk id="11" creationId="{DB304A14-32D0-4873-B914-423ED7B8DAFD}"/>
          </ac:spMkLst>
        </pc:spChg>
        <pc:spChg chg="add">
          <ac:chgData name="s suriya" userId="d5b93ab706f65821" providerId="LiveId" clId="{075076F7-51C0-4A19-A076-6F4EA470CAA6}" dt="2024-11-16T09:13:46.930" v="111" actId="26606"/>
          <ac:spMkLst>
            <pc:docMk/>
            <pc:sldMk cId="2908818666" sldId="261"/>
            <ac:spMk id="13" creationId="{1D460C86-854F-4FB3-ABC2-E823D8FEB9DB}"/>
          </ac:spMkLst>
        </pc:spChg>
        <pc:spChg chg="add">
          <ac:chgData name="s suriya" userId="d5b93ab706f65821" providerId="LiveId" clId="{075076F7-51C0-4A19-A076-6F4EA470CAA6}" dt="2024-11-16T09:13:46.930" v="111" actId="26606"/>
          <ac:spMkLst>
            <pc:docMk/>
            <pc:sldMk cId="2908818666" sldId="261"/>
            <ac:spMk id="15" creationId="{BB48116A-278A-4CC5-89D3-9DE8E8FF1245}"/>
          </ac:spMkLst>
        </pc:spChg>
        <pc:graphicFrameChg chg="add">
          <ac:chgData name="s suriya" userId="d5b93ab706f65821" providerId="LiveId" clId="{075076F7-51C0-4A19-A076-6F4EA470CAA6}" dt="2024-11-16T09:13:46.930" v="111" actId="26606"/>
          <ac:graphicFrameMkLst>
            <pc:docMk/>
            <pc:sldMk cId="2908818666" sldId="261"/>
            <ac:graphicFrameMk id="6" creationId="{E05F47ED-FD9F-057E-73CC-8C558D01E0BB}"/>
          </ac:graphicFrameMkLst>
        </pc:graphicFrameChg>
        <pc:picChg chg="add">
          <ac:chgData name="s suriya" userId="d5b93ab706f65821" providerId="LiveId" clId="{075076F7-51C0-4A19-A076-6F4EA470CAA6}" dt="2024-11-16T09:13:46.930" v="111" actId="26606"/>
          <ac:picMkLst>
            <pc:docMk/>
            <pc:sldMk cId="2908818666" sldId="261"/>
            <ac:picMk id="7" creationId="{3E54B2C2-73CC-C4C5-6F57-3CC89A89F492}"/>
          </ac:picMkLst>
        </pc:picChg>
      </pc:sldChg>
      <pc:sldChg chg="addSp delSp modSp new mod setBg">
        <pc:chgData name="s suriya" userId="d5b93ab706f65821" providerId="LiveId" clId="{075076F7-51C0-4A19-A076-6F4EA470CAA6}" dt="2024-11-16T09:15:29.623" v="161" actId="26606"/>
        <pc:sldMkLst>
          <pc:docMk/>
          <pc:sldMk cId="494615002" sldId="262"/>
        </pc:sldMkLst>
        <pc:spChg chg="del">
          <ac:chgData name="s suriya" userId="d5b93ab706f65821" providerId="LiveId" clId="{075076F7-51C0-4A19-A076-6F4EA470CAA6}" dt="2024-11-16T09:11:05.970" v="82" actId="478"/>
          <ac:spMkLst>
            <pc:docMk/>
            <pc:sldMk cId="494615002" sldId="262"/>
            <ac:spMk id="2" creationId="{9AEA3E9C-CAE8-6393-53B3-2E004F824268}"/>
          </ac:spMkLst>
        </pc:spChg>
        <pc:spChg chg="del">
          <ac:chgData name="s suriya" userId="d5b93ab706f65821" providerId="LiveId" clId="{075076F7-51C0-4A19-A076-6F4EA470CAA6}" dt="2024-11-16T09:11:35.935" v="83"/>
          <ac:spMkLst>
            <pc:docMk/>
            <pc:sldMk cId="494615002" sldId="262"/>
            <ac:spMk id="3" creationId="{3824D0BF-4F7D-C31D-360D-3D3997309E5B}"/>
          </ac:spMkLst>
        </pc:spChg>
        <pc:spChg chg="add del mod">
          <ac:chgData name="s suriya" userId="d5b93ab706f65821" providerId="LiveId" clId="{075076F7-51C0-4A19-A076-6F4EA470CAA6}" dt="2024-11-16T09:13:54.552" v="118" actId="26606"/>
          <ac:spMkLst>
            <pc:docMk/>
            <pc:sldMk cId="494615002" sldId="262"/>
            <ac:spMk id="4" creationId="{BAC90EA3-BD8A-C099-21FB-378E5A5751E5}"/>
          </ac:spMkLst>
        </pc:spChg>
        <pc:spChg chg="add del">
          <ac:chgData name="s suriya" userId="d5b93ab706f65821" providerId="LiveId" clId="{075076F7-51C0-4A19-A076-6F4EA470CAA6}" dt="2024-11-16T09:15:29.623" v="161" actId="26606"/>
          <ac:spMkLst>
            <pc:docMk/>
            <pc:sldMk cId="494615002" sldId="262"/>
            <ac:spMk id="10" creationId="{BACC6370-2D7E-4714-9D71-7542949D7D5D}"/>
          </ac:spMkLst>
        </pc:spChg>
        <pc:spChg chg="add del">
          <ac:chgData name="s suriya" userId="d5b93ab706f65821" providerId="LiveId" clId="{075076F7-51C0-4A19-A076-6F4EA470CAA6}" dt="2024-11-16T09:13:51.584" v="113" actId="26606"/>
          <ac:spMkLst>
            <pc:docMk/>
            <pc:sldMk cId="494615002" sldId="262"/>
            <ac:spMk id="11" creationId="{4F7EBAE4-9945-4473-9E34-B2C66EA0F03D}"/>
          </ac:spMkLst>
        </pc:spChg>
        <pc:spChg chg="add del">
          <ac:chgData name="s suriya" userId="d5b93ab706f65821" providerId="LiveId" clId="{075076F7-51C0-4A19-A076-6F4EA470CAA6}" dt="2024-11-16T09:15:29.623" v="161" actId="26606"/>
          <ac:spMkLst>
            <pc:docMk/>
            <pc:sldMk cId="494615002" sldId="262"/>
            <ac:spMk id="12" creationId="{F68B3F68-107C-434F-AA38-110D5EA91B85}"/>
          </ac:spMkLst>
        </pc:spChg>
        <pc:spChg chg="add del">
          <ac:chgData name="s suriya" userId="d5b93ab706f65821" providerId="LiveId" clId="{075076F7-51C0-4A19-A076-6F4EA470CAA6}" dt="2024-11-16T09:13:51.584" v="113" actId="26606"/>
          <ac:spMkLst>
            <pc:docMk/>
            <pc:sldMk cId="494615002" sldId="262"/>
            <ac:spMk id="13" creationId="{70BEB1E7-2F88-40BC-B73D-42E5B6F80BFC}"/>
          </ac:spMkLst>
        </pc:spChg>
        <pc:spChg chg="add del">
          <ac:chgData name="s suriya" userId="d5b93ab706f65821" providerId="LiveId" clId="{075076F7-51C0-4A19-A076-6F4EA470CAA6}" dt="2024-11-16T09:15:29.623" v="161" actId="26606"/>
          <ac:spMkLst>
            <pc:docMk/>
            <pc:sldMk cId="494615002" sldId="262"/>
            <ac:spMk id="14" creationId="{AAD0DBB9-1A4B-4391-81D4-CB19F9AB918A}"/>
          </ac:spMkLst>
        </pc:spChg>
        <pc:spChg chg="add del">
          <ac:chgData name="s suriya" userId="d5b93ab706f65821" providerId="LiveId" clId="{075076F7-51C0-4A19-A076-6F4EA470CAA6}" dt="2024-11-16T09:13:51.584" v="113" actId="26606"/>
          <ac:spMkLst>
            <pc:docMk/>
            <pc:sldMk cId="494615002" sldId="262"/>
            <ac:spMk id="15" creationId="{A7B99495-F43F-4D80-A44F-2CB4764EB90B}"/>
          </ac:spMkLst>
        </pc:spChg>
        <pc:spChg chg="add del">
          <ac:chgData name="s suriya" userId="d5b93ab706f65821" providerId="LiveId" clId="{075076F7-51C0-4A19-A076-6F4EA470CAA6}" dt="2024-11-16T09:15:29.623" v="161" actId="26606"/>
          <ac:spMkLst>
            <pc:docMk/>
            <pc:sldMk cId="494615002" sldId="262"/>
            <ac:spMk id="16" creationId="{063BBA22-50EA-4C4D-BE05-F1CE4E63AA56}"/>
          </ac:spMkLst>
        </pc:spChg>
        <pc:spChg chg="add del">
          <ac:chgData name="s suriya" userId="d5b93ab706f65821" providerId="LiveId" clId="{075076F7-51C0-4A19-A076-6F4EA470CAA6}" dt="2024-11-16T09:13:52.799" v="115" actId="26606"/>
          <ac:spMkLst>
            <pc:docMk/>
            <pc:sldMk cId="494615002" sldId="262"/>
            <ac:spMk id="17" creationId="{DB304A14-32D0-4873-B914-423ED7B8DAFD}"/>
          </ac:spMkLst>
        </pc:spChg>
        <pc:spChg chg="add del">
          <ac:chgData name="s suriya" userId="d5b93ab706f65821" providerId="LiveId" clId="{075076F7-51C0-4A19-A076-6F4EA470CAA6}" dt="2024-11-16T09:13:52.799" v="115" actId="26606"/>
          <ac:spMkLst>
            <pc:docMk/>
            <pc:sldMk cId="494615002" sldId="262"/>
            <ac:spMk id="19" creationId="{1D460C86-854F-4FB3-ABC2-E823D8FEB9DB}"/>
          </ac:spMkLst>
        </pc:spChg>
        <pc:spChg chg="add del">
          <ac:chgData name="s suriya" userId="d5b93ab706f65821" providerId="LiveId" clId="{075076F7-51C0-4A19-A076-6F4EA470CAA6}" dt="2024-11-16T09:13:52.799" v="115" actId="26606"/>
          <ac:spMkLst>
            <pc:docMk/>
            <pc:sldMk cId="494615002" sldId="262"/>
            <ac:spMk id="20" creationId="{BB48116A-278A-4CC5-89D3-9DE8E8FF1245}"/>
          </ac:spMkLst>
        </pc:spChg>
        <pc:spChg chg="add del">
          <ac:chgData name="s suriya" userId="d5b93ab706f65821" providerId="LiveId" clId="{075076F7-51C0-4A19-A076-6F4EA470CAA6}" dt="2024-11-16T09:13:54.499" v="117" actId="26606"/>
          <ac:spMkLst>
            <pc:docMk/>
            <pc:sldMk cId="494615002" sldId="262"/>
            <ac:spMk id="24" creationId="{257363FD-7E77-4145-9483-331A807ADF0E}"/>
          </ac:spMkLst>
        </pc:spChg>
        <pc:spChg chg="add del">
          <ac:chgData name="s suriya" userId="d5b93ab706f65821" providerId="LiveId" clId="{075076F7-51C0-4A19-A076-6F4EA470CAA6}" dt="2024-11-16T09:15:29.578" v="160" actId="26606"/>
          <ac:spMkLst>
            <pc:docMk/>
            <pc:sldMk cId="494615002" sldId="262"/>
            <ac:spMk id="32" creationId="{08953E74-D241-4DDF-8508-F0365EA13A92}"/>
          </ac:spMkLst>
        </pc:spChg>
        <pc:spChg chg="add del">
          <ac:chgData name="s suriya" userId="d5b93ab706f65821" providerId="LiveId" clId="{075076F7-51C0-4A19-A076-6F4EA470CAA6}" dt="2024-11-16T09:15:26.450" v="158" actId="26606"/>
          <ac:spMkLst>
            <pc:docMk/>
            <pc:sldMk cId="494615002" sldId="262"/>
            <ac:spMk id="33" creationId="{B50AB553-2A96-4A92-96F2-93548E096954}"/>
          </ac:spMkLst>
        </pc:spChg>
        <pc:spChg chg="add del">
          <ac:chgData name="s suriya" userId="d5b93ab706f65821" providerId="LiveId" clId="{075076F7-51C0-4A19-A076-6F4EA470CAA6}" dt="2024-11-16T09:15:29.578" v="160" actId="26606"/>
          <ac:spMkLst>
            <pc:docMk/>
            <pc:sldMk cId="494615002" sldId="262"/>
            <ac:spMk id="34" creationId="{5C3C901A-B2F4-4A3C-BCDD-7C8D587ECA2E}"/>
          </ac:spMkLst>
        </pc:spChg>
        <pc:spChg chg="add">
          <ac:chgData name="s suriya" userId="d5b93ab706f65821" providerId="LiveId" clId="{075076F7-51C0-4A19-A076-6F4EA470CAA6}" dt="2024-11-16T09:15:29.623" v="161" actId="26606"/>
          <ac:spMkLst>
            <pc:docMk/>
            <pc:sldMk cId="494615002" sldId="262"/>
            <ac:spMk id="36" creationId="{6C4028FD-8BAA-4A19-BFDE-594D991B7552}"/>
          </ac:spMkLst>
        </pc:spChg>
        <pc:graphicFrameChg chg="add del">
          <ac:chgData name="s suriya" userId="d5b93ab706f65821" providerId="LiveId" clId="{075076F7-51C0-4A19-A076-6F4EA470CAA6}" dt="2024-11-16T09:13:51.584" v="113" actId="26606"/>
          <ac:graphicFrameMkLst>
            <pc:docMk/>
            <pc:sldMk cId="494615002" sldId="262"/>
            <ac:graphicFrameMk id="6" creationId="{DE615258-AD54-08B1-457C-E8F941A2E7B8}"/>
          </ac:graphicFrameMkLst>
        </pc:graphicFrameChg>
        <pc:graphicFrameChg chg="add del">
          <ac:chgData name="s suriya" userId="d5b93ab706f65821" providerId="LiveId" clId="{075076F7-51C0-4A19-A076-6F4EA470CAA6}" dt="2024-11-16T09:13:52.799" v="115" actId="26606"/>
          <ac:graphicFrameMkLst>
            <pc:docMk/>
            <pc:sldMk cId="494615002" sldId="262"/>
            <ac:graphicFrameMk id="21" creationId="{52C69D25-E905-8898-E2D7-DA83119698BB}"/>
          </ac:graphicFrameMkLst>
        </pc:graphicFrameChg>
        <pc:graphicFrameChg chg="add del">
          <ac:chgData name="s suriya" userId="d5b93ab706f65821" providerId="LiveId" clId="{075076F7-51C0-4A19-A076-6F4EA470CAA6}" dt="2024-11-16T09:13:54.499" v="117" actId="26606"/>
          <ac:graphicFrameMkLst>
            <pc:docMk/>
            <pc:sldMk cId="494615002" sldId="262"/>
            <ac:graphicFrameMk id="25" creationId="{2DB155F9-5E0D-91D0-F88E-C9E1924E750D}"/>
          </ac:graphicFrameMkLst>
        </pc:graphicFrameChg>
        <pc:graphicFrameChg chg="add mod modGraphic">
          <ac:chgData name="s suriya" userId="d5b93ab706f65821" providerId="LiveId" clId="{075076F7-51C0-4A19-A076-6F4EA470CAA6}" dt="2024-11-16T09:15:29.623" v="161" actId="26606"/>
          <ac:graphicFrameMkLst>
            <pc:docMk/>
            <pc:sldMk cId="494615002" sldId="262"/>
            <ac:graphicFrameMk id="27" creationId="{DFA69D64-7709-EC1A-4733-5E283EE2A938}"/>
          </ac:graphicFrameMkLst>
        </pc:graphicFrameChg>
        <pc:picChg chg="add del">
          <ac:chgData name="s suriya" userId="d5b93ab706f65821" providerId="LiveId" clId="{075076F7-51C0-4A19-A076-6F4EA470CAA6}" dt="2024-11-16T09:13:51.584" v="113" actId="26606"/>
          <ac:picMkLst>
            <pc:docMk/>
            <pc:sldMk cId="494615002" sldId="262"/>
            <ac:picMk id="7" creationId="{D8C0B789-3180-9976-5545-0F5076532666}"/>
          </ac:picMkLst>
        </pc:picChg>
        <pc:picChg chg="add del">
          <ac:chgData name="s suriya" userId="d5b93ab706f65821" providerId="LiveId" clId="{075076F7-51C0-4A19-A076-6F4EA470CAA6}" dt="2024-11-16T09:13:52.799" v="115" actId="26606"/>
          <ac:picMkLst>
            <pc:docMk/>
            <pc:sldMk cId="494615002" sldId="262"/>
            <ac:picMk id="18" creationId="{52F6D6D0-29C9-0C78-0283-D948538888C0}"/>
          </ac:picMkLst>
        </pc:picChg>
        <pc:picChg chg="add del">
          <ac:chgData name="s suriya" userId="d5b93ab706f65821" providerId="LiveId" clId="{075076F7-51C0-4A19-A076-6F4EA470CAA6}" dt="2024-11-16T09:13:54.499" v="117" actId="26606"/>
          <ac:picMkLst>
            <pc:docMk/>
            <pc:sldMk cId="494615002" sldId="262"/>
            <ac:picMk id="23" creationId="{C0E5DDD4-23D6-AFB1-6591-B94293811064}"/>
          </ac:picMkLst>
        </pc:picChg>
        <pc:picChg chg="add del">
          <ac:chgData name="s suriya" userId="d5b93ab706f65821" providerId="LiveId" clId="{075076F7-51C0-4A19-A076-6F4EA470CAA6}" dt="2024-11-16T09:15:26.450" v="158" actId="26606"/>
          <ac:picMkLst>
            <pc:docMk/>
            <pc:sldMk cId="494615002" sldId="262"/>
            <ac:picMk id="29" creationId="{CF7BE46B-5C0F-83C1-0437-56ED411874D9}"/>
          </ac:picMkLst>
        </pc:picChg>
      </pc:sldChg>
      <pc:sldChg chg="addSp delSp modSp new mod setBg">
        <pc:chgData name="s suriya" userId="d5b93ab706f65821" providerId="LiveId" clId="{075076F7-51C0-4A19-A076-6F4EA470CAA6}" dt="2024-11-16T09:15:19.903" v="156" actId="255"/>
        <pc:sldMkLst>
          <pc:docMk/>
          <pc:sldMk cId="1950030188" sldId="263"/>
        </pc:sldMkLst>
        <pc:spChg chg="del">
          <ac:chgData name="s suriya" userId="d5b93ab706f65821" providerId="LiveId" clId="{075076F7-51C0-4A19-A076-6F4EA470CAA6}" dt="2024-11-16T09:14:03.245" v="119" actId="478"/>
          <ac:spMkLst>
            <pc:docMk/>
            <pc:sldMk cId="1950030188" sldId="263"/>
            <ac:spMk id="2" creationId="{5F0C7E7C-4143-20FD-5A37-54036EAECB0C}"/>
          </ac:spMkLst>
        </pc:spChg>
        <pc:spChg chg="mod">
          <ac:chgData name="s suriya" userId="d5b93ab706f65821" providerId="LiveId" clId="{075076F7-51C0-4A19-A076-6F4EA470CAA6}" dt="2024-11-16T09:15:19.903" v="156" actId="255"/>
          <ac:spMkLst>
            <pc:docMk/>
            <pc:sldMk cId="1950030188" sldId="263"/>
            <ac:spMk id="3" creationId="{FF3D3D59-AF19-402F-5AC7-CC3458D1E979}"/>
          </ac:spMkLst>
        </pc:spChg>
        <pc:spChg chg="add del">
          <ac:chgData name="s suriya" userId="d5b93ab706f65821" providerId="LiveId" clId="{075076F7-51C0-4A19-A076-6F4EA470CAA6}" dt="2024-11-16T09:14:57.333" v="142" actId="26606"/>
          <ac:spMkLst>
            <pc:docMk/>
            <pc:sldMk cId="1950030188" sldId="263"/>
            <ac:spMk id="8" creationId="{1B15ED52-F352-441B-82BF-E0EA34836D08}"/>
          </ac:spMkLst>
        </pc:spChg>
        <pc:spChg chg="add del">
          <ac:chgData name="s suriya" userId="d5b93ab706f65821" providerId="LiveId" clId="{075076F7-51C0-4A19-A076-6F4EA470CAA6}" dt="2024-11-16T09:14:57.333" v="142" actId="26606"/>
          <ac:spMkLst>
            <pc:docMk/>
            <pc:sldMk cId="1950030188" sldId="263"/>
            <ac:spMk id="10" creationId="{3B2E3793-BFE6-45A2-9B7B-E18844431C99}"/>
          </ac:spMkLst>
        </pc:spChg>
        <pc:spChg chg="add del">
          <ac:chgData name="s suriya" userId="d5b93ab706f65821" providerId="LiveId" clId="{075076F7-51C0-4A19-A076-6F4EA470CAA6}" dt="2024-11-16T09:15:01.780" v="148" actId="26606"/>
          <ac:spMkLst>
            <pc:docMk/>
            <pc:sldMk cId="1950030188" sldId="263"/>
            <ac:spMk id="11" creationId="{907EF6B7-1338-4443-8C46-6A318D952DFD}"/>
          </ac:spMkLst>
        </pc:spChg>
        <pc:spChg chg="add del">
          <ac:chgData name="s suriya" userId="d5b93ab706f65821" providerId="LiveId" clId="{075076F7-51C0-4A19-A076-6F4EA470CAA6}" dt="2024-11-16T09:14:57.333" v="142" actId="26606"/>
          <ac:spMkLst>
            <pc:docMk/>
            <pc:sldMk cId="1950030188" sldId="263"/>
            <ac:spMk id="12" creationId="{BC4C4868-CB8F-4AF9-9CDB-8108F2C19B67}"/>
          </ac:spMkLst>
        </pc:spChg>
        <pc:spChg chg="add del">
          <ac:chgData name="s suriya" userId="d5b93ab706f65821" providerId="LiveId" clId="{075076F7-51C0-4A19-A076-6F4EA470CAA6}" dt="2024-11-16T09:15:01.780" v="148" actId="26606"/>
          <ac:spMkLst>
            <pc:docMk/>
            <pc:sldMk cId="1950030188" sldId="263"/>
            <ac:spMk id="13" creationId="{DAAE4CDD-124C-4DCF-9584-B6033B545DD5}"/>
          </ac:spMkLst>
        </pc:spChg>
        <pc:spChg chg="add del">
          <ac:chgData name="s suriya" userId="d5b93ab706f65821" providerId="LiveId" clId="{075076F7-51C0-4A19-A076-6F4EA470CAA6}" dt="2024-11-16T09:14:57.333" v="142" actId="26606"/>
          <ac:spMkLst>
            <pc:docMk/>
            <pc:sldMk cId="1950030188" sldId="263"/>
            <ac:spMk id="14" creationId="{375E0459-6403-40CD-989D-56A4407CA12E}"/>
          </ac:spMkLst>
        </pc:spChg>
        <pc:spChg chg="add del">
          <ac:chgData name="s suriya" userId="d5b93ab706f65821" providerId="LiveId" clId="{075076F7-51C0-4A19-A076-6F4EA470CAA6}" dt="2024-11-16T09:15:01.780" v="148" actId="26606"/>
          <ac:spMkLst>
            <pc:docMk/>
            <pc:sldMk cId="1950030188" sldId="263"/>
            <ac:spMk id="15" creationId="{081E4A58-353D-44AE-B2FC-2A74E2E400F7}"/>
          </ac:spMkLst>
        </pc:spChg>
        <pc:spChg chg="add del">
          <ac:chgData name="s suriya" userId="d5b93ab706f65821" providerId="LiveId" clId="{075076F7-51C0-4A19-A076-6F4EA470CAA6}" dt="2024-11-16T09:14:57.333" v="142" actId="26606"/>
          <ac:spMkLst>
            <pc:docMk/>
            <pc:sldMk cId="1950030188" sldId="263"/>
            <ac:spMk id="16" creationId="{53E5B1A8-3AC9-4BD1-9BBC-78CA94F2D1BA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17" creationId="{F837543A-6020-4505-A233-C9DB4BF74011}"/>
          </ac:spMkLst>
        </pc:spChg>
        <pc:spChg chg="add del">
          <ac:chgData name="s suriya" userId="d5b93ab706f65821" providerId="LiveId" clId="{075076F7-51C0-4A19-A076-6F4EA470CAA6}" dt="2024-11-16T09:14:58.536" v="144" actId="26606"/>
          <ac:spMkLst>
            <pc:docMk/>
            <pc:sldMk cId="1950030188" sldId="263"/>
            <ac:spMk id="19" creationId="{EDDBB197-D710-4A4F-A9CA-FD2177498BE8}"/>
          </ac:spMkLst>
        </pc:spChg>
        <pc:spChg chg="add del">
          <ac:chgData name="s suriya" userId="d5b93ab706f65821" providerId="LiveId" clId="{075076F7-51C0-4A19-A076-6F4EA470CAA6}" dt="2024-11-16T09:14:58.536" v="144" actId="26606"/>
          <ac:spMkLst>
            <pc:docMk/>
            <pc:sldMk cId="1950030188" sldId="263"/>
            <ac:spMk id="20" creationId="{975D1CFA-2CDB-4B64-BD9F-85744E8DA12F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2" creationId="{09192968-3AE7-4470-A61C-97294BB92731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3" creationId="{35B16301-FB18-48BA-A6DD-C37CAF6F9A18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4" creationId="{3AB72E55-43E4-4356-BFE8-E2102CB0B505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5" creationId="{C3C0D90E-074A-4F52-9B11-B52BEF4BCBE5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6" creationId="{CABBD4C1-E6F8-46F6-8152-A8A97490BF4D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7" creationId="{83BA5EF5-1FE9-4BF9-83BB-269BCDDF6156}"/>
          </ac:spMkLst>
        </pc:spChg>
        <pc:spChg chg="add del">
          <ac:chgData name="s suriya" userId="d5b93ab706f65821" providerId="LiveId" clId="{075076F7-51C0-4A19-A076-6F4EA470CAA6}" dt="2024-11-16T09:15:03.095" v="150" actId="26606"/>
          <ac:spMkLst>
            <pc:docMk/>
            <pc:sldMk cId="1950030188" sldId="263"/>
            <ac:spMk id="28" creationId="{88853921-7BC9-4BDE-ACAB-133C683C82D6}"/>
          </ac:spMkLst>
        </pc:spChg>
        <pc:spChg chg="add del">
          <ac:chgData name="s suriya" userId="d5b93ab706f65821" providerId="LiveId" clId="{075076F7-51C0-4A19-A076-6F4EA470CAA6}" dt="2024-11-16T09:15:03.774" v="152" actId="26606"/>
          <ac:spMkLst>
            <pc:docMk/>
            <pc:sldMk cId="1950030188" sldId="263"/>
            <ac:spMk id="30" creationId="{5D7F64A8-D625-4F61-A290-B499BB62ACFF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34" creationId="{F837543A-6020-4505-A233-C9DB4BF74011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35" creationId="{35B16301-FB18-48BA-A6DD-C37CAF6F9A18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36" creationId="{C3C0D90E-074A-4F52-9B11-B52BEF4BCBE5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37" creationId="{CABBD4C1-E6F8-46F6-8152-A8A97490BF4D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38" creationId="{83BA5EF5-1FE9-4BF9-83BB-269BCDDF6156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40" creationId="{88853921-7BC9-4BDE-ACAB-133C683C82D6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41" creationId="{09192968-3AE7-4470-A61C-97294BB92731}"/>
          </ac:spMkLst>
        </pc:spChg>
        <pc:spChg chg="add del">
          <ac:chgData name="s suriya" userId="d5b93ab706f65821" providerId="LiveId" clId="{075076F7-51C0-4A19-A076-6F4EA470CAA6}" dt="2024-11-16T09:15:05.861" v="154" actId="26606"/>
          <ac:spMkLst>
            <pc:docMk/>
            <pc:sldMk cId="1950030188" sldId="263"/>
            <ac:spMk id="42" creationId="{3AB72E55-43E4-4356-BFE8-E2102CB0B505}"/>
          </ac:spMkLst>
        </pc:spChg>
        <pc:spChg chg="add">
          <ac:chgData name="s suriya" userId="d5b93ab706f65821" providerId="LiveId" clId="{075076F7-51C0-4A19-A076-6F4EA470CAA6}" dt="2024-11-16T09:15:05.891" v="155" actId="26606"/>
          <ac:spMkLst>
            <pc:docMk/>
            <pc:sldMk cId="1950030188" sldId="263"/>
            <ac:spMk id="44" creationId="{EDDBB197-D710-4A4F-A9CA-FD2177498BE8}"/>
          </ac:spMkLst>
        </pc:spChg>
        <pc:spChg chg="add">
          <ac:chgData name="s suriya" userId="d5b93ab706f65821" providerId="LiveId" clId="{075076F7-51C0-4A19-A076-6F4EA470CAA6}" dt="2024-11-16T09:15:05.891" v="155" actId="26606"/>
          <ac:spMkLst>
            <pc:docMk/>
            <pc:sldMk cId="1950030188" sldId="263"/>
            <ac:spMk id="45" creationId="{975D1CFA-2CDB-4B64-BD9F-85744E8DA12F}"/>
          </ac:spMkLst>
        </pc:spChg>
        <pc:grpChg chg="add del">
          <ac:chgData name="s suriya" userId="d5b93ab706f65821" providerId="LiveId" clId="{075076F7-51C0-4A19-A076-6F4EA470CAA6}" dt="2024-11-16T09:14:58.536" v="144" actId="26606"/>
          <ac:grpSpMkLst>
            <pc:docMk/>
            <pc:sldMk cId="1950030188" sldId="263"/>
            <ac:grpSpMk id="21" creationId="{25EE5136-01F1-466C-962D-BA9B4C6757AA}"/>
          </ac:grpSpMkLst>
        </pc:grpChg>
        <pc:grpChg chg="add">
          <ac:chgData name="s suriya" userId="d5b93ab706f65821" providerId="LiveId" clId="{075076F7-51C0-4A19-A076-6F4EA470CAA6}" dt="2024-11-16T09:15:05.891" v="155" actId="26606"/>
          <ac:grpSpMkLst>
            <pc:docMk/>
            <pc:sldMk cId="1950030188" sldId="263"/>
            <ac:grpSpMk id="46" creationId="{25EE5136-01F1-466C-962D-BA9B4C6757AA}"/>
          </ac:grpSpMkLst>
        </pc:grpChg>
        <pc:picChg chg="add del">
          <ac:chgData name="s suriya" userId="d5b93ab706f65821" providerId="LiveId" clId="{075076F7-51C0-4A19-A076-6F4EA470CAA6}" dt="2024-11-16T09:15:00.272" v="146" actId="26606"/>
          <ac:picMkLst>
            <pc:docMk/>
            <pc:sldMk cId="1950030188" sldId="263"/>
            <ac:picMk id="5" creationId="{B9FF00AC-48A0-25E7-F9E4-5ED4DA10970E}"/>
          </ac:picMkLst>
        </pc:picChg>
        <pc:picChg chg="add del">
          <ac:chgData name="s suriya" userId="d5b93ab706f65821" providerId="LiveId" clId="{075076F7-51C0-4A19-A076-6F4EA470CAA6}" dt="2024-11-16T09:14:58.536" v="144" actId="26606"/>
          <ac:picMkLst>
            <pc:docMk/>
            <pc:sldMk cId="1950030188" sldId="263"/>
            <ac:picMk id="7" creationId="{A05036C5-FA95-4740-7D75-626B3F83F858}"/>
          </ac:picMkLst>
        </pc:picChg>
        <pc:picChg chg="add del">
          <ac:chgData name="s suriya" userId="d5b93ab706f65821" providerId="LiveId" clId="{075076F7-51C0-4A19-A076-6F4EA470CAA6}" dt="2024-11-16T09:15:03.774" v="152" actId="26606"/>
          <ac:picMkLst>
            <pc:docMk/>
            <pc:sldMk cId="1950030188" sldId="263"/>
            <ac:picMk id="31" creationId="{DD254337-9F9D-EF68-D605-C7F6E1BC11AF}"/>
          </ac:picMkLst>
        </pc:picChg>
        <pc:picChg chg="add del">
          <ac:chgData name="s suriya" userId="d5b93ab706f65821" providerId="LiveId" clId="{075076F7-51C0-4A19-A076-6F4EA470CAA6}" dt="2024-11-16T09:15:03.774" v="152" actId="26606"/>
          <ac:picMkLst>
            <pc:docMk/>
            <pc:sldMk cId="1950030188" sldId="263"/>
            <ac:picMk id="32" creationId="{E09AC3FB-A710-45E2-B31C-31110616FB4D}"/>
          </ac:picMkLst>
        </pc:picChg>
        <pc:picChg chg="add">
          <ac:chgData name="s suriya" userId="d5b93ab706f65821" providerId="LiveId" clId="{075076F7-51C0-4A19-A076-6F4EA470CAA6}" dt="2024-11-16T09:15:05.891" v="155" actId="26606"/>
          <ac:picMkLst>
            <pc:docMk/>
            <pc:sldMk cId="1950030188" sldId="263"/>
            <ac:picMk id="51" creationId="{A05036C5-FA95-4740-7D75-626B3F83F858}"/>
          </ac:picMkLst>
        </pc:picChg>
        <pc:cxnChg chg="add del">
          <ac:chgData name="s suriya" userId="d5b93ab706f65821" providerId="LiveId" clId="{075076F7-51C0-4A19-A076-6F4EA470CAA6}" dt="2024-11-16T09:15:00.272" v="146" actId="26606"/>
          <ac:cxnSpMkLst>
            <pc:docMk/>
            <pc:sldMk cId="1950030188" sldId="263"/>
            <ac:cxnSpMk id="9" creationId="{249EDD1B-F94D-B4E6-ACAA-566B9A26FDE3}"/>
          </ac:cxnSpMkLst>
        </pc:cxnChg>
        <pc:cxnChg chg="add del">
          <ac:chgData name="s suriya" userId="d5b93ab706f65821" providerId="LiveId" clId="{075076F7-51C0-4A19-A076-6F4EA470CAA6}" dt="2024-11-16T09:15:03.095" v="150" actId="26606"/>
          <ac:cxnSpMkLst>
            <pc:docMk/>
            <pc:sldMk cId="1950030188" sldId="263"/>
            <ac:cxnSpMk id="18" creationId="{4B3BCACB-5880-460B-9606-8C433A9AF99D}"/>
          </ac:cxnSpMkLst>
        </pc:cxnChg>
        <pc:cxnChg chg="add del">
          <ac:chgData name="s suriya" userId="d5b93ab706f65821" providerId="LiveId" clId="{075076F7-51C0-4A19-A076-6F4EA470CAA6}" dt="2024-11-16T09:15:05.861" v="154" actId="26606"/>
          <ac:cxnSpMkLst>
            <pc:docMk/>
            <pc:sldMk cId="1950030188" sldId="263"/>
            <ac:cxnSpMk id="39" creationId="{4B3BCACB-5880-460B-9606-8C433A9AF99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1D6C8-AD65-4506-94F8-E6A2C6BB5F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3092D7-DE68-4525-83A2-0657AD804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Save the files as index.html, style.css, and script.js in the same folder.</a:t>
          </a:r>
          <a:endParaRPr lang="en-US"/>
        </a:p>
      </dgm:t>
    </dgm:pt>
    <dgm:pt modelId="{70EF3D6B-8D24-40DB-8E87-4E9C919CCBD5}" type="parTrans" cxnId="{ACCAC79E-FCA7-486F-8E1D-C3026C3C4217}">
      <dgm:prSet/>
      <dgm:spPr/>
      <dgm:t>
        <a:bodyPr/>
        <a:lstStyle/>
        <a:p>
          <a:endParaRPr lang="en-US"/>
        </a:p>
      </dgm:t>
    </dgm:pt>
    <dgm:pt modelId="{ADD9B25D-44FB-449A-8281-C320438BC95F}" type="sibTrans" cxnId="{ACCAC79E-FCA7-486F-8E1D-C3026C3C42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400126-23A0-4C04-A5B9-0DDBBE5B2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Open index.html in a browser.</a:t>
          </a:r>
          <a:endParaRPr lang="en-US"/>
        </a:p>
      </dgm:t>
    </dgm:pt>
    <dgm:pt modelId="{E9288677-B584-4301-A5EA-CB1A1A1B5572}" type="parTrans" cxnId="{979895F4-53F3-4182-B04B-96A9F7E9FD30}">
      <dgm:prSet/>
      <dgm:spPr/>
      <dgm:t>
        <a:bodyPr/>
        <a:lstStyle/>
        <a:p>
          <a:endParaRPr lang="en-US"/>
        </a:p>
      </dgm:t>
    </dgm:pt>
    <dgm:pt modelId="{655B7E8D-0109-4451-AF12-7EE754A40690}" type="sibTrans" cxnId="{979895F4-53F3-4182-B04B-96A9F7E9FD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2564A3-CEC2-4A30-BD98-7212CFB82A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Enter your weight and height, then click "Calculate BMI" to see the result. </a:t>
          </a:r>
          <a:endParaRPr lang="en-US"/>
        </a:p>
      </dgm:t>
    </dgm:pt>
    <dgm:pt modelId="{C86FDD84-70D3-407C-8067-CD1ED29995C8}" type="parTrans" cxnId="{DE194BB2-444B-48E1-A085-7FF66204E61D}">
      <dgm:prSet/>
      <dgm:spPr/>
      <dgm:t>
        <a:bodyPr/>
        <a:lstStyle/>
        <a:p>
          <a:endParaRPr lang="en-US"/>
        </a:p>
      </dgm:t>
    </dgm:pt>
    <dgm:pt modelId="{8D478ADB-6B73-4092-89E9-A6D86B245E1B}" type="sibTrans" cxnId="{DE194BB2-444B-48E1-A085-7FF66204E61D}">
      <dgm:prSet/>
      <dgm:spPr/>
      <dgm:t>
        <a:bodyPr/>
        <a:lstStyle/>
        <a:p>
          <a:endParaRPr lang="en-US"/>
        </a:p>
      </dgm:t>
    </dgm:pt>
    <dgm:pt modelId="{6819E9DF-5C5D-4779-A64D-B2D1048AE333}" type="pres">
      <dgm:prSet presAssocID="{5D41D6C8-AD65-4506-94F8-E6A2C6BB5FA0}" presName="root" presStyleCnt="0">
        <dgm:presLayoutVars>
          <dgm:dir/>
          <dgm:resizeHandles val="exact"/>
        </dgm:presLayoutVars>
      </dgm:prSet>
      <dgm:spPr/>
    </dgm:pt>
    <dgm:pt modelId="{244B580D-F0B3-406F-AAC8-96A9DA461442}" type="pres">
      <dgm:prSet presAssocID="{0C3092D7-DE68-4525-83A2-0657AD804B8E}" presName="compNode" presStyleCnt="0"/>
      <dgm:spPr/>
    </dgm:pt>
    <dgm:pt modelId="{406EE303-9D5E-4289-BBF1-CEBB76BFF3EE}" type="pres">
      <dgm:prSet presAssocID="{0C3092D7-DE68-4525-83A2-0657AD804B8E}" presName="bgRect" presStyleLbl="bgShp" presStyleIdx="0" presStyleCnt="3"/>
      <dgm:spPr/>
    </dgm:pt>
    <dgm:pt modelId="{F19E0D75-6595-45E4-BEE0-D43F968CB16D}" type="pres">
      <dgm:prSet presAssocID="{0C3092D7-DE68-4525-83A2-0657AD804B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94215D-2408-498C-9DC7-5E6667C3BF0E}" type="pres">
      <dgm:prSet presAssocID="{0C3092D7-DE68-4525-83A2-0657AD804B8E}" presName="spaceRect" presStyleCnt="0"/>
      <dgm:spPr/>
    </dgm:pt>
    <dgm:pt modelId="{EE2038E2-D941-49A9-BEE5-08901FD8BA0D}" type="pres">
      <dgm:prSet presAssocID="{0C3092D7-DE68-4525-83A2-0657AD804B8E}" presName="parTx" presStyleLbl="revTx" presStyleIdx="0" presStyleCnt="3">
        <dgm:presLayoutVars>
          <dgm:chMax val="0"/>
          <dgm:chPref val="0"/>
        </dgm:presLayoutVars>
      </dgm:prSet>
      <dgm:spPr/>
    </dgm:pt>
    <dgm:pt modelId="{06591790-122D-4010-9CEC-50C2AFD6FD75}" type="pres">
      <dgm:prSet presAssocID="{ADD9B25D-44FB-449A-8281-C320438BC95F}" presName="sibTrans" presStyleCnt="0"/>
      <dgm:spPr/>
    </dgm:pt>
    <dgm:pt modelId="{74250856-EC5D-47FF-AFF9-F0194E5B64EB}" type="pres">
      <dgm:prSet presAssocID="{95400126-23A0-4C04-A5B9-0DDBBE5B22C9}" presName="compNode" presStyleCnt="0"/>
      <dgm:spPr/>
    </dgm:pt>
    <dgm:pt modelId="{8413484C-00C5-4959-8518-5E66324BF6DE}" type="pres">
      <dgm:prSet presAssocID="{95400126-23A0-4C04-A5B9-0DDBBE5B22C9}" presName="bgRect" presStyleLbl="bgShp" presStyleIdx="1" presStyleCnt="3"/>
      <dgm:spPr/>
    </dgm:pt>
    <dgm:pt modelId="{E6C76F7F-7A45-4BDB-B52F-1E01F799DC5D}" type="pres">
      <dgm:prSet presAssocID="{95400126-23A0-4C04-A5B9-0DDBBE5B22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7870373-8703-4DC8-8AB1-E1F443B0F3E0}" type="pres">
      <dgm:prSet presAssocID="{95400126-23A0-4C04-A5B9-0DDBBE5B22C9}" presName="spaceRect" presStyleCnt="0"/>
      <dgm:spPr/>
    </dgm:pt>
    <dgm:pt modelId="{29046A39-5720-4DEF-9B5F-E41A385E851F}" type="pres">
      <dgm:prSet presAssocID="{95400126-23A0-4C04-A5B9-0DDBBE5B22C9}" presName="parTx" presStyleLbl="revTx" presStyleIdx="1" presStyleCnt="3">
        <dgm:presLayoutVars>
          <dgm:chMax val="0"/>
          <dgm:chPref val="0"/>
        </dgm:presLayoutVars>
      </dgm:prSet>
      <dgm:spPr/>
    </dgm:pt>
    <dgm:pt modelId="{2C0A44A7-D556-464A-9DDC-06293007D640}" type="pres">
      <dgm:prSet presAssocID="{655B7E8D-0109-4451-AF12-7EE754A40690}" presName="sibTrans" presStyleCnt="0"/>
      <dgm:spPr/>
    </dgm:pt>
    <dgm:pt modelId="{DB749E00-3EE0-48AC-939B-0B02EBB0CC21}" type="pres">
      <dgm:prSet presAssocID="{0B2564A3-CEC2-4A30-BD98-7212CFB82A24}" presName="compNode" presStyleCnt="0"/>
      <dgm:spPr/>
    </dgm:pt>
    <dgm:pt modelId="{5F0139E0-F40C-4901-ABB5-391CC9A5B22B}" type="pres">
      <dgm:prSet presAssocID="{0B2564A3-CEC2-4A30-BD98-7212CFB82A24}" presName="bgRect" presStyleLbl="bgShp" presStyleIdx="2" presStyleCnt="3"/>
      <dgm:spPr/>
    </dgm:pt>
    <dgm:pt modelId="{D8AD5E81-F43D-4615-B530-D51BF829414A}" type="pres">
      <dgm:prSet presAssocID="{0B2564A3-CEC2-4A30-BD98-7212CFB82A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81EFF6E2-FB40-40D7-A610-28913863BD92}" type="pres">
      <dgm:prSet presAssocID="{0B2564A3-CEC2-4A30-BD98-7212CFB82A24}" presName="spaceRect" presStyleCnt="0"/>
      <dgm:spPr/>
    </dgm:pt>
    <dgm:pt modelId="{71E59EA8-4291-433B-AB73-2DA8F93D31D8}" type="pres">
      <dgm:prSet presAssocID="{0B2564A3-CEC2-4A30-BD98-7212CFB82A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A03E10-3AF1-4BAF-AF77-377CC41867CB}" type="presOf" srcId="{5D41D6C8-AD65-4506-94F8-E6A2C6BB5FA0}" destId="{6819E9DF-5C5D-4779-A64D-B2D1048AE333}" srcOrd="0" destOrd="0" presId="urn:microsoft.com/office/officeart/2018/2/layout/IconVerticalSolidList"/>
    <dgm:cxn modelId="{831ABB56-A8EE-45E3-8330-AAC20EE4AB4D}" type="presOf" srcId="{0C3092D7-DE68-4525-83A2-0657AD804B8E}" destId="{EE2038E2-D941-49A9-BEE5-08901FD8BA0D}" srcOrd="0" destOrd="0" presId="urn:microsoft.com/office/officeart/2018/2/layout/IconVerticalSolidList"/>
    <dgm:cxn modelId="{ACCAC79E-FCA7-486F-8E1D-C3026C3C4217}" srcId="{5D41D6C8-AD65-4506-94F8-E6A2C6BB5FA0}" destId="{0C3092D7-DE68-4525-83A2-0657AD804B8E}" srcOrd="0" destOrd="0" parTransId="{70EF3D6B-8D24-40DB-8E87-4E9C919CCBD5}" sibTransId="{ADD9B25D-44FB-449A-8281-C320438BC95F}"/>
    <dgm:cxn modelId="{DE194BB2-444B-48E1-A085-7FF66204E61D}" srcId="{5D41D6C8-AD65-4506-94F8-E6A2C6BB5FA0}" destId="{0B2564A3-CEC2-4A30-BD98-7212CFB82A24}" srcOrd="2" destOrd="0" parTransId="{C86FDD84-70D3-407C-8067-CD1ED29995C8}" sibTransId="{8D478ADB-6B73-4092-89E9-A6D86B245E1B}"/>
    <dgm:cxn modelId="{0573F9EE-1231-4C41-A762-0CB29DB8B6DC}" type="presOf" srcId="{0B2564A3-CEC2-4A30-BD98-7212CFB82A24}" destId="{71E59EA8-4291-433B-AB73-2DA8F93D31D8}" srcOrd="0" destOrd="0" presId="urn:microsoft.com/office/officeart/2018/2/layout/IconVerticalSolidList"/>
    <dgm:cxn modelId="{979895F4-53F3-4182-B04B-96A9F7E9FD30}" srcId="{5D41D6C8-AD65-4506-94F8-E6A2C6BB5FA0}" destId="{95400126-23A0-4C04-A5B9-0DDBBE5B22C9}" srcOrd="1" destOrd="0" parTransId="{E9288677-B584-4301-A5EA-CB1A1A1B5572}" sibTransId="{655B7E8D-0109-4451-AF12-7EE754A40690}"/>
    <dgm:cxn modelId="{99B56FF8-D6A8-4AFD-9DCA-624F43CB3C25}" type="presOf" srcId="{95400126-23A0-4C04-A5B9-0DDBBE5B22C9}" destId="{29046A39-5720-4DEF-9B5F-E41A385E851F}" srcOrd="0" destOrd="0" presId="urn:microsoft.com/office/officeart/2018/2/layout/IconVerticalSolidList"/>
    <dgm:cxn modelId="{8A4A7952-6509-408A-8B55-EEA943ECC7EA}" type="presParOf" srcId="{6819E9DF-5C5D-4779-A64D-B2D1048AE333}" destId="{244B580D-F0B3-406F-AAC8-96A9DA461442}" srcOrd="0" destOrd="0" presId="urn:microsoft.com/office/officeart/2018/2/layout/IconVerticalSolidList"/>
    <dgm:cxn modelId="{784F7CBF-89A0-441F-9791-3B14ACF7D8CE}" type="presParOf" srcId="{244B580D-F0B3-406F-AAC8-96A9DA461442}" destId="{406EE303-9D5E-4289-BBF1-CEBB76BFF3EE}" srcOrd="0" destOrd="0" presId="urn:microsoft.com/office/officeart/2018/2/layout/IconVerticalSolidList"/>
    <dgm:cxn modelId="{0DD3148B-9DAF-40F3-BF50-5489F06E94E2}" type="presParOf" srcId="{244B580D-F0B3-406F-AAC8-96A9DA461442}" destId="{F19E0D75-6595-45E4-BEE0-D43F968CB16D}" srcOrd="1" destOrd="0" presId="urn:microsoft.com/office/officeart/2018/2/layout/IconVerticalSolidList"/>
    <dgm:cxn modelId="{07AC6DD3-9B19-44D5-9D71-4A34F15ED085}" type="presParOf" srcId="{244B580D-F0B3-406F-AAC8-96A9DA461442}" destId="{DF94215D-2408-498C-9DC7-5E6667C3BF0E}" srcOrd="2" destOrd="0" presId="urn:microsoft.com/office/officeart/2018/2/layout/IconVerticalSolidList"/>
    <dgm:cxn modelId="{BCF9D049-C2C2-40A8-A9A3-B969AFE738A4}" type="presParOf" srcId="{244B580D-F0B3-406F-AAC8-96A9DA461442}" destId="{EE2038E2-D941-49A9-BEE5-08901FD8BA0D}" srcOrd="3" destOrd="0" presId="urn:microsoft.com/office/officeart/2018/2/layout/IconVerticalSolidList"/>
    <dgm:cxn modelId="{7BC103CF-0F7E-4E1B-99B9-489066F841A6}" type="presParOf" srcId="{6819E9DF-5C5D-4779-A64D-B2D1048AE333}" destId="{06591790-122D-4010-9CEC-50C2AFD6FD75}" srcOrd="1" destOrd="0" presId="urn:microsoft.com/office/officeart/2018/2/layout/IconVerticalSolidList"/>
    <dgm:cxn modelId="{A07D4ADD-C611-4451-86AC-D8BA00C8AD72}" type="presParOf" srcId="{6819E9DF-5C5D-4779-A64D-B2D1048AE333}" destId="{74250856-EC5D-47FF-AFF9-F0194E5B64EB}" srcOrd="2" destOrd="0" presId="urn:microsoft.com/office/officeart/2018/2/layout/IconVerticalSolidList"/>
    <dgm:cxn modelId="{2D6AFF97-6950-4335-8E7E-33C7D9121B4B}" type="presParOf" srcId="{74250856-EC5D-47FF-AFF9-F0194E5B64EB}" destId="{8413484C-00C5-4959-8518-5E66324BF6DE}" srcOrd="0" destOrd="0" presId="urn:microsoft.com/office/officeart/2018/2/layout/IconVerticalSolidList"/>
    <dgm:cxn modelId="{06C6E951-F36F-4AB0-A1AC-7BD9C1BDF537}" type="presParOf" srcId="{74250856-EC5D-47FF-AFF9-F0194E5B64EB}" destId="{E6C76F7F-7A45-4BDB-B52F-1E01F799DC5D}" srcOrd="1" destOrd="0" presId="urn:microsoft.com/office/officeart/2018/2/layout/IconVerticalSolidList"/>
    <dgm:cxn modelId="{027E29AD-060D-4BF7-9C49-AD2F52E701E3}" type="presParOf" srcId="{74250856-EC5D-47FF-AFF9-F0194E5B64EB}" destId="{57870373-8703-4DC8-8AB1-E1F443B0F3E0}" srcOrd="2" destOrd="0" presId="urn:microsoft.com/office/officeart/2018/2/layout/IconVerticalSolidList"/>
    <dgm:cxn modelId="{CB35D2C8-0E78-4244-9F43-1F667CFA5060}" type="presParOf" srcId="{74250856-EC5D-47FF-AFF9-F0194E5B64EB}" destId="{29046A39-5720-4DEF-9B5F-E41A385E851F}" srcOrd="3" destOrd="0" presId="urn:microsoft.com/office/officeart/2018/2/layout/IconVerticalSolidList"/>
    <dgm:cxn modelId="{4F908FA7-F15A-4E4C-A24D-1881743066AE}" type="presParOf" srcId="{6819E9DF-5C5D-4779-A64D-B2D1048AE333}" destId="{2C0A44A7-D556-464A-9DDC-06293007D640}" srcOrd="3" destOrd="0" presId="urn:microsoft.com/office/officeart/2018/2/layout/IconVerticalSolidList"/>
    <dgm:cxn modelId="{4FB54042-5FC8-4E8D-9CBA-188E8CDBD895}" type="presParOf" srcId="{6819E9DF-5C5D-4779-A64D-B2D1048AE333}" destId="{DB749E00-3EE0-48AC-939B-0B02EBB0CC21}" srcOrd="4" destOrd="0" presId="urn:microsoft.com/office/officeart/2018/2/layout/IconVerticalSolidList"/>
    <dgm:cxn modelId="{7C3D4004-F189-45B1-A8F3-B7BA6084079A}" type="presParOf" srcId="{DB749E00-3EE0-48AC-939B-0B02EBB0CC21}" destId="{5F0139E0-F40C-4901-ABB5-391CC9A5B22B}" srcOrd="0" destOrd="0" presId="urn:microsoft.com/office/officeart/2018/2/layout/IconVerticalSolidList"/>
    <dgm:cxn modelId="{A00A7DEF-97A7-4C30-B012-5079F6D822D0}" type="presParOf" srcId="{DB749E00-3EE0-48AC-939B-0B02EBB0CC21}" destId="{D8AD5E81-F43D-4615-B530-D51BF829414A}" srcOrd="1" destOrd="0" presId="urn:microsoft.com/office/officeart/2018/2/layout/IconVerticalSolidList"/>
    <dgm:cxn modelId="{4186CDCD-1356-468A-8971-6B761FA35256}" type="presParOf" srcId="{DB749E00-3EE0-48AC-939B-0B02EBB0CC21}" destId="{81EFF6E2-FB40-40D7-A610-28913863BD92}" srcOrd="2" destOrd="0" presId="urn:microsoft.com/office/officeart/2018/2/layout/IconVerticalSolidList"/>
    <dgm:cxn modelId="{951EC0C9-B6C9-453B-AE39-D92AE1274C40}" type="presParOf" srcId="{DB749E00-3EE0-48AC-939B-0B02EBB0CC21}" destId="{71E59EA8-4291-433B-AB73-2DA8F93D3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725EC-5A90-4C4E-9876-1E7CA8A8DA5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E5E24F-9F77-4573-AD4C-4DE06A22963A}">
      <dgm:prSet/>
      <dgm:spPr/>
      <dgm:t>
        <a:bodyPr/>
        <a:lstStyle/>
        <a:p>
          <a:r>
            <a:rPr lang="en-US"/>
            <a:t>&lt;!DOCTYPE html&gt;</a:t>
          </a:r>
        </a:p>
      </dgm:t>
    </dgm:pt>
    <dgm:pt modelId="{2A1071C1-B460-46D2-B2EC-AB46F91E7DD2}" type="parTrans" cxnId="{95D76D64-C916-4E8B-B336-803EF3A3C5AE}">
      <dgm:prSet/>
      <dgm:spPr/>
      <dgm:t>
        <a:bodyPr/>
        <a:lstStyle/>
        <a:p>
          <a:endParaRPr lang="en-US"/>
        </a:p>
      </dgm:t>
    </dgm:pt>
    <dgm:pt modelId="{3950F0E4-C5C0-4652-8EE0-87029861929E}" type="sibTrans" cxnId="{95D76D64-C916-4E8B-B336-803EF3A3C5AE}">
      <dgm:prSet/>
      <dgm:spPr/>
      <dgm:t>
        <a:bodyPr/>
        <a:lstStyle/>
        <a:p>
          <a:endParaRPr lang="en-US"/>
        </a:p>
      </dgm:t>
    </dgm:pt>
    <dgm:pt modelId="{8139094D-A4FE-40C8-96A1-709F11B90A43}">
      <dgm:prSet/>
      <dgm:spPr/>
      <dgm:t>
        <a:bodyPr/>
        <a:lstStyle/>
        <a:p>
          <a:r>
            <a:rPr lang="en-US"/>
            <a:t>&lt;html lang="en"&gt;</a:t>
          </a:r>
        </a:p>
      </dgm:t>
    </dgm:pt>
    <dgm:pt modelId="{898DAF34-A2B5-4D03-A4F8-1E1FE5D4A9F3}" type="parTrans" cxnId="{EFBE02F7-6393-4430-B989-FE3BF8ABF677}">
      <dgm:prSet/>
      <dgm:spPr/>
      <dgm:t>
        <a:bodyPr/>
        <a:lstStyle/>
        <a:p>
          <a:endParaRPr lang="en-US"/>
        </a:p>
      </dgm:t>
    </dgm:pt>
    <dgm:pt modelId="{B5514D20-9348-483E-9B9C-133CE11B1930}" type="sibTrans" cxnId="{EFBE02F7-6393-4430-B989-FE3BF8ABF677}">
      <dgm:prSet/>
      <dgm:spPr/>
      <dgm:t>
        <a:bodyPr/>
        <a:lstStyle/>
        <a:p>
          <a:endParaRPr lang="en-US"/>
        </a:p>
      </dgm:t>
    </dgm:pt>
    <dgm:pt modelId="{D7B57C20-D24C-4594-9231-6EBD311A240A}">
      <dgm:prSet/>
      <dgm:spPr/>
      <dgm:t>
        <a:bodyPr/>
        <a:lstStyle/>
        <a:p>
          <a:r>
            <a:rPr lang="en-US"/>
            <a:t>&lt;head&gt;</a:t>
          </a:r>
        </a:p>
      </dgm:t>
    </dgm:pt>
    <dgm:pt modelId="{58101E50-BA78-45E2-B234-B6FCD4B6CCE9}" type="parTrans" cxnId="{488355C3-E2BC-4BC2-9912-075D0D499CF7}">
      <dgm:prSet/>
      <dgm:spPr/>
      <dgm:t>
        <a:bodyPr/>
        <a:lstStyle/>
        <a:p>
          <a:endParaRPr lang="en-US"/>
        </a:p>
      </dgm:t>
    </dgm:pt>
    <dgm:pt modelId="{F79A58C7-268B-4065-BDBE-7CC8A21718F9}" type="sibTrans" cxnId="{488355C3-E2BC-4BC2-9912-075D0D499CF7}">
      <dgm:prSet/>
      <dgm:spPr/>
      <dgm:t>
        <a:bodyPr/>
        <a:lstStyle/>
        <a:p>
          <a:endParaRPr lang="en-US"/>
        </a:p>
      </dgm:t>
    </dgm:pt>
    <dgm:pt modelId="{2926F0CC-E6F4-4E4B-A09C-89A1298EBB92}">
      <dgm:prSet/>
      <dgm:spPr/>
      <dgm:t>
        <a:bodyPr/>
        <a:lstStyle/>
        <a:p>
          <a:r>
            <a:rPr lang="en-US"/>
            <a:t>&lt;meta charset="UTF-8"&gt;</a:t>
          </a:r>
        </a:p>
      </dgm:t>
    </dgm:pt>
    <dgm:pt modelId="{BDD29FFD-A475-4027-A4B1-BA72A95E75E3}" type="parTrans" cxnId="{84833B79-DB4E-4ADA-B76B-8E2F75D22553}">
      <dgm:prSet/>
      <dgm:spPr/>
      <dgm:t>
        <a:bodyPr/>
        <a:lstStyle/>
        <a:p>
          <a:endParaRPr lang="en-US"/>
        </a:p>
      </dgm:t>
    </dgm:pt>
    <dgm:pt modelId="{C46FB337-EBA9-4421-BB67-578698B478CF}" type="sibTrans" cxnId="{84833B79-DB4E-4ADA-B76B-8E2F75D22553}">
      <dgm:prSet/>
      <dgm:spPr/>
      <dgm:t>
        <a:bodyPr/>
        <a:lstStyle/>
        <a:p>
          <a:endParaRPr lang="en-US"/>
        </a:p>
      </dgm:t>
    </dgm:pt>
    <dgm:pt modelId="{3BAAB1B5-91DD-4D24-9FD5-9B1E0EDFB3C6}">
      <dgm:prSet/>
      <dgm:spPr/>
      <dgm:t>
        <a:bodyPr/>
        <a:lstStyle/>
        <a:p>
          <a:r>
            <a:rPr lang="en-US"/>
            <a:t>&lt;meta name="viewport" content="width=device-width, initial-scale=1.0"&gt;</a:t>
          </a:r>
        </a:p>
      </dgm:t>
    </dgm:pt>
    <dgm:pt modelId="{2636F52B-5274-4A95-AE0D-1B8C72E31FD5}" type="parTrans" cxnId="{C2A23DFC-092B-4A84-8BF9-A76B738D3880}">
      <dgm:prSet/>
      <dgm:spPr/>
      <dgm:t>
        <a:bodyPr/>
        <a:lstStyle/>
        <a:p>
          <a:endParaRPr lang="en-US"/>
        </a:p>
      </dgm:t>
    </dgm:pt>
    <dgm:pt modelId="{258D375A-F73C-4B40-B8CA-D63DF457772E}" type="sibTrans" cxnId="{C2A23DFC-092B-4A84-8BF9-A76B738D3880}">
      <dgm:prSet/>
      <dgm:spPr/>
      <dgm:t>
        <a:bodyPr/>
        <a:lstStyle/>
        <a:p>
          <a:endParaRPr lang="en-US"/>
        </a:p>
      </dgm:t>
    </dgm:pt>
    <dgm:pt modelId="{44944333-A351-4DE1-A7E8-96CE3591B31B}">
      <dgm:prSet/>
      <dgm:spPr/>
      <dgm:t>
        <a:bodyPr/>
        <a:lstStyle/>
        <a:p>
          <a:r>
            <a:rPr lang="en-US"/>
            <a:t>&lt;title&gt;To-Do List&lt;/title&gt;</a:t>
          </a:r>
        </a:p>
      </dgm:t>
    </dgm:pt>
    <dgm:pt modelId="{81E23212-6048-4ED2-B695-75AB8BB17087}" type="parTrans" cxnId="{E49CBF49-8A32-4474-894E-6C6F0BE1817F}">
      <dgm:prSet/>
      <dgm:spPr/>
      <dgm:t>
        <a:bodyPr/>
        <a:lstStyle/>
        <a:p>
          <a:endParaRPr lang="en-US"/>
        </a:p>
      </dgm:t>
    </dgm:pt>
    <dgm:pt modelId="{6016EECF-AAAE-4CB4-803C-C238EDFC4991}" type="sibTrans" cxnId="{E49CBF49-8A32-4474-894E-6C6F0BE1817F}">
      <dgm:prSet/>
      <dgm:spPr/>
      <dgm:t>
        <a:bodyPr/>
        <a:lstStyle/>
        <a:p>
          <a:endParaRPr lang="en-US"/>
        </a:p>
      </dgm:t>
    </dgm:pt>
    <dgm:pt modelId="{DEFA2798-03BE-4619-A062-54BAFFC83AA4}">
      <dgm:prSet/>
      <dgm:spPr/>
      <dgm:t>
        <a:bodyPr/>
        <a:lstStyle/>
        <a:p>
          <a:r>
            <a:rPr lang="en-US"/>
            <a:t>&lt;link rel="stylesheet" href="style.css"&gt;</a:t>
          </a:r>
        </a:p>
      </dgm:t>
    </dgm:pt>
    <dgm:pt modelId="{82514B3D-CE3F-464E-B068-457C17436B27}" type="parTrans" cxnId="{D9A19A20-FD19-42EB-AA3D-AC0DE6C89C87}">
      <dgm:prSet/>
      <dgm:spPr/>
      <dgm:t>
        <a:bodyPr/>
        <a:lstStyle/>
        <a:p>
          <a:endParaRPr lang="en-US"/>
        </a:p>
      </dgm:t>
    </dgm:pt>
    <dgm:pt modelId="{5F92D78F-C345-455D-AB92-BA853D4E23CC}" type="sibTrans" cxnId="{D9A19A20-FD19-42EB-AA3D-AC0DE6C89C87}">
      <dgm:prSet/>
      <dgm:spPr/>
      <dgm:t>
        <a:bodyPr/>
        <a:lstStyle/>
        <a:p>
          <a:endParaRPr lang="en-US"/>
        </a:p>
      </dgm:t>
    </dgm:pt>
    <dgm:pt modelId="{97E04BAD-4919-4479-B43D-8F3D2917E9A9}">
      <dgm:prSet/>
      <dgm:spPr/>
      <dgm:t>
        <a:bodyPr/>
        <a:lstStyle/>
        <a:p>
          <a:r>
            <a:rPr lang="en-US"/>
            <a:t>&lt;/head&gt;</a:t>
          </a:r>
        </a:p>
      </dgm:t>
    </dgm:pt>
    <dgm:pt modelId="{EC918FC7-CB68-41C0-8C2E-AFCB6B36F488}" type="parTrans" cxnId="{164ED0B2-8172-43D9-AAEA-132E8D2B62E7}">
      <dgm:prSet/>
      <dgm:spPr/>
      <dgm:t>
        <a:bodyPr/>
        <a:lstStyle/>
        <a:p>
          <a:endParaRPr lang="en-US"/>
        </a:p>
      </dgm:t>
    </dgm:pt>
    <dgm:pt modelId="{C1B0813E-53E9-49D4-90CA-4A4085FF1BCE}" type="sibTrans" cxnId="{164ED0B2-8172-43D9-AAEA-132E8D2B62E7}">
      <dgm:prSet/>
      <dgm:spPr/>
      <dgm:t>
        <a:bodyPr/>
        <a:lstStyle/>
        <a:p>
          <a:endParaRPr lang="en-US"/>
        </a:p>
      </dgm:t>
    </dgm:pt>
    <dgm:pt modelId="{38FF3516-B541-4398-852A-F8B93F234260}">
      <dgm:prSet/>
      <dgm:spPr/>
      <dgm:t>
        <a:bodyPr/>
        <a:lstStyle/>
        <a:p>
          <a:r>
            <a:rPr lang="en-US"/>
            <a:t>&lt;body&gt;</a:t>
          </a:r>
        </a:p>
      </dgm:t>
    </dgm:pt>
    <dgm:pt modelId="{30631490-913C-45D9-A376-6536424383A4}" type="parTrans" cxnId="{C5A26F2B-4BFA-4711-A646-430D755F82CB}">
      <dgm:prSet/>
      <dgm:spPr/>
      <dgm:t>
        <a:bodyPr/>
        <a:lstStyle/>
        <a:p>
          <a:endParaRPr lang="en-US"/>
        </a:p>
      </dgm:t>
    </dgm:pt>
    <dgm:pt modelId="{C5AF1A6B-2260-4FF0-A865-957530C3425F}" type="sibTrans" cxnId="{C5A26F2B-4BFA-4711-A646-430D755F82CB}">
      <dgm:prSet/>
      <dgm:spPr/>
      <dgm:t>
        <a:bodyPr/>
        <a:lstStyle/>
        <a:p>
          <a:endParaRPr lang="en-US"/>
        </a:p>
      </dgm:t>
    </dgm:pt>
    <dgm:pt modelId="{0CA2AB80-8483-4E57-9CE2-45FBF0FD8772}">
      <dgm:prSet/>
      <dgm:spPr/>
      <dgm:t>
        <a:bodyPr/>
        <a:lstStyle/>
        <a:p>
          <a:r>
            <a:rPr lang="en-US"/>
            <a:t>&lt;div class="todo-container"&gt;</a:t>
          </a:r>
        </a:p>
      </dgm:t>
    </dgm:pt>
    <dgm:pt modelId="{52A5D493-EA3B-44C4-A1CB-06CBD1223BD4}" type="parTrans" cxnId="{07238D7C-0462-4749-888C-15CEBB0B3E1B}">
      <dgm:prSet/>
      <dgm:spPr/>
      <dgm:t>
        <a:bodyPr/>
        <a:lstStyle/>
        <a:p>
          <a:endParaRPr lang="en-US"/>
        </a:p>
      </dgm:t>
    </dgm:pt>
    <dgm:pt modelId="{9F3072F7-0173-40BD-B352-2D78073FD2F8}" type="sibTrans" cxnId="{07238D7C-0462-4749-888C-15CEBB0B3E1B}">
      <dgm:prSet/>
      <dgm:spPr/>
      <dgm:t>
        <a:bodyPr/>
        <a:lstStyle/>
        <a:p>
          <a:endParaRPr lang="en-US"/>
        </a:p>
      </dgm:t>
    </dgm:pt>
    <dgm:pt modelId="{AC80E9EE-BD67-46F9-B30C-D09949B67392}">
      <dgm:prSet/>
      <dgm:spPr/>
      <dgm:t>
        <a:bodyPr/>
        <a:lstStyle/>
        <a:p>
          <a:r>
            <a:rPr lang="en-US"/>
            <a:t>&lt;h1&gt;To-Do List&lt;/h1&gt;</a:t>
          </a:r>
        </a:p>
      </dgm:t>
    </dgm:pt>
    <dgm:pt modelId="{4FF0F6E3-5C8A-4EB6-8F23-998B41A7ABEB}" type="parTrans" cxnId="{D0AF44BA-6A75-46F7-A4DA-7A522DCBC689}">
      <dgm:prSet/>
      <dgm:spPr/>
      <dgm:t>
        <a:bodyPr/>
        <a:lstStyle/>
        <a:p>
          <a:endParaRPr lang="en-US"/>
        </a:p>
      </dgm:t>
    </dgm:pt>
    <dgm:pt modelId="{6FFE2574-06C4-43AF-8BAF-235F6730D87C}" type="sibTrans" cxnId="{D0AF44BA-6A75-46F7-A4DA-7A522DCBC689}">
      <dgm:prSet/>
      <dgm:spPr/>
      <dgm:t>
        <a:bodyPr/>
        <a:lstStyle/>
        <a:p>
          <a:endParaRPr lang="en-US"/>
        </a:p>
      </dgm:t>
    </dgm:pt>
    <dgm:pt modelId="{ECC95B1E-108C-4BCD-BABC-C4B6120E8266}">
      <dgm:prSet/>
      <dgm:spPr/>
      <dgm:t>
        <a:bodyPr/>
        <a:lstStyle/>
        <a:p>
          <a:r>
            <a:rPr lang="en-US"/>
            <a:t>&lt;div class="todo-input"&gt;</a:t>
          </a:r>
        </a:p>
      </dgm:t>
    </dgm:pt>
    <dgm:pt modelId="{A017CE5F-6FA6-4E13-82CE-F2755CF7660A}" type="parTrans" cxnId="{0399550B-2B31-4F51-9285-D75994600F56}">
      <dgm:prSet/>
      <dgm:spPr/>
      <dgm:t>
        <a:bodyPr/>
        <a:lstStyle/>
        <a:p>
          <a:endParaRPr lang="en-US"/>
        </a:p>
      </dgm:t>
    </dgm:pt>
    <dgm:pt modelId="{F77A4DBC-E460-4961-9857-6A1277A43E0B}" type="sibTrans" cxnId="{0399550B-2B31-4F51-9285-D75994600F56}">
      <dgm:prSet/>
      <dgm:spPr/>
      <dgm:t>
        <a:bodyPr/>
        <a:lstStyle/>
        <a:p>
          <a:endParaRPr lang="en-US"/>
        </a:p>
      </dgm:t>
    </dgm:pt>
    <dgm:pt modelId="{611A2269-AB03-4B17-8B30-665CFD27A115}">
      <dgm:prSet/>
      <dgm:spPr/>
      <dgm:t>
        <a:bodyPr/>
        <a:lstStyle/>
        <a:p>
          <a:r>
            <a:rPr lang="en-US"/>
            <a:t>&lt;input type="text" id="task-input" placeholder="Add a new task..."&gt;</a:t>
          </a:r>
        </a:p>
      </dgm:t>
    </dgm:pt>
    <dgm:pt modelId="{AA062B33-5566-4471-B42E-BA70849913B3}" type="parTrans" cxnId="{D826EE53-F3C6-4892-B18D-491FE7949BF8}">
      <dgm:prSet/>
      <dgm:spPr/>
      <dgm:t>
        <a:bodyPr/>
        <a:lstStyle/>
        <a:p>
          <a:endParaRPr lang="en-US"/>
        </a:p>
      </dgm:t>
    </dgm:pt>
    <dgm:pt modelId="{EF8D36B2-729F-4311-984B-5E6084CFD9CE}" type="sibTrans" cxnId="{D826EE53-F3C6-4892-B18D-491FE7949BF8}">
      <dgm:prSet/>
      <dgm:spPr/>
      <dgm:t>
        <a:bodyPr/>
        <a:lstStyle/>
        <a:p>
          <a:endParaRPr lang="en-US"/>
        </a:p>
      </dgm:t>
    </dgm:pt>
    <dgm:pt modelId="{BC95324A-4319-43F6-8BD9-5594A5F82065}">
      <dgm:prSet/>
      <dgm:spPr/>
      <dgm:t>
        <a:bodyPr/>
        <a:lstStyle/>
        <a:p>
          <a:r>
            <a:rPr lang="en-US"/>
            <a:t>&lt;button id="add-task-btn"&gt;Add&lt;/button&gt;</a:t>
          </a:r>
        </a:p>
      </dgm:t>
    </dgm:pt>
    <dgm:pt modelId="{A68A4809-13CD-42CD-874A-59AE02506E99}" type="parTrans" cxnId="{67834B9E-E1D4-4F6E-A457-85E294467AB0}">
      <dgm:prSet/>
      <dgm:spPr/>
      <dgm:t>
        <a:bodyPr/>
        <a:lstStyle/>
        <a:p>
          <a:endParaRPr lang="en-US"/>
        </a:p>
      </dgm:t>
    </dgm:pt>
    <dgm:pt modelId="{59C10660-916C-470C-9997-B7153C1469DB}" type="sibTrans" cxnId="{67834B9E-E1D4-4F6E-A457-85E294467AB0}">
      <dgm:prSet/>
      <dgm:spPr/>
      <dgm:t>
        <a:bodyPr/>
        <a:lstStyle/>
        <a:p>
          <a:endParaRPr lang="en-US"/>
        </a:p>
      </dgm:t>
    </dgm:pt>
    <dgm:pt modelId="{30428EE4-31FD-4FED-A974-DE594EEE894E}">
      <dgm:prSet/>
      <dgm:spPr/>
      <dgm:t>
        <a:bodyPr/>
        <a:lstStyle/>
        <a:p>
          <a:r>
            <a:rPr lang="en-US"/>
            <a:t>&lt;/div&gt;</a:t>
          </a:r>
        </a:p>
      </dgm:t>
    </dgm:pt>
    <dgm:pt modelId="{3806AA13-E874-42EC-91ED-12DB7462B603}" type="parTrans" cxnId="{E2B10AC2-6500-433B-A9E1-B9563A499D11}">
      <dgm:prSet/>
      <dgm:spPr/>
      <dgm:t>
        <a:bodyPr/>
        <a:lstStyle/>
        <a:p>
          <a:endParaRPr lang="en-US"/>
        </a:p>
      </dgm:t>
    </dgm:pt>
    <dgm:pt modelId="{4483E368-0057-40A3-8889-C6B57D08DEB5}" type="sibTrans" cxnId="{E2B10AC2-6500-433B-A9E1-B9563A499D11}">
      <dgm:prSet/>
      <dgm:spPr/>
      <dgm:t>
        <a:bodyPr/>
        <a:lstStyle/>
        <a:p>
          <a:endParaRPr lang="en-US"/>
        </a:p>
      </dgm:t>
    </dgm:pt>
    <dgm:pt modelId="{3EE14D72-FF17-4550-A174-B8E1C36F4286}">
      <dgm:prSet/>
      <dgm:spPr/>
      <dgm:t>
        <a:bodyPr/>
        <a:lstStyle/>
        <a:p>
          <a:r>
            <a:rPr lang="en-US"/>
            <a:t>&lt;ul id="task-list"&gt;&lt;/ul&gt;</a:t>
          </a:r>
        </a:p>
      </dgm:t>
    </dgm:pt>
    <dgm:pt modelId="{AC7E7F97-1316-4614-989E-55C3F71BD204}" type="parTrans" cxnId="{45282033-3F02-4E1F-B870-2A550B42E0CD}">
      <dgm:prSet/>
      <dgm:spPr/>
      <dgm:t>
        <a:bodyPr/>
        <a:lstStyle/>
        <a:p>
          <a:endParaRPr lang="en-US"/>
        </a:p>
      </dgm:t>
    </dgm:pt>
    <dgm:pt modelId="{4109CF8A-6866-4A65-9979-906E9E3CFE5B}" type="sibTrans" cxnId="{45282033-3F02-4E1F-B870-2A550B42E0CD}">
      <dgm:prSet/>
      <dgm:spPr/>
      <dgm:t>
        <a:bodyPr/>
        <a:lstStyle/>
        <a:p>
          <a:endParaRPr lang="en-US"/>
        </a:p>
      </dgm:t>
    </dgm:pt>
    <dgm:pt modelId="{01B2119D-F152-4A88-9450-2788887DDE0D}">
      <dgm:prSet/>
      <dgm:spPr/>
      <dgm:t>
        <a:bodyPr/>
        <a:lstStyle/>
        <a:p>
          <a:r>
            <a:rPr lang="en-US"/>
            <a:t>&lt;/div&gt;</a:t>
          </a:r>
        </a:p>
      </dgm:t>
    </dgm:pt>
    <dgm:pt modelId="{BAC9F4F2-A947-4D8C-A651-810F580CE8EC}" type="parTrans" cxnId="{9BA0F771-0969-4D5F-82BD-6EFBDE8714DC}">
      <dgm:prSet/>
      <dgm:spPr/>
      <dgm:t>
        <a:bodyPr/>
        <a:lstStyle/>
        <a:p>
          <a:endParaRPr lang="en-US"/>
        </a:p>
      </dgm:t>
    </dgm:pt>
    <dgm:pt modelId="{E04FDC96-693F-4866-89EA-E1A3A7DA97DB}" type="sibTrans" cxnId="{9BA0F771-0969-4D5F-82BD-6EFBDE8714DC}">
      <dgm:prSet/>
      <dgm:spPr/>
      <dgm:t>
        <a:bodyPr/>
        <a:lstStyle/>
        <a:p>
          <a:endParaRPr lang="en-US"/>
        </a:p>
      </dgm:t>
    </dgm:pt>
    <dgm:pt modelId="{140508DA-E110-48C6-9FA9-BF7B77D97F68}">
      <dgm:prSet/>
      <dgm:spPr/>
      <dgm:t>
        <a:bodyPr/>
        <a:lstStyle/>
        <a:p>
          <a:r>
            <a:rPr lang="en-US"/>
            <a:t>&lt;script src="script.js"&gt;&lt;/script&gt;</a:t>
          </a:r>
        </a:p>
      </dgm:t>
    </dgm:pt>
    <dgm:pt modelId="{2F233E3F-919B-4353-90F8-EA8C31287A32}" type="parTrans" cxnId="{5AACDCE7-6905-4A30-ADBA-0D133E13C9AB}">
      <dgm:prSet/>
      <dgm:spPr/>
      <dgm:t>
        <a:bodyPr/>
        <a:lstStyle/>
        <a:p>
          <a:endParaRPr lang="en-US"/>
        </a:p>
      </dgm:t>
    </dgm:pt>
    <dgm:pt modelId="{74A04DC2-5C60-40F1-8024-191901117A64}" type="sibTrans" cxnId="{5AACDCE7-6905-4A30-ADBA-0D133E13C9AB}">
      <dgm:prSet/>
      <dgm:spPr/>
      <dgm:t>
        <a:bodyPr/>
        <a:lstStyle/>
        <a:p>
          <a:endParaRPr lang="en-US"/>
        </a:p>
      </dgm:t>
    </dgm:pt>
    <dgm:pt modelId="{04926FBF-448A-4D61-8C3A-B44DE9D3393E}">
      <dgm:prSet/>
      <dgm:spPr/>
      <dgm:t>
        <a:bodyPr/>
        <a:lstStyle/>
        <a:p>
          <a:r>
            <a:rPr lang="en-US"/>
            <a:t>&lt;/body&gt;</a:t>
          </a:r>
        </a:p>
      </dgm:t>
    </dgm:pt>
    <dgm:pt modelId="{EC7E7583-8DB1-4C36-A42E-7EC0FD45E48B}" type="parTrans" cxnId="{85E06966-A13B-4C65-86B4-82CC17E11F76}">
      <dgm:prSet/>
      <dgm:spPr/>
      <dgm:t>
        <a:bodyPr/>
        <a:lstStyle/>
        <a:p>
          <a:endParaRPr lang="en-US"/>
        </a:p>
      </dgm:t>
    </dgm:pt>
    <dgm:pt modelId="{035A872F-2B18-4000-A31E-20E030A9F404}" type="sibTrans" cxnId="{85E06966-A13B-4C65-86B4-82CC17E11F76}">
      <dgm:prSet/>
      <dgm:spPr/>
      <dgm:t>
        <a:bodyPr/>
        <a:lstStyle/>
        <a:p>
          <a:endParaRPr lang="en-US"/>
        </a:p>
      </dgm:t>
    </dgm:pt>
    <dgm:pt modelId="{D5D14968-7D98-43E1-962B-2E37CC2CF2EB}">
      <dgm:prSet/>
      <dgm:spPr/>
      <dgm:t>
        <a:bodyPr/>
        <a:lstStyle/>
        <a:p>
          <a:r>
            <a:rPr lang="en-US"/>
            <a:t>&lt;/html&gt;</a:t>
          </a:r>
        </a:p>
      </dgm:t>
    </dgm:pt>
    <dgm:pt modelId="{0B510951-D085-42FE-A261-3907BBB7AE56}" type="parTrans" cxnId="{AFEB91AB-3B74-43CE-8975-F4D6492D000E}">
      <dgm:prSet/>
      <dgm:spPr/>
      <dgm:t>
        <a:bodyPr/>
        <a:lstStyle/>
        <a:p>
          <a:endParaRPr lang="en-US"/>
        </a:p>
      </dgm:t>
    </dgm:pt>
    <dgm:pt modelId="{77DE7219-68FA-4CC0-8A94-78F836AC4B3A}" type="sibTrans" cxnId="{AFEB91AB-3B74-43CE-8975-F4D6492D000E}">
      <dgm:prSet/>
      <dgm:spPr/>
      <dgm:t>
        <a:bodyPr/>
        <a:lstStyle/>
        <a:p>
          <a:endParaRPr lang="en-US"/>
        </a:p>
      </dgm:t>
    </dgm:pt>
    <dgm:pt modelId="{A7993509-20CF-4DE0-83F5-8AE48C308616}" type="pres">
      <dgm:prSet presAssocID="{A00725EC-5A90-4C4E-9876-1E7CA8A8DA5B}" presName="Name0" presStyleCnt="0">
        <dgm:presLayoutVars>
          <dgm:dir/>
          <dgm:resizeHandles val="exact"/>
        </dgm:presLayoutVars>
      </dgm:prSet>
      <dgm:spPr/>
    </dgm:pt>
    <dgm:pt modelId="{0B6E07A2-0E5C-44B9-82DC-377DAE11969A}" type="pres">
      <dgm:prSet presAssocID="{CDE5E24F-9F77-4573-AD4C-4DE06A22963A}" presName="node" presStyleLbl="node1" presStyleIdx="0" presStyleCnt="20">
        <dgm:presLayoutVars>
          <dgm:bulletEnabled val="1"/>
        </dgm:presLayoutVars>
      </dgm:prSet>
      <dgm:spPr/>
    </dgm:pt>
    <dgm:pt modelId="{D4159EF1-C7D3-4A35-9080-E2A571F568FA}" type="pres">
      <dgm:prSet presAssocID="{3950F0E4-C5C0-4652-8EE0-87029861929E}" presName="sibTrans" presStyleLbl="sibTrans1D1" presStyleIdx="0" presStyleCnt="19"/>
      <dgm:spPr/>
    </dgm:pt>
    <dgm:pt modelId="{BD5E7D0C-A25D-47B1-9270-5C6EAE3F76E6}" type="pres">
      <dgm:prSet presAssocID="{3950F0E4-C5C0-4652-8EE0-87029861929E}" presName="connectorText" presStyleLbl="sibTrans1D1" presStyleIdx="0" presStyleCnt="19"/>
      <dgm:spPr/>
    </dgm:pt>
    <dgm:pt modelId="{F5C28D7D-7A63-4410-AF20-3882CA649C85}" type="pres">
      <dgm:prSet presAssocID="{8139094D-A4FE-40C8-96A1-709F11B90A43}" presName="node" presStyleLbl="node1" presStyleIdx="1" presStyleCnt="20">
        <dgm:presLayoutVars>
          <dgm:bulletEnabled val="1"/>
        </dgm:presLayoutVars>
      </dgm:prSet>
      <dgm:spPr/>
    </dgm:pt>
    <dgm:pt modelId="{ECDB5E18-9E60-4FF5-A6C8-86889DE24B6A}" type="pres">
      <dgm:prSet presAssocID="{B5514D20-9348-483E-9B9C-133CE11B1930}" presName="sibTrans" presStyleLbl="sibTrans1D1" presStyleIdx="1" presStyleCnt="19"/>
      <dgm:spPr/>
    </dgm:pt>
    <dgm:pt modelId="{BCA004ED-ADB4-4E35-ACF9-397BB3674660}" type="pres">
      <dgm:prSet presAssocID="{B5514D20-9348-483E-9B9C-133CE11B1930}" presName="connectorText" presStyleLbl="sibTrans1D1" presStyleIdx="1" presStyleCnt="19"/>
      <dgm:spPr/>
    </dgm:pt>
    <dgm:pt modelId="{7E4DDE52-E33D-49EA-A7DB-E72C97AAB196}" type="pres">
      <dgm:prSet presAssocID="{D7B57C20-D24C-4594-9231-6EBD311A240A}" presName="node" presStyleLbl="node1" presStyleIdx="2" presStyleCnt="20">
        <dgm:presLayoutVars>
          <dgm:bulletEnabled val="1"/>
        </dgm:presLayoutVars>
      </dgm:prSet>
      <dgm:spPr/>
    </dgm:pt>
    <dgm:pt modelId="{19ED758E-F763-456B-8194-E5AE7EF3C44F}" type="pres">
      <dgm:prSet presAssocID="{F79A58C7-268B-4065-BDBE-7CC8A21718F9}" presName="sibTrans" presStyleLbl="sibTrans1D1" presStyleIdx="2" presStyleCnt="19"/>
      <dgm:spPr/>
    </dgm:pt>
    <dgm:pt modelId="{4D8072F8-165C-4ECE-91E5-6CA5D19D9AF5}" type="pres">
      <dgm:prSet presAssocID="{F79A58C7-268B-4065-BDBE-7CC8A21718F9}" presName="connectorText" presStyleLbl="sibTrans1D1" presStyleIdx="2" presStyleCnt="19"/>
      <dgm:spPr/>
    </dgm:pt>
    <dgm:pt modelId="{F8F95F23-514D-43B5-96B5-9F60BC25F622}" type="pres">
      <dgm:prSet presAssocID="{2926F0CC-E6F4-4E4B-A09C-89A1298EBB92}" presName="node" presStyleLbl="node1" presStyleIdx="3" presStyleCnt="20">
        <dgm:presLayoutVars>
          <dgm:bulletEnabled val="1"/>
        </dgm:presLayoutVars>
      </dgm:prSet>
      <dgm:spPr/>
    </dgm:pt>
    <dgm:pt modelId="{EE3F9ED3-FE64-4C08-830D-D61601A3185A}" type="pres">
      <dgm:prSet presAssocID="{C46FB337-EBA9-4421-BB67-578698B478CF}" presName="sibTrans" presStyleLbl="sibTrans1D1" presStyleIdx="3" presStyleCnt="19"/>
      <dgm:spPr/>
    </dgm:pt>
    <dgm:pt modelId="{07D300B7-5BB4-4D53-B72E-120E83096737}" type="pres">
      <dgm:prSet presAssocID="{C46FB337-EBA9-4421-BB67-578698B478CF}" presName="connectorText" presStyleLbl="sibTrans1D1" presStyleIdx="3" presStyleCnt="19"/>
      <dgm:spPr/>
    </dgm:pt>
    <dgm:pt modelId="{643992C7-C166-4BC1-8321-CF294DC85D5D}" type="pres">
      <dgm:prSet presAssocID="{3BAAB1B5-91DD-4D24-9FD5-9B1E0EDFB3C6}" presName="node" presStyleLbl="node1" presStyleIdx="4" presStyleCnt="20">
        <dgm:presLayoutVars>
          <dgm:bulletEnabled val="1"/>
        </dgm:presLayoutVars>
      </dgm:prSet>
      <dgm:spPr/>
    </dgm:pt>
    <dgm:pt modelId="{D12D23E1-49FA-46B9-A082-928431B54AFB}" type="pres">
      <dgm:prSet presAssocID="{258D375A-F73C-4B40-B8CA-D63DF457772E}" presName="sibTrans" presStyleLbl="sibTrans1D1" presStyleIdx="4" presStyleCnt="19"/>
      <dgm:spPr/>
    </dgm:pt>
    <dgm:pt modelId="{9D32F0A8-7E29-4AEC-A685-EC9924EBE827}" type="pres">
      <dgm:prSet presAssocID="{258D375A-F73C-4B40-B8CA-D63DF457772E}" presName="connectorText" presStyleLbl="sibTrans1D1" presStyleIdx="4" presStyleCnt="19"/>
      <dgm:spPr/>
    </dgm:pt>
    <dgm:pt modelId="{C1B51E60-C9CA-46D2-985B-F655E5229DB1}" type="pres">
      <dgm:prSet presAssocID="{44944333-A351-4DE1-A7E8-96CE3591B31B}" presName="node" presStyleLbl="node1" presStyleIdx="5" presStyleCnt="20">
        <dgm:presLayoutVars>
          <dgm:bulletEnabled val="1"/>
        </dgm:presLayoutVars>
      </dgm:prSet>
      <dgm:spPr/>
    </dgm:pt>
    <dgm:pt modelId="{A6E699FF-CEFD-421B-8BA4-61E86CC304A8}" type="pres">
      <dgm:prSet presAssocID="{6016EECF-AAAE-4CB4-803C-C238EDFC4991}" presName="sibTrans" presStyleLbl="sibTrans1D1" presStyleIdx="5" presStyleCnt="19"/>
      <dgm:spPr/>
    </dgm:pt>
    <dgm:pt modelId="{D5FA0C7C-2F0B-4780-B520-088D53183961}" type="pres">
      <dgm:prSet presAssocID="{6016EECF-AAAE-4CB4-803C-C238EDFC4991}" presName="connectorText" presStyleLbl="sibTrans1D1" presStyleIdx="5" presStyleCnt="19"/>
      <dgm:spPr/>
    </dgm:pt>
    <dgm:pt modelId="{31857D6C-51A9-459E-91EC-392AF5653B55}" type="pres">
      <dgm:prSet presAssocID="{DEFA2798-03BE-4619-A062-54BAFFC83AA4}" presName="node" presStyleLbl="node1" presStyleIdx="6" presStyleCnt="20">
        <dgm:presLayoutVars>
          <dgm:bulletEnabled val="1"/>
        </dgm:presLayoutVars>
      </dgm:prSet>
      <dgm:spPr/>
    </dgm:pt>
    <dgm:pt modelId="{1B4AFEBE-85DA-4D42-B423-FE4589FE0177}" type="pres">
      <dgm:prSet presAssocID="{5F92D78F-C345-455D-AB92-BA853D4E23CC}" presName="sibTrans" presStyleLbl="sibTrans1D1" presStyleIdx="6" presStyleCnt="19"/>
      <dgm:spPr/>
    </dgm:pt>
    <dgm:pt modelId="{8347F8DE-A716-4009-A97A-3068FC3B974B}" type="pres">
      <dgm:prSet presAssocID="{5F92D78F-C345-455D-AB92-BA853D4E23CC}" presName="connectorText" presStyleLbl="sibTrans1D1" presStyleIdx="6" presStyleCnt="19"/>
      <dgm:spPr/>
    </dgm:pt>
    <dgm:pt modelId="{1DBB77BE-4C3F-47B8-89F0-296CF3524438}" type="pres">
      <dgm:prSet presAssocID="{97E04BAD-4919-4479-B43D-8F3D2917E9A9}" presName="node" presStyleLbl="node1" presStyleIdx="7" presStyleCnt="20">
        <dgm:presLayoutVars>
          <dgm:bulletEnabled val="1"/>
        </dgm:presLayoutVars>
      </dgm:prSet>
      <dgm:spPr/>
    </dgm:pt>
    <dgm:pt modelId="{645A69D8-61C2-4A62-A2F0-87651BDF1000}" type="pres">
      <dgm:prSet presAssocID="{C1B0813E-53E9-49D4-90CA-4A4085FF1BCE}" presName="sibTrans" presStyleLbl="sibTrans1D1" presStyleIdx="7" presStyleCnt="19"/>
      <dgm:spPr/>
    </dgm:pt>
    <dgm:pt modelId="{2B230952-064D-4849-9A08-572989A9866E}" type="pres">
      <dgm:prSet presAssocID="{C1B0813E-53E9-49D4-90CA-4A4085FF1BCE}" presName="connectorText" presStyleLbl="sibTrans1D1" presStyleIdx="7" presStyleCnt="19"/>
      <dgm:spPr/>
    </dgm:pt>
    <dgm:pt modelId="{6BD8578B-901A-4561-95A4-21174C9BAC64}" type="pres">
      <dgm:prSet presAssocID="{38FF3516-B541-4398-852A-F8B93F234260}" presName="node" presStyleLbl="node1" presStyleIdx="8" presStyleCnt="20">
        <dgm:presLayoutVars>
          <dgm:bulletEnabled val="1"/>
        </dgm:presLayoutVars>
      </dgm:prSet>
      <dgm:spPr/>
    </dgm:pt>
    <dgm:pt modelId="{D227F260-4287-4B23-84AA-B5F530445E68}" type="pres">
      <dgm:prSet presAssocID="{C5AF1A6B-2260-4FF0-A865-957530C3425F}" presName="sibTrans" presStyleLbl="sibTrans1D1" presStyleIdx="8" presStyleCnt="19"/>
      <dgm:spPr/>
    </dgm:pt>
    <dgm:pt modelId="{7BD87964-2171-4AAA-90B3-63093929FC92}" type="pres">
      <dgm:prSet presAssocID="{C5AF1A6B-2260-4FF0-A865-957530C3425F}" presName="connectorText" presStyleLbl="sibTrans1D1" presStyleIdx="8" presStyleCnt="19"/>
      <dgm:spPr/>
    </dgm:pt>
    <dgm:pt modelId="{8AFA71A4-406E-4FC4-A802-FBC9D50FAEF3}" type="pres">
      <dgm:prSet presAssocID="{0CA2AB80-8483-4E57-9CE2-45FBF0FD8772}" presName="node" presStyleLbl="node1" presStyleIdx="9" presStyleCnt="20">
        <dgm:presLayoutVars>
          <dgm:bulletEnabled val="1"/>
        </dgm:presLayoutVars>
      </dgm:prSet>
      <dgm:spPr/>
    </dgm:pt>
    <dgm:pt modelId="{E4546AD3-6AED-422E-B564-76CFF0E2128B}" type="pres">
      <dgm:prSet presAssocID="{9F3072F7-0173-40BD-B352-2D78073FD2F8}" presName="sibTrans" presStyleLbl="sibTrans1D1" presStyleIdx="9" presStyleCnt="19"/>
      <dgm:spPr/>
    </dgm:pt>
    <dgm:pt modelId="{C02A0B51-052D-42F1-BAE1-03BA8B8B257F}" type="pres">
      <dgm:prSet presAssocID="{9F3072F7-0173-40BD-B352-2D78073FD2F8}" presName="connectorText" presStyleLbl="sibTrans1D1" presStyleIdx="9" presStyleCnt="19"/>
      <dgm:spPr/>
    </dgm:pt>
    <dgm:pt modelId="{09C6443C-F720-46DC-A907-84EFC29E32E8}" type="pres">
      <dgm:prSet presAssocID="{AC80E9EE-BD67-46F9-B30C-D09949B67392}" presName="node" presStyleLbl="node1" presStyleIdx="10" presStyleCnt="20">
        <dgm:presLayoutVars>
          <dgm:bulletEnabled val="1"/>
        </dgm:presLayoutVars>
      </dgm:prSet>
      <dgm:spPr/>
    </dgm:pt>
    <dgm:pt modelId="{A407A536-5C95-40FE-93A6-2CF21C5507F9}" type="pres">
      <dgm:prSet presAssocID="{6FFE2574-06C4-43AF-8BAF-235F6730D87C}" presName="sibTrans" presStyleLbl="sibTrans1D1" presStyleIdx="10" presStyleCnt="19"/>
      <dgm:spPr/>
    </dgm:pt>
    <dgm:pt modelId="{606A5A62-AA30-4F4D-9DEF-B764391967BB}" type="pres">
      <dgm:prSet presAssocID="{6FFE2574-06C4-43AF-8BAF-235F6730D87C}" presName="connectorText" presStyleLbl="sibTrans1D1" presStyleIdx="10" presStyleCnt="19"/>
      <dgm:spPr/>
    </dgm:pt>
    <dgm:pt modelId="{C2555B68-D3E7-4324-8D50-8DE4309D2EB7}" type="pres">
      <dgm:prSet presAssocID="{ECC95B1E-108C-4BCD-BABC-C4B6120E8266}" presName="node" presStyleLbl="node1" presStyleIdx="11" presStyleCnt="20">
        <dgm:presLayoutVars>
          <dgm:bulletEnabled val="1"/>
        </dgm:presLayoutVars>
      </dgm:prSet>
      <dgm:spPr/>
    </dgm:pt>
    <dgm:pt modelId="{45BEAAE1-F077-44E9-A91F-AD11F2B148EA}" type="pres">
      <dgm:prSet presAssocID="{F77A4DBC-E460-4961-9857-6A1277A43E0B}" presName="sibTrans" presStyleLbl="sibTrans1D1" presStyleIdx="11" presStyleCnt="19"/>
      <dgm:spPr/>
    </dgm:pt>
    <dgm:pt modelId="{EEE759D8-7447-4A34-BD04-9CDB3C08DFB9}" type="pres">
      <dgm:prSet presAssocID="{F77A4DBC-E460-4961-9857-6A1277A43E0B}" presName="connectorText" presStyleLbl="sibTrans1D1" presStyleIdx="11" presStyleCnt="19"/>
      <dgm:spPr/>
    </dgm:pt>
    <dgm:pt modelId="{606A7B45-14C1-4373-BEA6-9D55F2DBBC1E}" type="pres">
      <dgm:prSet presAssocID="{611A2269-AB03-4B17-8B30-665CFD27A115}" presName="node" presStyleLbl="node1" presStyleIdx="12" presStyleCnt="20">
        <dgm:presLayoutVars>
          <dgm:bulletEnabled val="1"/>
        </dgm:presLayoutVars>
      </dgm:prSet>
      <dgm:spPr/>
    </dgm:pt>
    <dgm:pt modelId="{BC72B080-B470-4835-8A5A-BE59E0332060}" type="pres">
      <dgm:prSet presAssocID="{EF8D36B2-729F-4311-984B-5E6084CFD9CE}" presName="sibTrans" presStyleLbl="sibTrans1D1" presStyleIdx="12" presStyleCnt="19"/>
      <dgm:spPr/>
    </dgm:pt>
    <dgm:pt modelId="{1E90F147-2051-4B2A-9498-603458C873C1}" type="pres">
      <dgm:prSet presAssocID="{EF8D36B2-729F-4311-984B-5E6084CFD9CE}" presName="connectorText" presStyleLbl="sibTrans1D1" presStyleIdx="12" presStyleCnt="19"/>
      <dgm:spPr/>
    </dgm:pt>
    <dgm:pt modelId="{8EE58A3F-2AA0-4C86-B919-E344B12859A3}" type="pres">
      <dgm:prSet presAssocID="{BC95324A-4319-43F6-8BD9-5594A5F82065}" presName="node" presStyleLbl="node1" presStyleIdx="13" presStyleCnt="20">
        <dgm:presLayoutVars>
          <dgm:bulletEnabled val="1"/>
        </dgm:presLayoutVars>
      </dgm:prSet>
      <dgm:spPr/>
    </dgm:pt>
    <dgm:pt modelId="{E5263175-F8B1-4BD0-93A1-E567D7A9FAA5}" type="pres">
      <dgm:prSet presAssocID="{59C10660-916C-470C-9997-B7153C1469DB}" presName="sibTrans" presStyleLbl="sibTrans1D1" presStyleIdx="13" presStyleCnt="19"/>
      <dgm:spPr/>
    </dgm:pt>
    <dgm:pt modelId="{F5CFF4C0-E176-49F9-AD11-7CCF8E5A3B44}" type="pres">
      <dgm:prSet presAssocID="{59C10660-916C-470C-9997-B7153C1469DB}" presName="connectorText" presStyleLbl="sibTrans1D1" presStyleIdx="13" presStyleCnt="19"/>
      <dgm:spPr/>
    </dgm:pt>
    <dgm:pt modelId="{563117FA-5B7F-487A-B5B3-A9D452C97D75}" type="pres">
      <dgm:prSet presAssocID="{30428EE4-31FD-4FED-A974-DE594EEE894E}" presName="node" presStyleLbl="node1" presStyleIdx="14" presStyleCnt="20">
        <dgm:presLayoutVars>
          <dgm:bulletEnabled val="1"/>
        </dgm:presLayoutVars>
      </dgm:prSet>
      <dgm:spPr/>
    </dgm:pt>
    <dgm:pt modelId="{5C160C7F-0056-4910-AF01-AB2CBFEECAA5}" type="pres">
      <dgm:prSet presAssocID="{4483E368-0057-40A3-8889-C6B57D08DEB5}" presName="sibTrans" presStyleLbl="sibTrans1D1" presStyleIdx="14" presStyleCnt="19"/>
      <dgm:spPr/>
    </dgm:pt>
    <dgm:pt modelId="{15EF867C-F259-40A1-A815-859A02B462AB}" type="pres">
      <dgm:prSet presAssocID="{4483E368-0057-40A3-8889-C6B57D08DEB5}" presName="connectorText" presStyleLbl="sibTrans1D1" presStyleIdx="14" presStyleCnt="19"/>
      <dgm:spPr/>
    </dgm:pt>
    <dgm:pt modelId="{2B8964F7-E72F-4A72-AB6A-E9200BE44E9E}" type="pres">
      <dgm:prSet presAssocID="{3EE14D72-FF17-4550-A174-B8E1C36F4286}" presName="node" presStyleLbl="node1" presStyleIdx="15" presStyleCnt="20">
        <dgm:presLayoutVars>
          <dgm:bulletEnabled val="1"/>
        </dgm:presLayoutVars>
      </dgm:prSet>
      <dgm:spPr/>
    </dgm:pt>
    <dgm:pt modelId="{31E4C5E7-0949-451E-ABC4-3DA525C3A764}" type="pres">
      <dgm:prSet presAssocID="{4109CF8A-6866-4A65-9979-906E9E3CFE5B}" presName="sibTrans" presStyleLbl="sibTrans1D1" presStyleIdx="15" presStyleCnt="19"/>
      <dgm:spPr/>
    </dgm:pt>
    <dgm:pt modelId="{808F30CE-915C-420B-92C7-01E9899153EE}" type="pres">
      <dgm:prSet presAssocID="{4109CF8A-6866-4A65-9979-906E9E3CFE5B}" presName="connectorText" presStyleLbl="sibTrans1D1" presStyleIdx="15" presStyleCnt="19"/>
      <dgm:spPr/>
    </dgm:pt>
    <dgm:pt modelId="{E1DBC5EB-1F7E-440D-ABE3-2D801A246773}" type="pres">
      <dgm:prSet presAssocID="{01B2119D-F152-4A88-9450-2788887DDE0D}" presName="node" presStyleLbl="node1" presStyleIdx="16" presStyleCnt="20">
        <dgm:presLayoutVars>
          <dgm:bulletEnabled val="1"/>
        </dgm:presLayoutVars>
      </dgm:prSet>
      <dgm:spPr/>
    </dgm:pt>
    <dgm:pt modelId="{128C145D-AEDD-4EA8-BD1E-8BB600698A48}" type="pres">
      <dgm:prSet presAssocID="{E04FDC96-693F-4866-89EA-E1A3A7DA97DB}" presName="sibTrans" presStyleLbl="sibTrans1D1" presStyleIdx="16" presStyleCnt="19"/>
      <dgm:spPr/>
    </dgm:pt>
    <dgm:pt modelId="{562BC0B3-5872-4F67-8ABC-CE4C23A35DC4}" type="pres">
      <dgm:prSet presAssocID="{E04FDC96-693F-4866-89EA-E1A3A7DA97DB}" presName="connectorText" presStyleLbl="sibTrans1D1" presStyleIdx="16" presStyleCnt="19"/>
      <dgm:spPr/>
    </dgm:pt>
    <dgm:pt modelId="{584C2DDF-72E4-45A1-8A6F-24F0D49168FE}" type="pres">
      <dgm:prSet presAssocID="{140508DA-E110-48C6-9FA9-BF7B77D97F68}" presName="node" presStyleLbl="node1" presStyleIdx="17" presStyleCnt="20">
        <dgm:presLayoutVars>
          <dgm:bulletEnabled val="1"/>
        </dgm:presLayoutVars>
      </dgm:prSet>
      <dgm:spPr/>
    </dgm:pt>
    <dgm:pt modelId="{FC68DB2A-AFF0-42DE-8922-35E081D0D819}" type="pres">
      <dgm:prSet presAssocID="{74A04DC2-5C60-40F1-8024-191901117A64}" presName="sibTrans" presStyleLbl="sibTrans1D1" presStyleIdx="17" presStyleCnt="19"/>
      <dgm:spPr/>
    </dgm:pt>
    <dgm:pt modelId="{969FA9BD-21E1-45EC-887C-D36F979EB0D1}" type="pres">
      <dgm:prSet presAssocID="{74A04DC2-5C60-40F1-8024-191901117A64}" presName="connectorText" presStyleLbl="sibTrans1D1" presStyleIdx="17" presStyleCnt="19"/>
      <dgm:spPr/>
    </dgm:pt>
    <dgm:pt modelId="{66FF3824-95DC-416E-B9C1-30434A89067F}" type="pres">
      <dgm:prSet presAssocID="{04926FBF-448A-4D61-8C3A-B44DE9D3393E}" presName="node" presStyleLbl="node1" presStyleIdx="18" presStyleCnt="20">
        <dgm:presLayoutVars>
          <dgm:bulletEnabled val="1"/>
        </dgm:presLayoutVars>
      </dgm:prSet>
      <dgm:spPr/>
    </dgm:pt>
    <dgm:pt modelId="{040F4910-C1A7-4746-B202-4692569A159C}" type="pres">
      <dgm:prSet presAssocID="{035A872F-2B18-4000-A31E-20E030A9F404}" presName="sibTrans" presStyleLbl="sibTrans1D1" presStyleIdx="18" presStyleCnt="19"/>
      <dgm:spPr/>
    </dgm:pt>
    <dgm:pt modelId="{95D12F21-78C3-4465-8D5E-D6E6E7E4EE96}" type="pres">
      <dgm:prSet presAssocID="{035A872F-2B18-4000-A31E-20E030A9F404}" presName="connectorText" presStyleLbl="sibTrans1D1" presStyleIdx="18" presStyleCnt="19"/>
      <dgm:spPr/>
    </dgm:pt>
    <dgm:pt modelId="{17B8AAF5-C49D-4BBE-9B47-EF05B00C6B49}" type="pres">
      <dgm:prSet presAssocID="{D5D14968-7D98-43E1-962B-2E37CC2CF2EB}" presName="node" presStyleLbl="node1" presStyleIdx="19" presStyleCnt="20">
        <dgm:presLayoutVars>
          <dgm:bulletEnabled val="1"/>
        </dgm:presLayoutVars>
      </dgm:prSet>
      <dgm:spPr/>
    </dgm:pt>
  </dgm:ptLst>
  <dgm:cxnLst>
    <dgm:cxn modelId="{401DD501-BD6C-42BB-8C51-DB8E3998C3BE}" type="presOf" srcId="{C5AF1A6B-2260-4FF0-A865-957530C3425F}" destId="{D227F260-4287-4B23-84AA-B5F530445E68}" srcOrd="0" destOrd="0" presId="urn:microsoft.com/office/officeart/2016/7/layout/RepeatingBendingProcessNew"/>
    <dgm:cxn modelId="{0399550B-2B31-4F51-9285-D75994600F56}" srcId="{A00725EC-5A90-4C4E-9876-1E7CA8A8DA5B}" destId="{ECC95B1E-108C-4BCD-BABC-C4B6120E8266}" srcOrd="11" destOrd="0" parTransId="{A017CE5F-6FA6-4E13-82CE-F2755CF7660A}" sibTransId="{F77A4DBC-E460-4961-9857-6A1277A43E0B}"/>
    <dgm:cxn modelId="{29B65110-3DE4-4620-942C-C8CC97FD497A}" type="presOf" srcId="{59C10660-916C-470C-9997-B7153C1469DB}" destId="{F5CFF4C0-E176-49F9-AD11-7CCF8E5A3B44}" srcOrd="1" destOrd="0" presId="urn:microsoft.com/office/officeart/2016/7/layout/RepeatingBendingProcessNew"/>
    <dgm:cxn modelId="{798BC410-57D1-4659-BBE6-1933BAD23097}" type="presOf" srcId="{BC95324A-4319-43F6-8BD9-5594A5F82065}" destId="{8EE58A3F-2AA0-4C86-B919-E344B12859A3}" srcOrd="0" destOrd="0" presId="urn:microsoft.com/office/officeart/2016/7/layout/RepeatingBendingProcessNew"/>
    <dgm:cxn modelId="{0F2B4A15-8D09-414A-87E7-6D0BC6DEE2F0}" type="presOf" srcId="{30428EE4-31FD-4FED-A974-DE594EEE894E}" destId="{563117FA-5B7F-487A-B5B3-A9D452C97D75}" srcOrd="0" destOrd="0" presId="urn:microsoft.com/office/officeart/2016/7/layout/RepeatingBendingProcessNew"/>
    <dgm:cxn modelId="{80109E1A-FCA4-4DB1-9BA7-EFA7202177CF}" type="presOf" srcId="{01B2119D-F152-4A88-9450-2788887DDE0D}" destId="{E1DBC5EB-1F7E-440D-ABE3-2D801A246773}" srcOrd="0" destOrd="0" presId="urn:microsoft.com/office/officeart/2016/7/layout/RepeatingBendingProcessNew"/>
    <dgm:cxn modelId="{CE8C9D1B-8E10-4005-8673-A9DF56F9FAE4}" type="presOf" srcId="{C46FB337-EBA9-4421-BB67-578698B478CF}" destId="{EE3F9ED3-FE64-4C08-830D-D61601A3185A}" srcOrd="0" destOrd="0" presId="urn:microsoft.com/office/officeart/2016/7/layout/RepeatingBendingProcessNew"/>
    <dgm:cxn modelId="{D9A19A20-FD19-42EB-AA3D-AC0DE6C89C87}" srcId="{A00725EC-5A90-4C4E-9876-1E7CA8A8DA5B}" destId="{DEFA2798-03BE-4619-A062-54BAFFC83AA4}" srcOrd="6" destOrd="0" parTransId="{82514B3D-CE3F-464E-B068-457C17436B27}" sibTransId="{5F92D78F-C345-455D-AB92-BA853D4E23CC}"/>
    <dgm:cxn modelId="{91A92223-3FBD-4638-BF93-391EC6A0192F}" type="presOf" srcId="{AC80E9EE-BD67-46F9-B30C-D09949B67392}" destId="{09C6443C-F720-46DC-A907-84EFC29E32E8}" srcOrd="0" destOrd="0" presId="urn:microsoft.com/office/officeart/2016/7/layout/RepeatingBendingProcessNew"/>
    <dgm:cxn modelId="{050E1924-972A-4BCB-8EF6-8E6C9AC645C6}" type="presOf" srcId="{B5514D20-9348-483E-9B9C-133CE11B1930}" destId="{ECDB5E18-9E60-4FF5-A6C8-86889DE24B6A}" srcOrd="0" destOrd="0" presId="urn:microsoft.com/office/officeart/2016/7/layout/RepeatingBendingProcessNew"/>
    <dgm:cxn modelId="{4B503F2A-40AD-412D-A248-CB64BDFC6657}" type="presOf" srcId="{97E04BAD-4919-4479-B43D-8F3D2917E9A9}" destId="{1DBB77BE-4C3F-47B8-89F0-296CF3524438}" srcOrd="0" destOrd="0" presId="urn:microsoft.com/office/officeart/2016/7/layout/RepeatingBendingProcessNew"/>
    <dgm:cxn modelId="{C5A26F2B-4BFA-4711-A646-430D755F82CB}" srcId="{A00725EC-5A90-4C4E-9876-1E7CA8A8DA5B}" destId="{38FF3516-B541-4398-852A-F8B93F234260}" srcOrd="8" destOrd="0" parTransId="{30631490-913C-45D9-A376-6536424383A4}" sibTransId="{C5AF1A6B-2260-4FF0-A865-957530C3425F}"/>
    <dgm:cxn modelId="{86A5202D-4266-4B38-B859-FDEDBFF796A4}" type="presOf" srcId="{035A872F-2B18-4000-A31E-20E030A9F404}" destId="{95D12F21-78C3-4465-8D5E-D6E6E7E4EE96}" srcOrd="1" destOrd="0" presId="urn:microsoft.com/office/officeart/2016/7/layout/RepeatingBendingProcessNew"/>
    <dgm:cxn modelId="{E7C3032F-4FDB-4525-8430-4DB1D27256EC}" type="presOf" srcId="{258D375A-F73C-4B40-B8CA-D63DF457772E}" destId="{9D32F0A8-7E29-4AEC-A685-EC9924EBE827}" srcOrd="1" destOrd="0" presId="urn:microsoft.com/office/officeart/2016/7/layout/RepeatingBendingProcessNew"/>
    <dgm:cxn modelId="{45282033-3F02-4E1F-B870-2A550B42E0CD}" srcId="{A00725EC-5A90-4C4E-9876-1E7CA8A8DA5B}" destId="{3EE14D72-FF17-4550-A174-B8E1C36F4286}" srcOrd="15" destOrd="0" parTransId="{AC7E7F97-1316-4614-989E-55C3F71BD204}" sibTransId="{4109CF8A-6866-4A65-9979-906E9E3CFE5B}"/>
    <dgm:cxn modelId="{062C9B35-CEF7-4587-8495-5E8A0505C253}" type="presOf" srcId="{9F3072F7-0173-40BD-B352-2D78073FD2F8}" destId="{C02A0B51-052D-42F1-BAE1-03BA8B8B257F}" srcOrd="1" destOrd="0" presId="urn:microsoft.com/office/officeart/2016/7/layout/RepeatingBendingProcessNew"/>
    <dgm:cxn modelId="{B485DA3D-5EF9-4BAF-A934-BF6FCBBFCD8D}" type="presOf" srcId="{D5D14968-7D98-43E1-962B-2E37CC2CF2EB}" destId="{17B8AAF5-C49D-4BBE-9B47-EF05B00C6B49}" srcOrd="0" destOrd="0" presId="urn:microsoft.com/office/officeart/2016/7/layout/RepeatingBendingProcessNew"/>
    <dgm:cxn modelId="{27A4963E-FCC8-44B2-81DB-EE986ABF9F72}" type="presOf" srcId="{04926FBF-448A-4D61-8C3A-B44DE9D3393E}" destId="{66FF3824-95DC-416E-B9C1-30434A89067F}" srcOrd="0" destOrd="0" presId="urn:microsoft.com/office/officeart/2016/7/layout/RepeatingBendingProcessNew"/>
    <dgm:cxn modelId="{60776D3F-6189-4229-A687-693BE358812E}" type="presOf" srcId="{ECC95B1E-108C-4BCD-BABC-C4B6120E8266}" destId="{C2555B68-D3E7-4324-8D50-8DE4309D2EB7}" srcOrd="0" destOrd="0" presId="urn:microsoft.com/office/officeart/2016/7/layout/RepeatingBendingProcessNew"/>
    <dgm:cxn modelId="{07D7DB40-1D43-4F3E-8AA9-AA2F6094012A}" type="presOf" srcId="{6FFE2574-06C4-43AF-8BAF-235F6730D87C}" destId="{A407A536-5C95-40FE-93A6-2CF21C5507F9}" srcOrd="0" destOrd="0" presId="urn:microsoft.com/office/officeart/2016/7/layout/RepeatingBendingProcessNew"/>
    <dgm:cxn modelId="{2E713E5E-41B0-4AC6-99DA-E938A458D4EF}" type="presOf" srcId="{74A04DC2-5C60-40F1-8024-191901117A64}" destId="{FC68DB2A-AFF0-42DE-8922-35E081D0D819}" srcOrd="0" destOrd="0" presId="urn:microsoft.com/office/officeart/2016/7/layout/RepeatingBendingProcessNew"/>
    <dgm:cxn modelId="{E865835E-DCC0-4E6D-A041-E1666D3236CB}" type="presOf" srcId="{F77A4DBC-E460-4961-9857-6A1277A43E0B}" destId="{EEE759D8-7447-4A34-BD04-9CDB3C08DFB9}" srcOrd="1" destOrd="0" presId="urn:microsoft.com/office/officeart/2016/7/layout/RepeatingBendingProcessNew"/>
    <dgm:cxn modelId="{08FC4C60-FB2D-40E2-8898-DFBDAEC6FC0B}" type="presOf" srcId="{DEFA2798-03BE-4619-A062-54BAFFC83AA4}" destId="{31857D6C-51A9-459E-91EC-392AF5653B55}" srcOrd="0" destOrd="0" presId="urn:microsoft.com/office/officeart/2016/7/layout/RepeatingBendingProcessNew"/>
    <dgm:cxn modelId="{385F6141-CC69-4263-9992-811C4BFE295B}" type="presOf" srcId="{4483E368-0057-40A3-8889-C6B57D08DEB5}" destId="{15EF867C-F259-40A1-A815-859A02B462AB}" srcOrd="1" destOrd="0" presId="urn:microsoft.com/office/officeart/2016/7/layout/RepeatingBendingProcessNew"/>
    <dgm:cxn modelId="{7E09C361-E371-4292-B3C5-463631C2788A}" type="presOf" srcId="{8139094D-A4FE-40C8-96A1-709F11B90A43}" destId="{F5C28D7D-7A63-4410-AF20-3882CA649C85}" srcOrd="0" destOrd="0" presId="urn:microsoft.com/office/officeart/2016/7/layout/RepeatingBendingProcessNew"/>
    <dgm:cxn modelId="{C517B362-4FEB-4D0D-ABFF-EE8E8F55164D}" type="presOf" srcId="{9F3072F7-0173-40BD-B352-2D78073FD2F8}" destId="{E4546AD3-6AED-422E-B564-76CFF0E2128B}" srcOrd="0" destOrd="0" presId="urn:microsoft.com/office/officeart/2016/7/layout/RepeatingBendingProcessNew"/>
    <dgm:cxn modelId="{95D76D64-C916-4E8B-B336-803EF3A3C5AE}" srcId="{A00725EC-5A90-4C4E-9876-1E7CA8A8DA5B}" destId="{CDE5E24F-9F77-4573-AD4C-4DE06A22963A}" srcOrd="0" destOrd="0" parTransId="{2A1071C1-B460-46D2-B2EC-AB46F91E7DD2}" sibTransId="{3950F0E4-C5C0-4652-8EE0-87029861929E}"/>
    <dgm:cxn modelId="{0B858D64-0F68-42CD-95A9-51CEF94C4B41}" type="presOf" srcId="{E04FDC96-693F-4866-89EA-E1A3A7DA97DB}" destId="{128C145D-AEDD-4EA8-BD1E-8BB600698A48}" srcOrd="0" destOrd="0" presId="urn:microsoft.com/office/officeart/2016/7/layout/RepeatingBendingProcessNew"/>
    <dgm:cxn modelId="{5184FA64-1921-4064-BD02-5121CAE06804}" type="presOf" srcId="{38FF3516-B541-4398-852A-F8B93F234260}" destId="{6BD8578B-901A-4561-95A4-21174C9BAC64}" srcOrd="0" destOrd="0" presId="urn:microsoft.com/office/officeart/2016/7/layout/RepeatingBendingProcessNew"/>
    <dgm:cxn modelId="{54825345-AA07-4B6A-A989-48E17D43551D}" type="presOf" srcId="{6016EECF-AAAE-4CB4-803C-C238EDFC4991}" destId="{D5FA0C7C-2F0B-4780-B520-088D53183961}" srcOrd="1" destOrd="0" presId="urn:microsoft.com/office/officeart/2016/7/layout/RepeatingBendingProcessNew"/>
    <dgm:cxn modelId="{4EF94846-D0F4-4DAA-8719-4DDBAFE59AF0}" type="presOf" srcId="{E04FDC96-693F-4866-89EA-E1A3A7DA97DB}" destId="{562BC0B3-5872-4F67-8ABC-CE4C23A35DC4}" srcOrd="1" destOrd="0" presId="urn:microsoft.com/office/officeart/2016/7/layout/RepeatingBendingProcessNew"/>
    <dgm:cxn modelId="{85E06966-A13B-4C65-86B4-82CC17E11F76}" srcId="{A00725EC-5A90-4C4E-9876-1E7CA8A8DA5B}" destId="{04926FBF-448A-4D61-8C3A-B44DE9D3393E}" srcOrd="18" destOrd="0" parTransId="{EC7E7583-8DB1-4C36-A42E-7EC0FD45E48B}" sibTransId="{035A872F-2B18-4000-A31E-20E030A9F404}"/>
    <dgm:cxn modelId="{9C6F0E47-4E1E-4316-A51F-378AE04785C5}" type="presOf" srcId="{EF8D36B2-729F-4311-984B-5E6084CFD9CE}" destId="{BC72B080-B470-4835-8A5A-BE59E0332060}" srcOrd="0" destOrd="0" presId="urn:microsoft.com/office/officeart/2016/7/layout/RepeatingBendingProcessNew"/>
    <dgm:cxn modelId="{02ED3868-C9AC-4B20-9B83-21A96C774189}" type="presOf" srcId="{4109CF8A-6866-4A65-9979-906E9E3CFE5B}" destId="{31E4C5E7-0949-451E-ABC4-3DA525C3A764}" srcOrd="0" destOrd="0" presId="urn:microsoft.com/office/officeart/2016/7/layout/RepeatingBendingProcessNew"/>
    <dgm:cxn modelId="{E49CBF49-8A32-4474-894E-6C6F0BE1817F}" srcId="{A00725EC-5A90-4C4E-9876-1E7CA8A8DA5B}" destId="{44944333-A351-4DE1-A7E8-96CE3591B31B}" srcOrd="5" destOrd="0" parTransId="{81E23212-6048-4ED2-B695-75AB8BB17087}" sibTransId="{6016EECF-AAAE-4CB4-803C-C238EDFC4991}"/>
    <dgm:cxn modelId="{9D94096B-BFDA-4341-BFF9-86BCF35885C6}" type="presOf" srcId="{EF8D36B2-729F-4311-984B-5E6084CFD9CE}" destId="{1E90F147-2051-4B2A-9498-603458C873C1}" srcOrd="1" destOrd="0" presId="urn:microsoft.com/office/officeart/2016/7/layout/RepeatingBendingProcessNew"/>
    <dgm:cxn modelId="{C8091E6B-EACA-4555-9044-70CB797B4C8E}" type="presOf" srcId="{CDE5E24F-9F77-4573-AD4C-4DE06A22963A}" destId="{0B6E07A2-0E5C-44B9-82DC-377DAE11969A}" srcOrd="0" destOrd="0" presId="urn:microsoft.com/office/officeart/2016/7/layout/RepeatingBendingProcessNew"/>
    <dgm:cxn modelId="{F24A3E4B-C396-41DE-AA11-6345BBD8ED1C}" type="presOf" srcId="{44944333-A351-4DE1-A7E8-96CE3591B31B}" destId="{C1B51E60-C9CA-46D2-985B-F655E5229DB1}" srcOrd="0" destOrd="0" presId="urn:microsoft.com/office/officeart/2016/7/layout/RepeatingBendingProcessNew"/>
    <dgm:cxn modelId="{04F02F4D-639E-47D3-86BD-79A5B8764E0A}" type="presOf" srcId="{5F92D78F-C345-455D-AB92-BA853D4E23CC}" destId="{1B4AFEBE-85DA-4D42-B423-FE4589FE0177}" srcOrd="0" destOrd="0" presId="urn:microsoft.com/office/officeart/2016/7/layout/RepeatingBendingProcessNew"/>
    <dgm:cxn modelId="{9BA0F771-0969-4D5F-82BD-6EFBDE8714DC}" srcId="{A00725EC-5A90-4C4E-9876-1E7CA8A8DA5B}" destId="{01B2119D-F152-4A88-9450-2788887DDE0D}" srcOrd="16" destOrd="0" parTransId="{BAC9F4F2-A947-4D8C-A651-810F580CE8EC}" sibTransId="{E04FDC96-693F-4866-89EA-E1A3A7DA97DB}"/>
    <dgm:cxn modelId="{A56C9253-0121-4D0D-AAD3-14A6FADBE1A6}" type="presOf" srcId="{3950F0E4-C5C0-4652-8EE0-87029861929E}" destId="{D4159EF1-C7D3-4A35-9080-E2A571F568FA}" srcOrd="0" destOrd="0" presId="urn:microsoft.com/office/officeart/2016/7/layout/RepeatingBendingProcessNew"/>
    <dgm:cxn modelId="{D826EE53-F3C6-4892-B18D-491FE7949BF8}" srcId="{A00725EC-5A90-4C4E-9876-1E7CA8A8DA5B}" destId="{611A2269-AB03-4B17-8B30-665CFD27A115}" srcOrd="12" destOrd="0" parTransId="{AA062B33-5566-4471-B42E-BA70849913B3}" sibTransId="{EF8D36B2-729F-4311-984B-5E6084CFD9CE}"/>
    <dgm:cxn modelId="{7A314054-A524-43C4-A149-ADC9F688FD10}" type="presOf" srcId="{035A872F-2B18-4000-A31E-20E030A9F404}" destId="{040F4910-C1A7-4746-B202-4692569A159C}" srcOrd="0" destOrd="0" presId="urn:microsoft.com/office/officeart/2016/7/layout/RepeatingBendingProcessNew"/>
    <dgm:cxn modelId="{1C506B75-0B3D-415E-AC85-F26779AE200F}" type="presOf" srcId="{C46FB337-EBA9-4421-BB67-578698B478CF}" destId="{07D300B7-5BB4-4D53-B72E-120E83096737}" srcOrd="1" destOrd="0" presId="urn:microsoft.com/office/officeart/2016/7/layout/RepeatingBendingProcessNew"/>
    <dgm:cxn modelId="{84833B79-DB4E-4ADA-B76B-8E2F75D22553}" srcId="{A00725EC-5A90-4C4E-9876-1E7CA8A8DA5B}" destId="{2926F0CC-E6F4-4E4B-A09C-89A1298EBB92}" srcOrd="3" destOrd="0" parTransId="{BDD29FFD-A475-4027-A4B1-BA72A95E75E3}" sibTransId="{C46FB337-EBA9-4421-BB67-578698B478CF}"/>
    <dgm:cxn modelId="{DCBEF67B-FA40-4BCC-82C0-5607AEFAFA49}" type="presOf" srcId="{4109CF8A-6866-4A65-9979-906E9E3CFE5B}" destId="{808F30CE-915C-420B-92C7-01E9899153EE}" srcOrd="1" destOrd="0" presId="urn:microsoft.com/office/officeart/2016/7/layout/RepeatingBendingProcessNew"/>
    <dgm:cxn modelId="{07238D7C-0462-4749-888C-15CEBB0B3E1B}" srcId="{A00725EC-5A90-4C4E-9876-1E7CA8A8DA5B}" destId="{0CA2AB80-8483-4E57-9CE2-45FBF0FD8772}" srcOrd="9" destOrd="0" parTransId="{52A5D493-EA3B-44C4-A1CB-06CBD1223BD4}" sibTransId="{9F3072F7-0173-40BD-B352-2D78073FD2F8}"/>
    <dgm:cxn modelId="{48FEE080-C759-4D3C-B448-C93991F436CE}" type="presOf" srcId="{F79A58C7-268B-4065-BDBE-7CC8A21718F9}" destId="{19ED758E-F763-456B-8194-E5AE7EF3C44F}" srcOrd="0" destOrd="0" presId="urn:microsoft.com/office/officeart/2016/7/layout/RepeatingBendingProcessNew"/>
    <dgm:cxn modelId="{7DA06985-3827-4938-90B1-D705FD4C5B85}" type="presOf" srcId="{140508DA-E110-48C6-9FA9-BF7B77D97F68}" destId="{584C2DDF-72E4-45A1-8A6F-24F0D49168FE}" srcOrd="0" destOrd="0" presId="urn:microsoft.com/office/officeart/2016/7/layout/RepeatingBendingProcessNew"/>
    <dgm:cxn modelId="{75305D89-A103-453D-A23E-C5450FC40864}" type="presOf" srcId="{6FFE2574-06C4-43AF-8BAF-235F6730D87C}" destId="{606A5A62-AA30-4F4D-9DEF-B764391967BB}" srcOrd="1" destOrd="0" presId="urn:microsoft.com/office/officeart/2016/7/layout/RepeatingBendingProcessNew"/>
    <dgm:cxn modelId="{CE4D0F94-2401-4FA5-B179-EBC09D3E5202}" type="presOf" srcId="{F77A4DBC-E460-4961-9857-6A1277A43E0B}" destId="{45BEAAE1-F077-44E9-A91F-AD11F2B148EA}" srcOrd="0" destOrd="0" presId="urn:microsoft.com/office/officeart/2016/7/layout/RepeatingBendingProcessNew"/>
    <dgm:cxn modelId="{3733CA9B-DA8E-4A7A-935C-499919BD3B0A}" type="presOf" srcId="{A00725EC-5A90-4C4E-9876-1E7CA8A8DA5B}" destId="{A7993509-20CF-4DE0-83F5-8AE48C308616}" srcOrd="0" destOrd="0" presId="urn:microsoft.com/office/officeart/2016/7/layout/RepeatingBendingProcessNew"/>
    <dgm:cxn modelId="{67834B9E-E1D4-4F6E-A457-85E294467AB0}" srcId="{A00725EC-5A90-4C4E-9876-1E7CA8A8DA5B}" destId="{BC95324A-4319-43F6-8BD9-5594A5F82065}" srcOrd="13" destOrd="0" parTransId="{A68A4809-13CD-42CD-874A-59AE02506E99}" sibTransId="{59C10660-916C-470C-9997-B7153C1469DB}"/>
    <dgm:cxn modelId="{AFEB91AB-3B74-43CE-8975-F4D6492D000E}" srcId="{A00725EC-5A90-4C4E-9876-1E7CA8A8DA5B}" destId="{D5D14968-7D98-43E1-962B-2E37CC2CF2EB}" srcOrd="19" destOrd="0" parTransId="{0B510951-D085-42FE-A261-3907BBB7AE56}" sibTransId="{77DE7219-68FA-4CC0-8A94-78F836AC4B3A}"/>
    <dgm:cxn modelId="{EB21B1B0-1738-4032-A0A3-17DBE240A8F5}" type="presOf" srcId="{B5514D20-9348-483E-9B9C-133CE11B1930}" destId="{BCA004ED-ADB4-4E35-ACF9-397BB3674660}" srcOrd="1" destOrd="0" presId="urn:microsoft.com/office/officeart/2016/7/layout/RepeatingBendingProcessNew"/>
    <dgm:cxn modelId="{164ED0B2-8172-43D9-AAEA-132E8D2B62E7}" srcId="{A00725EC-5A90-4C4E-9876-1E7CA8A8DA5B}" destId="{97E04BAD-4919-4479-B43D-8F3D2917E9A9}" srcOrd="7" destOrd="0" parTransId="{EC918FC7-CB68-41C0-8C2E-AFCB6B36F488}" sibTransId="{C1B0813E-53E9-49D4-90CA-4A4085FF1BCE}"/>
    <dgm:cxn modelId="{D0AF44BA-6A75-46F7-A4DA-7A522DCBC689}" srcId="{A00725EC-5A90-4C4E-9876-1E7CA8A8DA5B}" destId="{AC80E9EE-BD67-46F9-B30C-D09949B67392}" srcOrd="10" destOrd="0" parTransId="{4FF0F6E3-5C8A-4EB6-8F23-998B41A7ABEB}" sibTransId="{6FFE2574-06C4-43AF-8BAF-235F6730D87C}"/>
    <dgm:cxn modelId="{E2B10AC2-6500-433B-A9E1-B9563A499D11}" srcId="{A00725EC-5A90-4C4E-9876-1E7CA8A8DA5B}" destId="{30428EE4-31FD-4FED-A974-DE594EEE894E}" srcOrd="14" destOrd="0" parTransId="{3806AA13-E874-42EC-91ED-12DB7462B603}" sibTransId="{4483E368-0057-40A3-8889-C6B57D08DEB5}"/>
    <dgm:cxn modelId="{488355C3-E2BC-4BC2-9912-075D0D499CF7}" srcId="{A00725EC-5A90-4C4E-9876-1E7CA8A8DA5B}" destId="{D7B57C20-D24C-4594-9231-6EBD311A240A}" srcOrd="2" destOrd="0" parTransId="{58101E50-BA78-45E2-B234-B6FCD4B6CCE9}" sibTransId="{F79A58C7-268B-4065-BDBE-7CC8A21718F9}"/>
    <dgm:cxn modelId="{9015B7C3-0C31-40F6-9022-A1E1E4582160}" type="presOf" srcId="{3EE14D72-FF17-4550-A174-B8E1C36F4286}" destId="{2B8964F7-E72F-4A72-AB6A-E9200BE44E9E}" srcOrd="0" destOrd="0" presId="urn:microsoft.com/office/officeart/2016/7/layout/RepeatingBendingProcessNew"/>
    <dgm:cxn modelId="{2EBB95C5-0F1D-4065-B701-C56EDC84F623}" type="presOf" srcId="{74A04DC2-5C60-40F1-8024-191901117A64}" destId="{969FA9BD-21E1-45EC-887C-D36F979EB0D1}" srcOrd="1" destOrd="0" presId="urn:microsoft.com/office/officeart/2016/7/layout/RepeatingBendingProcessNew"/>
    <dgm:cxn modelId="{04869FCB-0F09-4517-8979-AF1BEC7D19BF}" type="presOf" srcId="{C5AF1A6B-2260-4FF0-A865-957530C3425F}" destId="{7BD87964-2171-4AAA-90B3-63093929FC92}" srcOrd="1" destOrd="0" presId="urn:microsoft.com/office/officeart/2016/7/layout/RepeatingBendingProcessNew"/>
    <dgm:cxn modelId="{4C13C3CF-7F1C-4B85-BFDF-3132D3E477B0}" type="presOf" srcId="{5F92D78F-C345-455D-AB92-BA853D4E23CC}" destId="{8347F8DE-A716-4009-A97A-3068FC3B974B}" srcOrd="1" destOrd="0" presId="urn:microsoft.com/office/officeart/2016/7/layout/RepeatingBendingProcessNew"/>
    <dgm:cxn modelId="{4446EAD6-38C5-4BBE-ABD3-0144A2BA5850}" type="presOf" srcId="{6016EECF-AAAE-4CB4-803C-C238EDFC4991}" destId="{A6E699FF-CEFD-421B-8BA4-61E86CC304A8}" srcOrd="0" destOrd="0" presId="urn:microsoft.com/office/officeart/2016/7/layout/RepeatingBendingProcessNew"/>
    <dgm:cxn modelId="{AFF5B1DA-0FFA-4E51-9C21-DC847F847544}" type="presOf" srcId="{2926F0CC-E6F4-4E4B-A09C-89A1298EBB92}" destId="{F8F95F23-514D-43B5-96B5-9F60BC25F622}" srcOrd="0" destOrd="0" presId="urn:microsoft.com/office/officeart/2016/7/layout/RepeatingBendingProcessNew"/>
    <dgm:cxn modelId="{88418EDE-9A17-4D09-B6A4-B61ACF413127}" type="presOf" srcId="{C1B0813E-53E9-49D4-90CA-4A4085FF1BCE}" destId="{2B230952-064D-4849-9A08-572989A9866E}" srcOrd="1" destOrd="0" presId="urn:microsoft.com/office/officeart/2016/7/layout/RepeatingBendingProcessNew"/>
    <dgm:cxn modelId="{395DE8DE-6E27-400D-BCAD-03260C07B09B}" type="presOf" srcId="{59C10660-916C-470C-9997-B7153C1469DB}" destId="{E5263175-F8B1-4BD0-93A1-E567D7A9FAA5}" srcOrd="0" destOrd="0" presId="urn:microsoft.com/office/officeart/2016/7/layout/RepeatingBendingProcessNew"/>
    <dgm:cxn modelId="{E2F344DF-7EF7-453A-9CE7-57A5CFD081FC}" type="presOf" srcId="{258D375A-F73C-4B40-B8CA-D63DF457772E}" destId="{D12D23E1-49FA-46B9-A082-928431B54AFB}" srcOrd="0" destOrd="0" presId="urn:microsoft.com/office/officeart/2016/7/layout/RepeatingBendingProcessNew"/>
    <dgm:cxn modelId="{F80878E3-F0A1-4FD5-BA1D-DA8EBF1037BF}" type="presOf" srcId="{0CA2AB80-8483-4E57-9CE2-45FBF0FD8772}" destId="{8AFA71A4-406E-4FC4-A802-FBC9D50FAEF3}" srcOrd="0" destOrd="0" presId="urn:microsoft.com/office/officeart/2016/7/layout/RepeatingBendingProcessNew"/>
    <dgm:cxn modelId="{508BA1E4-CD9E-4A31-88C6-6609BF0C81F3}" type="presOf" srcId="{C1B0813E-53E9-49D4-90CA-4A4085FF1BCE}" destId="{645A69D8-61C2-4A62-A2F0-87651BDF1000}" srcOrd="0" destOrd="0" presId="urn:microsoft.com/office/officeart/2016/7/layout/RepeatingBendingProcessNew"/>
    <dgm:cxn modelId="{11EE9EE5-2C36-491E-97C5-AC762FD8D93A}" type="presOf" srcId="{611A2269-AB03-4B17-8B30-665CFD27A115}" destId="{606A7B45-14C1-4373-BEA6-9D55F2DBBC1E}" srcOrd="0" destOrd="0" presId="urn:microsoft.com/office/officeart/2016/7/layout/RepeatingBendingProcessNew"/>
    <dgm:cxn modelId="{5AACDCE7-6905-4A30-ADBA-0D133E13C9AB}" srcId="{A00725EC-5A90-4C4E-9876-1E7CA8A8DA5B}" destId="{140508DA-E110-48C6-9FA9-BF7B77D97F68}" srcOrd="17" destOrd="0" parTransId="{2F233E3F-919B-4353-90F8-EA8C31287A32}" sibTransId="{74A04DC2-5C60-40F1-8024-191901117A64}"/>
    <dgm:cxn modelId="{A12100EF-69D6-4B2D-8DDD-BE0014082FA2}" type="presOf" srcId="{3BAAB1B5-91DD-4D24-9FD5-9B1E0EDFB3C6}" destId="{643992C7-C166-4BC1-8321-CF294DC85D5D}" srcOrd="0" destOrd="0" presId="urn:microsoft.com/office/officeart/2016/7/layout/RepeatingBendingProcessNew"/>
    <dgm:cxn modelId="{CA5EEFF1-2598-48B6-9729-251068C5F8B4}" type="presOf" srcId="{D7B57C20-D24C-4594-9231-6EBD311A240A}" destId="{7E4DDE52-E33D-49EA-A7DB-E72C97AAB196}" srcOrd="0" destOrd="0" presId="urn:microsoft.com/office/officeart/2016/7/layout/RepeatingBendingProcessNew"/>
    <dgm:cxn modelId="{9BE40DF3-4C78-454C-B353-7C716CB20336}" type="presOf" srcId="{4483E368-0057-40A3-8889-C6B57D08DEB5}" destId="{5C160C7F-0056-4910-AF01-AB2CBFEECAA5}" srcOrd="0" destOrd="0" presId="urn:microsoft.com/office/officeart/2016/7/layout/RepeatingBendingProcessNew"/>
    <dgm:cxn modelId="{69478AF6-196D-4F94-9733-3079CB6BDE44}" type="presOf" srcId="{3950F0E4-C5C0-4652-8EE0-87029861929E}" destId="{BD5E7D0C-A25D-47B1-9270-5C6EAE3F76E6}" srcOrd="1" destOrd="0" presId="urn:microsoft.com/office/officeart/2016/7/layout/RepeatingBendingProcessNew"/>
    <dgm:cxn modelId="{EFBE02F7-6393-4430-B989-FE3BF8ABF677}" srcId="{A00725EC-5A90-4C4E-9876-1E7CA8A8DA5B}" destId="{8139094D-A4FE-40C8-96A1-709F11B90A43}" srcOrd="1" destOrd="0" parTransId="{898DAF34-A2B5-4D03-A4F8-1E1FE5D4A9F3}" sibTransId="{B5514D20-9348-483E-9B9C-133CE11B1930}"/>
    <dgm:cxn modelId="{9FB2E4F9-380E-4E4D-BECD-3ED5BA3D4CB4}" type="presOf" srcId="{F79A58C7-268B-4065-BDBE-7CC8A21718F9}" destId="{4D8072F8-165C-4ECE-91E5-6CA5D19D9AF5}" srcOrd="1" destOrd="0" presId="urn:microsoft.com/office/officeart/2016/7/layout/RepeatingBendingProcessNew"/>
    <dgm:cxn modelId="{C2A23DFC-092B-4A84-8BF9-A76B738D3880}" srcId="{A00725EC-5A90-4C4E-9876-1E7CA8A8DA5B}" destId="{3BAAB1B5-91DD-4D24-9FD5-9B1E0EDFB3C6}" srcOrd="4" destOrd="0" parTransId="{2636F52B-5274-4A95-AE0D-1B8C72E31FD5}" sibTransId="{258D375A-F73C-4B40-B8CA-D63DF457772E}"/>
    <dgm:cxn modelId="{D7BCD2CF-9B66-4112-8F2F-9CD6F8BA9296}" type="presParOf" srcId="{A7993509-20CF-4DE0-83F5-8AE48C308616}" destId="{0B6E07A2-0E5C-44B9-82DC-377DAE11969A}" srcOrd="0" destOrd="0" presId="urn:microsoft.com/office/officeart/2016/7/layout/RepeatingBendingProcessNew"/>
    <dgm:cxn modelId="{179A9EC0-DA46-448C-AEB7-97CF7674601B}" type="presParOf" srcId="{A7993509-20CF-4DE0-83F5-8AE48C308616}" destId="{D4159EF1-C7D3-4A35-9080-E2A571F568FA}" srcOrd="1" destOrd="0" presId="urn:microsoft.com/office/officeart/2016/7/layout/RepeatingBendingProcessNew"/>
    <dgm:cxn modelId="{AB1190D9-7803-44ED-8C32-D5BBC4FC3D2C}" type="presParOf" srcId="{D4159EF1-C7D3-4A35-9080-E2A571F568FA}" destId="{BD5E7D0C-A25D-47B1-9270-5C6EAE3F76E6}" srcOrd="0" destOrd="0" presId="urn:microsoft.com/office/officeart/2016/7/layout/RepeatingBendingProcessNew"/>
    <dgm:cxn modelId="{AD1B78C6-ADBC-4C38-BA0B-C9CC40943816}" type="presParOf" srcId="{A7993509-20CF-4DE0-83F5-8AE48C308616}" destId="{F5C28D7D-7A63-4410-AF20-3882CA649C85}" srcOrd="2" destOrd="0" presId="urn:microsoft.com/office/officeart/2016/7/layout/RepeatingBendingProcessNew"/>
    <dgm:cxn modelId="{8F3467BF-AF61-4C0C-A618-DD274DA06FF2}" type="presParOf" srcId="{A7993509-20CF-4DE0-83F5-8AE48C308616}" destId="{ECDB5E18-9E60-4FF5-A6C8-86889DE24B6A}" srcOrd="3" destOrd="0" presId="urn:microsoft.com/office/officeart/2016/7/layout/RepeatingBendingProcessNew"/>
    <dgm:cxn modelId="{67E44BC9-7140-46D6-9B0B-1C1FE33217C5}" type="presParOf" srcId="{ECDB5E18-9E60-4FF5-A6C8-86889DE24B6A}" destId="{BCA004ED-ADB4-4E35-ACF9-397BB3674660}" srcOrd="0" destOrd="0" presId="urn:microsoft.com/office/officeart/2016/7/layout/RepeatingBendingProcessNew"/>
    <dgm:cxn modelId="{5081A5A0-B6EF-4F0C-A2BF-1326DFF2A806}" type="presParOf" srcId="{A7993509-20CF-4DE0-83F5-8AE48C308616}" destId="{7E4DDE52-E33D-49EA-A7DB-E72C97AAB196}" srcOrd="4" destOrd="0" presId="urn:microsoft.com/office/officeart/2016/7/layout/RepeatingBendingProcessNew"/>
    <dgm:cxn modelId="{60E88008-4E4E-4A85-9F3D-586D7BCF1B8B}" type="presParOf" srcId="{A7993509-20CF-4DE0-83F5-8AE48C308616}" destId="{19ED758E-F763-456B-8194-E5AE7EF3C44F}" srcOrd="5" destOrd="0" presId="urn:microsoft.com/office/officeart/2016/7/layout/RepeatingBendingProcessNew"/>
    <dgm:cxn modelId="{001FC50E-8D84-4962-923C-7F9EA8473C86}" type="presParOf" srcId="{19ED758E-F763-456B-8194-E5AE7EF3C44F}" destId="{4D8072F8-165C-4ECE-91E5-6CA5D19D9AF5}" srcOrd="0" destOrd="0" presId="urn:microsoft.com/office/officeart/2016/7/layout/RepeatingBendingProcessNew"/>
    <dgm:cxn modelId="{621AB8DC-C533-47F5-AD48-12BD83006F90}" type="presParOf" srcId="{A7993509-20CF-4DE0-83F5-8AE48C308616}" destId="{F8F95F23-514D-43B5-96B5-9F60BC25F622}" srcOrd="6" destOrd="0" presId="urn:microsoft.com/office/officeart/2016/7/layout/RepeatingBendingProcessNew"/>
    <dgm:cxn modelId="{831CB988-F794-4F2A-9EC9-B1CAE89C8BAC}" type="presParOf" srcId="{A7993509-20CF-4DE0-83F5-8AE48C308616}" destId="{EE3F9ED3-FE64-4C08-830D-D61601A3185A}" srcOrd="7" destOrd="0" presId="urn:microsoft.com/office/officeart/2016/7/layout/RepeatingBendingProcessNew"/>
    <dgm:cxn modelId="{4149317F-3D8C-4F37-B752-8411A395D2E4}" type="presParOf" srcId="{EE3F9ED3-FE64-4C08-830D-D61601A3185A}" destId="{07D300B7-5BB4-4D53-B72E-120E83096737}" srcOrd="0" destOrd="0" presId="urn:microsoft.com/office/officeart/2016/7/layout/RepeatingBendingProcessNew"/>
    <dgm:cxn modelId="{B8E3F094-129C-4CE5-A4F7-0C6DF553E669}" type="presParOf" srcId="{A7993509-20CF-4DE0-83F5-8AE48C308616}" destId="{643992C7-C166-4BC1-8321-CF294DC85D5D}" srcOrd="8" destOrd="0" presId="urn:microsoft.com/office/officeart/2016/7/layout/RepeatingBendingProcessNew"/>
    <dgm:cxn modelId="{9667E98C-956E-45C9-9276-DACA75CA60E7}" type="presParOf" srcId="{A7993509-20CF-4DE0-83F5-8AE48C308616}" destId="{D12D23E1-49FA-46B9-A082-928431B54AFB}" srcOrd="9" destOrd="0" presId="urn:microsoft.com/office/officeart/2016/7/layout/RepeatingBendingProcessNew"/>
    <dgm:cxn modelId="{94FA0C50-4DA5-4679-90B0-BE8D4659CA6D}" type="presParOf" srcId="{D12D23E1-49FA-46B9-A082-928431B54AFB}" destId="{9D32F0A8-7E29-4AEC-A685-EC9924EBE827}" srcOrd="0" destOrd="0" presId="urn:microsoft.com/office/officeart/2016/7/layout/RepeatingBendingProcessNew"/>
    <dgm:cxn modelId="{D9C9A6D0-7162-4684-92AB-920B0C125344}" type="presParOf" srcId="{A7993509-20CF-4DE0-83F5-8AE48C308616}" destId="{C1B51E60-C9CA-46D2-985B-F655E5229DB1}" srcOrd="10" destOrd="0" presId="urn:microsoft.com/office/officeart/2016/7/layout/RepeatingBendingProcessNew"/>
    <dgm:cxn modelId="{A5CCFB47-FC9E-4515-BE12-FAB35E1ACCCE}" type="presParOf" srcId="{A7993509-20CF-4DE0-83F5-8AE48C308616}" destId="{A6E699FF-CEFD-421B-8BA4-61E86CC304A8}" srcOrd="11" destOrd="0" presId="urn:microsoft.com/office/officeart/2016/7/layout/RepeatingBendingProcessNew"/>
    <dgm:cxn modelId="{FE6C801E-CD59-487F-B655-09A9420A6751}" type="presParOf" srcId="{A6E699FF-CEFD-421B-8BA4-61E86CC304A8}" destId="{D5FA0C7C-2F0B-4780-B520-088D53183961}" srcOrd="0" destOrd="0" presId="urn:microsoft.com/office/officeart/2016/7/layout/RepeatingBendingProcessNew"/>
    <dgm:cxn modelId="{8CB95511-5686-4417-A8E9-C8EEF2DA60B8}" type="presParOf" srcId="{A7993509-20CF-4DE0-83F5-8AE48C308616}" destId="{31857D6C-51A9-459E-91EC-392AF5653B55}" srcOrd="12" destOrd="0" presId="urn:microsoft.com/office/officeart/2016/7/layout/RepeatingBendingProcessNew"/>
    <dgm:cxn modelId="{AE79A5C9-1FAA-4D6E-9548-9AD69A3989D1}" type="presParOf" srcId="{A7993509-20CF-4DE0-83F5-8AE48C308616}" destId="{1B4AFEBE-85DA-4D42-B423-FE4589FE0177}" srcOrd="13" destOrd="0" presId="urn:microsoft.com/office/officeart/2016/7/layout/RepeatingBendingProcessNew"/>
    <dgm:cxn modelId="{9DFE465E-9E20-49E2-A213-CD68C7C386A8}" type="presParOf" srcId="{1B4AFEBE-85DA-4D42-B423-FE4589FE0177}" destId="{8347F8DE-A716-4009-A97A-3068FC3B974B}" srcOrd="0" destOrd="0" presId="urn:microsoft.com/office/officeart/2016/7/layout/RepeatingBendingProcessNew"/>
    <dgm:cxn modelId="{94AE0499-7608-4548-82B2-A3A2E5C5C1B3}" type="presParOf" srcId="{A7993509-20CF-4DE0-83F5-8AE48C308616}" destId="{1DBB77BE-4C3F-47B8-89F0-296CF3524438}" srcOrd="14" destOrd="0" presId="urn:microsoft.com/office/officeart/2016/7/layout/RepeatingBendingProcessNew"/>
    <dgm:cxn modelId="{12706BEC-EC3B-45DD-8AB7-121218E8F298}" type="presParOf" srcId="{A7993509-20CF-4DE0-83F5-8AE48C308616}" destId="{645A69D8-61C2-4A62-A2F0-87651BDF1000}" srcOrd="15" destOrd="0" presId="urn:microsoft.com/office/officeart/2016/7/layout/RepeatingBendingProcessNew"/>
    <dgm:cxn modelId="{C6EE0ACE-07EA-4778-A644-DF5D710626A2}" type="presParOf" srcId="{645A69D8-61C2-4A62-A2F0-87651BDF1000}" destId="{2B230952-064D-4849-9A08-572989A9866E}" srcOrd="0" destOrd="0" presId="urn:microsoft.com/office/officeart/2016/7/layout/RepeatingBendingProcessNew"/>
    <dgm:cxn modelId="{36A1E657-F02C-45E2-9300-40B2707CF045}" type="presParOf" srcId="{A7993509-20CF-4DE0-83F5-8AE48C308616}" destId="{6BD8578B-901A-4561-95A4-21174C9BAC64}" srcOrd="16" destOrd="0" presId="urn:microsoft.com/office/officeart/2016/7/layout/RepeatingBendingProcessNew"/>
    <dgm:cxn modelId="{F4DCFA16-23BF-4E6D-BE6B-94E33FAA1E1B}" type="presParOf" srcId="{A7993509-20CF-4DE0-83F5-8AE48C308616}" destId="{D227F260-4287-4B23-84AA-B5F530445E68}" srcOrd="17" destOrd="0" presId="urn:microsoft.com/office/officeart/2016/7/layout/RepeatingBendingProcessNew"/>
    <dgm:cxn modelId="{2A957675-F6EC-4097-996C-DF11FAE1EDF2}" type="presParOf" srcId="{D227F260-4287-4B23-84AA-B5F530445E68}" destId="{7BD87964-2171-4AAA-90B3-63093929FC92}" srcOrd="0" destOrd="0" presId="urn:microsoft.com/office/officeart/2016/7/layout/RepeatingBendingProcessNew"/>
    <dgm:cxn modelId="{CF205708-157E-4E65-A9D3-1B4A823FF5A6}" type="presParOf" srcId="{A7993509-20CF-4DE0-83F5-8AE48C308616}" destId="{8AFA71A4-406E-4FC4-A802-FBC9D50FAEF3}" srcOrd="18" destOrd="0" presId="urn:microsoft.com/office/officeart/2016/7/layout/RepeatingBendingProcessNew"/>
    <dgm:cxn modelId="{A3EC6075-8703-4512-8F00-3B2EFEB2E66C}" type="presParOf" srcId="{A7993509-20CF-4DE0-83F5-8AE48C308616}" destId="{E4546AD3-6AED-422E-B564-76CFF0E2128B}" srcOrd="19" destOrd="0" presId="urn:microsoft.com/office/officeart/2016/7/layout/RepeatingBendingProcessNew"/>
    <dgm:cxn modelId="{C7903AB6-2F44-4832-A41D-ECC94ADC147F}" type="presParOf" srcId="{E4546AD3-6AED-422E-B564-76CFF0E2128B}" destId="{C02A0B51-052D-42F1-BAE1-03BA8B8B257F}" srcOrd="0" destOrd="0" presId="urn:microsoft.com/office/officeart/2016/7/layout/RepeatingBendingProcessNew"/>
    <dgm:cxn modelId="{9EAE651D-F14F-4E6A-9CD6-CC8A181F76B3}" type="presParOf" srcId="{A7993509-20CF-4DE0-83F5-8AE48C308616}" destId="{09C6443C-F720-46DC-A907-84EFC29E32E8}" srcOrd="20" destOrd="0" presId="urn:microsoft.com/office/officeart/2016/7/layout/RepeatingBendingProcessNew"/>
    <dgm:cxn modelId="{9229BFE1-EE3E-4ACE-A217-8E30C16393B0}" type="presParOf" srcId="{A7993509-20CF-4DE0-83F5-8AE48C308616}" destId="{A407A536-5C95-40FE-93A6-2CF21C5507F9}" srcOrd="21" destOrd="0" presId="urn:microsoft.com/office/officeart/2016/7/layout/RepeatingBendingProcessNew"/>
    <dgm:cxn modelId="{B1B29C44-2BB5-4EC0-A6D3-D0E51EF0E267}" type="presParOf" srcId="{A407A536-5C95-40FE-93A6-2CF21C5507F9}" destId="{606A5A62-AA30-4F4D-9DEF-B764391967BB}" srcOrd="0" destOrd="0" presId="urn:microsoft.com/office/officeart/2016/7/layout/RepeatingBendingProcessNew"/>
    <dgm:cxn modelId="{CE9DF4AF-C708-439F-A297-2A4A1B699FA3}" type="presParOf" srcId="{A7993509-20CF-4DE0-83F5-8AE48C308616}" destId="{C2555B68-D3E7-4324-8D50-8DE4309D2EB7}" srcOrd="22" destOrd="0" presId="urn:microsoft.com/office/officeart/2016/7/layout/RepeatingBendingProcessNew"/>
    <dgm:cxn modelId="{0811CCFA-2C42-4A5C-AB7D-1EBA9DE9E7A9}" type="presParOf" srcId="{A7993509-20CF-4DE0-83F5-8AE48C308616}" destId="{45BEAAE1-F077-44E9-A91F-AD11F2B148EA}" srcOrd="23" destOrd="0" presId="urn:microsoft.com/office/officeart/2016/7/layout/RepeatingBendingProcessNew"/>
    <dgm:cxn modelId="{73690AA8-115F-453F-B7A1-AEA28D28DFD8}" type="presParOf" srcId="{45BEAAE1-F077-44E9-A91F-AD11F2B148EA}" destId="{EEE759D8-7447-4A34-BD04-9CDB3C08DFB9}" srcOrd="0" destOrd="0" presId="urn:microsoft.com/office/officeart/2016/7/layout/RepeatingBendingProcessNew"/>
    <dgm:cxn modelId="{6807801C-D9FA-437C-A7DC-6F4036B71113}" type="presParOf" srcId="{A7993509-20CF-4DE0-83F5-8AE48C308616}" destId="{606A7B45-14C1-4373-BEA6-9D55F2DBBC1E}" srcOrd="24" destOrd="0" presId="urn:microsoft.com/office/officeart/2016/7/layout/RepeatingBendingProcessNew"/>
    <dgm:cxn modelId="{F3EB154F-F6D7-48A2-A00D-1A2BDDC53A2D}" type="presParOf" srcId="{A7993509-20CF-4DE0-83F5-8AE48C308616}" destId="{BC72B080-B470-4835-8A5A-BE59E0332060}" srcOrd="25" destOrd="0" presId="urn:microsoft.com/office/officeart/2016/7/layout/RepeatingBendingProcessNew"/>
    <dgm:cxn modelId="{D1D2108F-F0B9-43C4-985D-2DD74318ABD4}" type="presParOf" srcId="{BC72B080-B470-4835-8A5A-BE59E0332060}" destId="{1E90F147-2051-4B2A-9498-603458C873C1}" srcOrd="0" destOrd="0" presId="urn:microsoft.com/office/officeart/2016/7/layout/RepeatingBendingProcessNew"/>
    <dgm:cxn modelId="{04EB9872-DF20-4814-BCC1-75B34405F10A}" type="presParOf" srcId="{A7993509-20CF-4DE0-83F5-8AE48C308616}" destId="{8EE58A3F-2AA0-4C86-B919-E344B12859A3}" srcOrd="26" destOrd="0" presId="urn:microsoft.com/office/officeart/2016/7/layout/RepeatingBendingProcessNew"/>
    <dgm:cxn modelId="{886FADA5-88C0-44B4-8247-CC78587CCA39}" type="presParOf" srcId="{A7993509-20CF-4DE0-83F5-8AE48C308616}" destId="{E5263175-F8B1-4BD0-93A1-E567D7A9FAA5}" srcOrd="27" destOrd="0" presId="urn:microsoft.com/office/officeart/2016/7/layout/RepeatingBendingProcessNew"/>
    <dgm:cxn modelId="{5B98AF5C-6BDC-4D06-8578-0974697EE5E6}" type="presParOf" srcId="{E5263175-F8B1-4BD0-93A1-E567D7A9FAA5}" destId="{F5CFF4C0-E176-49F9-AD11-7CCF8E5A3B44}" srcOrd="0" destOrd="0" presId="urn:microsoft.com/office/officeart/2016/7/layout/RepeatingBendingProcessNew"/>
    <dgm:cxn modelId="{EE2D4892-EBA2-49F5-A986-6651ACC05A7F}" type="presParOf" srcId="{A7993509-20CF-4DE0-83F5-8AE48C308616}" destId="{563117FA-5B7F-487A-B5B3-A9D452C97D75}" srcOrd="28" destOrd="0" presId="urn:microsoft.com/office/officeart/2016/7/layout/RepeatingBendingProcessNew"/>
    <dgm:cxn modelId="{ECD95DA5-B1B7-462D-8B60-A3592A9CFADA}" type="presParOf" srcId="{A7993509-20CF-4DE0-83F5-8AE48C308616}" destId="{5C160C7F-0056-4910-AF01-AB2CBFEECAA5}" srcOrd="29" destOrd="0" presId="urn:microsoft.com/office/officeart/2016/7/layout/RepeatingBendingProcessNew"/>
    <dgm:cxn modelId="{45B05156-1287-48B6-9AAB-4E6C4AEF9C5C}" type="presParOf" srcId="{5C160C7F-0056-4910-AF01-AB2CBFEECAA5}" destId="{15EF867C-F259-40A1-A815-859A02B462AB}" srcOrd="0" destOrd="0" presId="urn:microsoft.com/office/officeart/2016/7/layout/RepeatingBendingProcessNew"/>
    <dgm:cxn modelId="{31227258-BA66-4F02-8A06-54881666E0B7}" type="presParOf" srcId="{A7993509-20CF-4DE0-83F5-8AE48C308616}" destId="{2B8964F7-E72F-4A72-AB6A-E9200BE44E9E}" srcOrd="30" destOrd="0" presId="urn:microsoft.com/office/officeart/2016/7/layout/RepeatingBendingProcessNew"/>
    <dgm:cxn modelId="{EB3A98D2-5248-49CA-A1C6-7AEA99284290}" type="presParOf" srcId="{A7993509-20CF-4DE0-83F5-8AE48C308616}" destId="{31E4C5E7-0949-451E-ABC4-3DA525C3A764}" srcOrd="31" destOrd="0" presId="urn:microsoft.com/office/officeart/2016/7/layout/RepeatingBendingProcessNew"/>
    <dgm:cxn modelId="{81D4CAC6-C74C-4CAD-B38E-3B5EE95363EE}" type="presParOf" srcId="{31E4C5E7-0949-451E-ABC4-3DA525C3A764}" destId="{808F30CE-915C-420B-92C7-01E9899153EE}" srcOrd="0" destOrd="0" presId="urn:microsoft.com/office/officeart/2016/7/layout/RepeatingBendingProcessNew"/>
    <dgm:cxn modelId="{AD2C6557-8099-47FD-9396-72000F6D440F}" type="presParOf" srcId="{A7993509-20CF-4DE0-83F5-8AE48C308616}" destId="{E1DBC5EB-1F7E-440D-ABE3-2D801A246773}" srcOrd="32" destOrd="0" presId="urn:microsoft.com/office/officeart/2016/7/layout/RepeatingBendingProcessNew"/>
    <dgm:cxn modelId="{068B308B-6763-4116-BE98-41DE4803D914}" type="presParOf" srcId="{A7993509-20CF-4DE0-83F5-8AE48C308616}" destId="{128C145D-AEDD-4EA8-BD1E-8BB600698A48}" srcOrd="33" destOrd="0" presId="urn:microsoft.com/office/officeart/2016/7/layout/RepeatingBendingProcessNew"/>
    <dgm:cxn modelId="{6627D197-AE5C-4CFC-950F-A52A1B7505EC}" type="presParOf" srcId="{128C145D-AEDD-4EA8-BD1E-8BB600698A48}" destId="{562BC0B3-5872-4F67-8ABC-CE4C23A35DC4}" srcOrd="0" destOrd="0" presId="urn:microsoft.com/office/officeart/2016/7/layout/RepeatingBendingProcessNew"/>
    <dgm:cxn modelId="{6E67D060-CD1E-4973-8B8D-B179997853BF}" type="presParOf" srcId="{A7993509-20CF-4DE0-83F5-8AE48C308616}" destId="{584C2DDF-72E4-45A1-8A6F-24F0D49168FE}" srcOrd="34" destOrd="0" presId="urn:microsoft.com/office/officeart/2016/7/layout/RepeatingBendingProcessNew"/>
    <dgm:cxn modelId="{C2058724-0545-4F5B-A121-7C38E5EC1F15}" type="presParOf" srcId="{A7993509-20CF-4DE0-83F5-8AE48C308616}" destId="{FC68DB2A-AFF0-42DE-8922-35E081D0D819}" srcOrd="35" destOrd="0" presId="urn:microsoft.com/office/officeart/2016/7/layout/RepeatingBendingProcessNew"/>
    <dgm:cxn modelId="{0E074F43-5621-4400-BD40-1A4F8F487AA8}" type="presParOf" srcId="{FC68DB2A-AFF0-42DE-8922-35E081D0D819}" destId="{969FA9BD-21E1-45EC-887C-D36F979EB0D1}" srcOrd="0" destOrd="0" presId="urn:microsoft.com/office/officeart/2016/7/layout/RepeatingBendingProcessNew"/>
    <dgm:cxn modelId="{30B7947F-2630-48F4-A81F-11C8D80E1773}" type="presParOf" srcId="{A7993509-20CF-4DE0-83F5-8AE48C308616}" destId="{66FF3824-95DC-416E-B9C1-30434A89067F}" srcOrd="36" destOrd="0" presId="urn:microsoft.com/office/officeart/2016/7/layout/RepeatingBendingProcessNew"/>
    <dgm:cxn modelId="{E294A672-B93C-4D5B-8F3A-003673BCFE0F}" type="presParOf" srcId="{A7993509-20CF-4DE0-83F5-8AE48C308616}" destId="{040F4910-C1A7-4746-B202-4692569A159C}" srcOrd="37" destOrd="0" presId="urn:microsoft.com/office/officeart/2016/7/layout/RepeatingBendingProcessNew"/>
    <dgm:cxn modelId="{77660BA0-2C94-47D8-A3A7-4763361F4848}" type="presParOf" srcId="{040F4910-C1A7-4746-B202-4692569A159C}" destId="{95D12F21-78C3-4465-8D5E-D6E6E7E4EE96}" srcOrd="0" destOrd="0" presId="urn:microsoft.com/office/officeart/2016/7/layout/RepeatingBendingProcessNew"/>
    <dgm:cxn modelId="{14AE15E9-C6D9-4688-B0EB-9CAAF2AC5CD4}" type="presParOf" srcId="{A7993509-20CF-4DE0-83F5-8AE48C308616}" destId="{17B8AAF5-C49D-4BBE-9B47-EF05B00C6B49}" srcOrd="3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2283A0-7C67-4239-B8F9-E237103EBA2D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622462-AA52-4EC7-B15B-2B8E372BCFB3}">
      <dgm:prSet/>
      <dgm:spPr/>
      <dgm:t>
        <a:bodyPr/>
        <a:lstStyle/>
        <a:p>
          <a:r>
            <a:rPr lang="en-US"/>
            <a:t>body {</a:t>
          </a:r>
        </a:p>
      </dgm:t>
    </dgm:pt>
    <dgm:pt modelId="{FA4C3FFA-A773-41A3-B0EA-356BAE6E092C}" type="parTrans" cxnId="{EC74F2D4-806C-47ED-9EA9-99E4027AA548}">
      <dgm:prSet/>
      <dgm:spPr/>
      <dgm:t>
        <a:bodyPr/>
        <a:lstStyle/>
        <a:p>
          <a:endParaRPr lang="en-US"/>
        </a:p>
      </dgm:t>
    </dgm:pt>
    <dgm:pt modelId="{8D0843B4-F4E5-497F-9A59-E69BD07B986D}" type="sibTrans" cxnId="{EC74F2D4-806C-47ED-9EA9-99E4027AA548}">
      <dgm:prSet/>
      <dgm:spPr/>
      <dgm:t>
        <a:bodyPr/>
        <a:lstStyle/>
        <a:p>
          <a:endParaRPr lang="en-US"/>
        </a:p>
      </dgm:t>
    </dgm:pt>
    <dgm:pt modelId="{FA7BE233-4055-4946-9104-157A52B759D2}">
      <dgm:prSet/>
      <dgm:spPr/>
      <dgm:t>
        <a:bodyPr/>
        <a:lstStyle/>
        <a:p>
          <a:r>
            <a:rPr lang="en-US"/>
            <a:t>font-family: Arial, sans-serif;</a:t>
          </a:r>
        </a:p>
      </dgm:t>
    </dgm:pt>
    <dgm:pt modelId="{33ED5ABA-D9E7-4687-8F01-A344A4B5BEBF}" type="parTrans" cxnId="{B4A06E24-A8AC-4757-810E-637CEC65FCFD}">
      <dgm:prSet/>
      <dgm:spPr/>
      <dgm:t>
        <a:bodyPr/>
        <a:lstStyle/>
        <a:p>
          <a:endParaRPr lang="en-US"/>
        </a:p>
      </dgm:t>
    </dgm:pt>
    <dgm:pt modelId="{C05F24B3-1871-47CD-8524-6D8F9CD651A7}" type="sibTrans" cxnId="{B4A06E24-A8AC-4757-810E-637CEC65FCFD}">
      <dgm:prSet/>
      <dgm:spPr/>
      <dgm:t>
        <a:bodyPr/>
        <a:lstStyle/>
        <a:p>
          <a:endParaRPr lang="en-US"/>
        </a:p>
      </dgm:t>
    </dgm:pt>
    <dgm:pt modelId="{3DB56DFE-78B4-4293-A3DB-33B4A34048B7}">
      <dgm:prSet/>
      <dgm:spPr/>
      <dgm:t>
        <a:bodyPr/>
        <a:lstStyle/>
        <a:p>
          <a:r>
            <a:rPr lang="en-US"/>
            <a:t>background-color: #f4f4f4;</a:t>
          </a:r>
        </a:p>
      </dgm:t>
    </dgm:pt>
    <dgm:pt modelId="{B01ECDC5-C33C-4B39-B5EA-A140E9F1F32C}" type="parTrans" cxnId="{B23130FA-0562-41E8-ABC2-7EFA42C10C01}">
      <dgm:prSet/>
      <dgm:spPr/>
      <dgm:t>
        <a:bodyPr/>
        <a:lstStyle/>
        <a:p>
          <a:endParaRPr lang="en-US"/>
        </a:p>
      </dgm:t>
    </dgm:pt>
    <dgm:pt modelId="{C384F685-5F25-4260-83CF-31C42DDCF799}" type="sibTrans" cxnId="{B23130FA-0562-41E8-ABC2-7EFA42C10C01}">
      <dgm:prSet/>
      <dgm:spPr/>
      <dgm:t>
        <a:bodyPr/>
        <a:lstStyle/>
        <a:p>
          <a:endParaRPr lang="en-US"/>
        </a:p>
      </dgm:t>
    </dgm:pt>
    <dgm:pt modelId="{E709599E-84FC-46AF-A0EB-DF98B7F7E39D}">
      <dgm:prSet/>
      <dgm:spPr/>
      <dgm:t>
        <a:bodyPr/>
        <a:lstStyle/>
        <a:p>
          <a:r>
            <a:rPr lang="en-US"/>
            <a:t>margin: 0;</a:t>
          </a:r>
        </a:p>
      </dgm:t>
    </dgm:pt>
    <dgm:pt modelId="{F719935A-F6C0-48FA-850F-506139611D6D}" type="parTrans" cxnId="{B106E216-C479-4002-8E17-3D9C2EDAE0D3}">
      <dgm:prSet/>
      <dgm:spPr/>
      <dgm:t>
        <a:bodyPr/>
        <a:lstStyle/>
        <a:p>
          <a:endParaRPr lang="en-US"/>
        </a:p>
      </dgm:t>
    </dgm:pt>
    <dgm:pt modelId="{BBF777A9-4184-4FC6-B591-8EABBB898823}" type="sibTrans" cxnId="{B106E216-C479-4002-8E17-3D9C2EDAE0D3}">
      <dgm:prSet/>
      <dgm:spPr/>
      <dgm:t>
        <a:bodyPr/>
        <a:lstStyle/>
        <a:p>
          <a:endParaRPr lang="en-US"/>
        </a:p>
      </dgm:t>
    </dgm:pt>
    <dgm:pt modelId="{45EB54C8-9AF6-43DD-A8C2-5D41A765549E}">
      <dgm:prSet/>
      <dgm:spPr/>
      <dgm:t>
        <a:bodyPr/>
        <a:lstStyle/>
        <a:p>
          <a:r>
            <a:rPr lang="en-US"/>
            <a:t>padding: 0;</a:t>
          </a:r>
        </a:p>
      </dgm:t>
    </dgm:pt>
    <dgm:pt modelId="{3B9CAEF0-9AF0-467C-A5FB-F85D6E862712}" type="parTrans" cxnId="{77063534-E713-47B1-8413-5663984EE460}">
      <dgm:prSet/>
      <dgm:spPr/>
      <dgm:t>
        <a:bodyPr/>
        <a:lstStyle/>
        <a:p>
          <a:endParaRPr lang="en-US"/>
        </a:p>
      </dgm:t>
    </dgm:pt>
    <dgm:pt modelId="{EC4FE1F6-C986-4610-A5C8-448DFB1D84FE}" type="sibTrans" cxnId="{77063534-E713-47B1-8413-5663984EE460}">
      <dgm:prSet/>
      <dgm:spPr/>
      <dgm:t>
        <a:bodyPr/>
        <a:lstStyle/>
        <a:p>
          <a:endParaRPr lang="en-US"/>
        </a:p>
      </dgm:t>
    </dgm:pt>
    <dgm:pt modelId="{BDA9A5AB-6052-4631-B01E-F0E46CC3760F}">
      <dgm:prSet/>
      <dgm:spPr/>
      <dgm:t>
        <a:bodyPr/>
        <a:lstStyle/>
        <a:p>
          <a:r>
            <a:rPr lang="en-US"/>
            <a:t>display: flex;</a:t>
          </a:r>
        </a:p>
      </dgm:t>
    </dgm:pt>
    <dgm:pt modelId="{9D520AE8-E1BD-43B6-AC74-DC9D9709F824}" type="parTrans" cxnId="{6BF1F870-D267-45A7-9F6D-779B1D978348}">
      <dgm:prSet/>
      <dgm:spPr/>
      <dgm:t>
        <a:bodyPr/>
        <a:lstStyle/>
        <a:p>
          <a:endParaRPr lang="en-US"/>
        </a:p>
      </dgm:t>
    </dgm:pt>
    <dgm:pt modelId="{AD314259-5E7B-446A-9F5D-8B06C4860FD9}" type="sibTrans" cxnId="{6BF1F870-D267-45A7-9F6D-779B1D978348}">
      <dgm:prSet/>
      <dgm:spPr/>
      <dgm:t>
        <a:bodyPr/>
        <a:lstStyle/>
        <a:p>
          <a:endParaRPr lang="en-US"/>
        </a:p>
      </dgm:t>
    </dgm:pt>
    <dgm:pt modelId="{C0D18D01-07DB-493E-877F-4A421D92822D}">
      <dgm:prSet/>
      <dgm:spPr/>
      <dgm:t>
        <a:bodyPr/>
        <a:lstStyle/>
        <a:p>
          <a:r>
            <a:rPr lang="en-US"/>
            <a:t>justify-content: center;</a:t>
          </a:r>
        </a:p>
      </dgm:t>
    </dgm:pt>
    <dgm:pt modelId="{9E5F0ED2-FBA7-4446-A078-C0E533296F2B}" type="parTrans" cxnId="{C62E15F0-5D6F-4CBD-BA9C-12C6814CE5F3}">
      <dgm:prSet/>
      <dgm:spPr/>
      <dgm:t>
        <a:bodyPr/>
        <a:lstStyle/>
        <a:p>
          <a:endParaRPr lang="en-US"/>
        </a:p>
      </dgm:t>
    </dgm:pt>
    <dgm:pt modelId="{1D606B25-F6B4-489A-AF26-C7FC65DEB73C}" type="sibTrans" cxnId="{C62E15F0-5D6F-4CBD-BA9C-12C6814CE5F3}">
      <dgm:prSet/>
      <dgm:spPr/>
      <dgm:t>
        <a:bodyPr/>
        <a:lstStyle/>
        <a:p>
          <a:endParaRPr lang="en-US"/>
        </a:p>
      </dgm:t>
    </dgm:pt>
    <dgm:pt modelId="{1CCEAC0B-4972-4F71-8F44-3CFD7E340199}">
      <dgm:prSet/>
      <dgm:spPr/>
      <dgm:t>
        <a:bodyPr/>
        <a:lstStyle/>
        <a:p>
          <a:r>
            <a:rPr lang="en-US"/>
            <a:t>align-items: center;</a:t>
          </a:r>
        </a:p>
      </dgm:t>
    </dgm:pt>
    <dgm:pt modelId="{A10505EA-ACB0-4B53-926A-6516F70B1B79}" type="parTrans" cxnId="{434AACD2-A26F-4784-ADBB-179A7406DA5B}">
      <dgm:prSet/>
      <dgm:spPr/>
      <dgm:t>
        <a:bodyPr/>
        <a:lstStyle/>
        <a:p>
          <a:endParaRPr lang="en-US"/>
        </a:p>
      </dgm:t>
    </dgm:pt>
    <dgm:pt modelId="{748C6089-6106-4EAC-B8CA-1860D24EFD32}" type="sibTrans" cxnId="{434AACD2-A26F-4784-ADBB-179A7406DA5B}">
      <dgm:prSet/>
      <dgm:spPr/>
      <dgm:t>
        <a:bodyPr/>
        <a:lstStyle/>
        <a:p>
          <a:endParaRPr lang="en-US"/>
        </a:p>
      </dgm:t>
    </dgm:pt>
    <dgm:pt modelId="{57EEAA7B-6ABC-48B6-AA04-9D83D3BDF703}">
      <dgm:prSet/>
      <dgm:spPr/>
      <dgm:t>
        <a:bodyPr/>
        <a:lstStyle/>
        <a:p>
          <a:r>
            <a:rPr lang="en-US"/>
            <a:t>height: 100vh;</a:t>
          </a:r>
        </a:p>
      </dgm:t>
    </dgm:pt>
    <dgm:pt modelId="{6B38E84E-42E8-4B11-9824-261ADDB33002}" type="parTrans" cxnId="{BEDCE789-F4D8-43ED-9B05-72BECA2F5C99}">
      <dgm:prSet/>
      <dgm:spPr/>
      <dgm:t>
        <a:bodyPr/>
        <a:lstStyle/>
        <a:p>
          <a:endParaRPr lang="en-US"/>
        </a:p>
      </dgm:t>
    </dgm:pt>
    <dgm:pt modelId="{6D2BBA7C-F9B9-449F-ABB7-D65EFCDB71D3}" type="sibTrans" cxnId="{BEDCE789-F4D8-43ED-9B05-72BECA2F5C99}">
      <dgm:prSet/>
      <dgm:spPr/>
      <dgm:t>
        <a:bodyPr/>
        <a:lstStyle/>
        <a:p>
          <a:endParaRPr lang="en-US"/>
        </a:p>
      </dgm:t>
    </dgm:pt>
    <dgm:pt modelId="{1BBBD104-241F-4377-97FA-39CE394933ED}">
      <dgm:prSet/>
      <dgm:spPr/>
      <dgm:t>
        <a:bodyPr/>
        <a:lstStyle/>
        <a:p>
          <a:r>
            <a:rPr lang="en-US"/>
            <a:t>}</a:t>
          </a:r>
        </a:p>
      </dgm:t>
    </dgm:pt>
    <dgm:pt modelId="{C8E02214-33CF-4BED-A542-6B9FC2BE3EF1}" type="parTrans" cxnId="{09DBB599-7C86-4D8E-9388-E1DCE1FB5EC0}">
      <dgm:prSet/>
      <dgm:spPr/>
      <dgm:t>
        <a:bodyPr/>
        <a:lstStyle/>
        <a:p>
          <a:endParaRPr lang="en-US"/>
        </a:p>
      </dgm:t>
    </dgm:pt>
    <dgm:pt modelId="{1B3858ED-32B6-48EC-A5CB-97DC668EA452}" type="sibTrans" cxnId="{09DBB599-7C86-4D8E-9388-E1DCE1FB5EC0}">
      <dgm:prSet/>
      <dgm:spPr/>
      <dgm:t>
        <a:bodyPr/>
        <a:lstStyle/>
        <a:p>
          <a:endParaRPr lang="en-US"/>
        </a:p>
      </dgm:t>
    </dgm:pt>
    <dgm:pt modelId="{5FFB1EB9-6518-442D-B120-B3E0E62B3C54}">
      <dgm:prSet/>
      <dgm:spPr/>
      <dgm:t>
        <a:bodyPr/>
        <a:lstStyle/>
        <a:p>
          <a:r>
            <a:rPr lang="en-US"/>
            <a:t>.todo-container {</a:t>
          </a:r>
        </a:p>
      </dgm:t>
    </dgm:pt>
    <dgm:pt modelId="{A0BC193F-B70D-4D7E-8377-379397E3C396}" type="parTrans" cxnId="{033E8F57-EF6F-4979-B72C-17E86E408AC4}">
      <dgm:prSet/>
      <dgm:spPr/>
      <dgm:t>
        <a:bodyPr/>
        <a:lstStyle/>
        <a:p>
          <a:endParaRPr lang="en-US"/>
        </a:p>
      </dgm:t>
    </dgm:pt>
    <dgm:pt modelId="{36306284-BAB0-4DC0-BF1C-1493C4946B79}" type="sibTrans" cxnId="{033E8F57-EF6F-4979-B72C-17E86E408AC4}">
      <dgm:prSet/>
      <dgm:spPr/>
      <dgm:t>
        <a:bodyPr/>
        <a:lstStyle/>
        <a:p>
          <a:endParaRPr lang="en-US"/>
        </a:p>
      </dgm:t>
    </dgm:pt>
    <dgm:pt modelId="{48DBC978-0F49-4AC3-83FA-4278E127A935}">
      <dgm:prSet/>
      <dgm:spPr/>
      <dgm:t>
        <a:bodyPr/>
        <a:lstStyle/>
        <a:p>
          <a:r>
            <a:rPr lang="en-US"/>
            <a:t>background: #fff;</a:t>
          </a:r>
        </a:p>
      </dgm:t>
    </dgm:pt>
    <dgm:pt modelId="{29C0FD0A-EF60-4A28-A28B-30D909386039}" type="parTrans" cxnId="{2547AAA5-588F-442F-B12E-58E55AFAE60E}">
      <dgm:prSet/>
      <dgm:spPr/>
      <dgm:t>
        <a:bodyPr/>
        <a:lstStyle/>
        <a:p>
          <a:endParaRPr lang="en-US"/>
        </a:p>
      </dgm:t>
    </dgm:pt>
    <dgm:pt modelId="{4AF98639-7FEC-4B31-9AB4-3126F818E4BE}" type="sibTrans" cxnId="{2547AAA5-588F-442F-B12E-58E55AFAE60E}">
      <dgm:prSet/>
      <dgm:spPr/>
      <dgm:t>
        <a:bodyPr/>
        <a:lstStyle/>
        <a:p>
          <a:endParaRPr lang="en-US"/>
        </a:p>
      </dgm:t>
    </dgm:pt>
    <dgm:pt modelId="{B65F8B3F-337B-4FEA-8352-609980191076}">
      <dgm:prSet/>
      <dgm:spPr/>
      <dgm:t>
        <a:bodyPr/>
        <a:lstStyle/>
        <a:p>
          <a:r>
            <a:rPr lang="en-US"/>
            <a:t>padding: 20px;</a:t>
          </a:r>
        </a:p>
      </dgm:t>
    </dgm:pt>
    <dgm:pt modelId="{877BC472-9749-4542-8A54-5DE73B82B4A8}" type="parTrans" cxnId="{8577E827-6FB4-47E2-AABE-A957AC597DE1}">
      <dgm:prSet/>
      <dgm:spPr/>
      <dgm:t>
        <a:bodyPr/>
        <a:lstStyle/>
        <a:p>
          <a:endParaRPr lang="en-US"/>
        </a:p>
      </dgm:t>
    </dgm:pt>
    <dgm:pt modelId="{BED70EA2-B31A-418E-9AC6-625C4A063D31}" type="sibTrans" cxnId="{8577E827-6FB4-47E2-AABE-A957AC597DE1}">
      <dgm:prSet/>
      <dgm:spPr/>
      <dgm:t>
        <a:bodyPr/>
        <a:lstStyle/>
        <a:p>
          <a:endParaRPr lang="en-US"/>
        </a:p>
      </dgm:t>
    </dgm:pt>
    <dgm:pt modelId="{4FC9CF55-F042-482A-B61E-FAD00B46F2D5}">
      <dgm:prSet/>
      <dgm:spPr/>
      <dgm:t>
        <a:bodyPr/>
        <a:lstStyle/>
        <a:p>
          <a:r>
            <a:rPr lang="en-US"/>
            <a:t>border-radius: 8px;</a:t>
          </a:r>
        </a:p>
      </dgm:t>
    </dgm:pt>
    <dgm:pt modelId="{F9D8ADE2-5BCC-481F-8328-8679E5B35DB2}" type="parTrans" cxnId="{A3FE95C4-1A5B-4AD6-A029-02DC58FA54D1}">
      <dgm:prSet/>
      <dgm:spPr/>
      <dgm:t>
        <a:bodyPr/>
        <a:lstStyle/>
        <a:p>
          <a:endParaRPr lang="en-US"/>
        </a:p>
      </dgm:t>
    </dgm:pt>
    <dgm:pt modelId="{0FB28D8A-0274-48CD-BFC1-4CCBB06BA8E3}" type="sibTrans" cxnId="{A3FE95C4-1A5B-4AD6-A029-02DC58FA54D1}">
      <dgm:prSet/>
      <dgm:spPr/>
      <dgm:t>
        <a:bodyPr/>
        <a:lstStyle/>
        <a:p>
          <a:endParaRPr lang="en-US"/>
        </a:p>
      </dgm:t>
    </dgm:pt>
    <dgm:pt modelId="{4C315059-6913-41C6-BE35-4007A1202FBB}">
      <dgm:prSet/>
      <dgm:spPr/>
      <dgm:t>
        <a:bodyPr/>
        <a:lstStyle/>
        <a:p>
          <a:r>
            <a:rPr lang="en-US"/>
            <a:t>box-shadow: 0 4px 10px rgba(0, 0, 0, 0.1);</a:t>
          </a:r>
        </a:p>
      </dgm:t>
    </dgm:pt>
    <dgm:pt modelId="{874FB39C-903E-4B59-B99A-110343FC4604}" type="parTrans" cxnId="{36737C8A-1B09-4CA8-894F-660AB61B4FA6}">
      <dgm:prSet/>
      <dgm:spPr/>
      <dgm:t>
        <a:bodyPr/>
        <a:lstStyle/>
        <a:p>
          <a:endParaRPr lang="en-US"/>
        </a:p>
      </dgm:t>
    </dgm:pt>
    <dgm:pt modelId="{045C26E9-32A8-45DD-B9BD-484ACA14304C}" type="sibTrans" cxnId="{36737C8A-1B09-4CA8-894F-660AB61B4FA6}">
      <dgm:prSet/>
      <dgm:spPr/>
      <dgm:t>
        <a:bodyPr/>
        <a:lstStyle/>
        <a:p>
          <a:endParaRPr lang="en-US"/>
        </a:p>
      </dgm:t>
    </dgm:pt>
    <dgm:pt modelId="{EA68BBC5-6247-4E81-B3DC-0F2DF58B52B5}">
      <dgm:prSet/>
      <dgm:spPr/>
      <dgm:t>
        <a:bodyPr/>
        <a:lstStyle/>
        <a:p>
          <a:r>
            <a:rPr lang="en-US"/>
            <a:t>width: 350px;</a:t>
          </a:r>
        </a:p>
      </dgm:t>
    </dgm:pt>
    <dgm:pt modelId="{6D37FFCA-E3F5-4D2E-ACC5-C94732913B84}" type="parTrans" cxnId="{D8F90576-3E29-4963-8EE6-02585B8242A8}">
      <dgm:prSet/>
      <dgm:spPr/>
      <dgm:t>
        <a:bodyPr/>
        <a:lstStyle/>
        <a:p>
          <a:endParaRPr lang="en-US"/>
        </a:p>
      </dgm:t>
    </dgm:pt>
    <dgm:pt modelId="{8D355A09-B9CE-4C45-BB73-F59F37457435}" type="sibTrans" cxnId="{D8F90576-3E29-4963-8EE6-02585B8242A8}">
      <dgm:prSet/>
      <dgm:spPr/>
      <dgm:t>
        <a:bodyPr/>
        <a:lstStyle/>
        <a:p>
          <a:endParaRPr lang="en-US"/>
        </a:p>
      </dgm:t>
    </dgm:pt>
    <dgm:pt modelId="{1E6B70B5-CA99-4253-BC82-29826E92B336}">
      <dgm:prSet/>
      <dgm:spPr/>
      <dgm:t>
        <a:bodyPr/>
        <a:lstStyle/>
        <a:p>
          <a:r>
            <a:rPr lang="en-US"/>
            <a:t>}</a:t>
          </a:r>
        </a:p>
      </dgm:t>
    </dgm:pt>
    <dgm:pt modelId="{31E45C03-673D-4672-99EE-99D55BB5F328}" type="parTrans" cxnId="{611DEC15-5A76-465B-8028-E11BF7AFBEFB}">
      <dgm:prSet/>
      <dgm:spPr/>
      <dgm:t>
        <a:bodyPr/>
        <a:lstStyle/>
        <a:p>
          <a:endParaRPr lang="en-US"/>
        </a:p>
      </dgm:t>
    </dgm:pt>
    <dgm:pt modelId="{DE8C85B7-B656-458F-BFF3-4992DC2DD8BD}" type="sibTrans" cxnId="{611DEC15-5A76-465B-8028-E11BF7AFBEFB}">
      <dgm:prSet/>
      <dgm:spPr/>
      <dgm:t>
        <a:bodyPr/>
        <a:lstStyle/>
        <a:p>
          <a:endParaRPr lang="en-US"/>
        </a:p>
      </dgm:t>
    </dgm:pt>
    <dgm:pt modelId="{8B4346DE-29BC-4621-A326-A5F4BC2C93B8}">
      <dgm:prSet/>
      <dgm:spPr/>
      <dgm:t>
        <a:bodyPr/>
        <a:lstStyle/>
        <a:p>
          <a:r>
            <a:rPr lang="en-US"/>
            <a:t>h1 {</a:t>
          </a:r>
        </a:p>
      </dgm:t>
    </dgm:pt>
    <dgm:pt modelId="{22015A04-4795-4E1A-8CE7-1B3494FDB0DB}" type="parTrans" cxnId="{AB16056B-AE62-4A6D-8F68-80900206CC9B}">
      <dgm:prSet/>
      <dgm:spPr/>
      <dgm:t>
        <a:bodyPr/>
        <a:lstStyle/>
        <a:p>
          <a:endParaRPr lang="en-US"/>
        </a:p>
      </dgm:t>
    </dgm:pt>
    <dgm:pt modelId="{3666AC14-C536-45E3-A749-AE4E32B14782}" type="sibTrans" cxnId="{AB16056B-AE62-4A6D-8F68-80900206CC9B}">
      <dgm:prSet/>
      <dgm:spPr/>
      <dgm:t>
        <a:bodyPr/>
        <a:lstStyle/>
        <a:p>
          <a:endParaRPr lang="en-US"/>
        </a:p>
      </dgm:t>
    </dgm:pt>
    <dgm:pt modelId="{438E41DF-79E3-4AEA-ABA4-133941826C76}">
      <dgm:prSet/>
      <dgm:spPr/>
      <dgm:t>
        <a:bodyPr/>
        <a:lstStyle/>
        <a:p>
          <a:r>
            <a:rPr lang="en-US"/>
            <a:t>}</a:t>
          </a:r>
        </a:p>
      </dgm:t>
    </dgm:pt>
    <dgm:pt modelId="{F2455855-6096-4162-9DE4-5067DA3F6B2F}" type="parTrans" cxnId="{A8D9682D-06C7-43FD-8C18-A879D65BBCD5}">
      <dgm:prSet/>
      <dgm:spPr/>
      <dgm:t>
        <a:bodyPr/>
        <a:lstStyle/>
        <a:p>
          <a:endParaRPr lang="en-US"/>
        </a:p>
      </dgm:t>
    </dgm:pt>
    <dgm:pt modelId="{628E1C8B-0C13-46EB-B830-1CEFA4764FA7}" type="sibTrans" cxnId="{A8D9682D-06C7-43FD-8C18-A879D65BBCD5}">
      <dgm:prSet/>
      <dgm:spPr/>
      <dgm:t>
        <a:bodyPr/>
        <a:lstStyle/>
        <a:p>
          <a:endParaRPr lang="en-US"/>
        </a:p>
      </dgm:t>
    </dgm:pt>
    <dgm:pt modelId="{D203F693-47B6-46CD-B649-D7813FEA284C}" type="pres">
      <dgm:prSet presAssocID="{8F2283A0-7C67-4239-B8F9-E237103EBA2D}" presName="diagram" presStyleCnt="0">
        <dgm:presLayoutVars>
          <dgm:dir/>
          <dgm:resizeHandles val="exact"/>
        </dgm:presLayoutVars>
      </dgm:prSet>
      <dgm:spPr/>
    </dgm:pt>
    <dgm:pt modelId="{A8E5D08D-1A01-45F3-B852-16A107C3E4D5}" type="pres">
      <dgm:prSet presAssocID="{C4622462-AA52-4EC7-B15B-2B8E372BCFB3}" presName="node" presStyleLbl="node1" presStyleIdx="0" presStyleCnt="19">
        <dgm:presLayoutVars>
          <dgm:bulletEnabled val="1"/>
        </dgm:presLayoutVars>
      </dgm:prSet>
      <dgm:spPr/>
    </dgm:pt>
    <dgm:pt modelId="{2CE6C03C-B73E-4711-B7B1-5013609623DB}" type="pres">
      <dgm:prSet presAssocID="{8D0843B4-F4E5-497F-9A59-E69BD07B986D}" presName="sibTrans" presStyleCnt="0"/>
      <dgm:spPr/>
    </dgm:pt>
    <dgm:pt modelId="{6D0A5083-0C08-4E6D-BCD4-445699D3219D}" type="pres">
      <dgm:prSet presAssocID="{FA7BE233-4055-4946-9104-157A52B759D2}" presName="node" presStyleLbl="node1" presStyleIdx="1" presStyleCnt="19">
        <dgm:presLayoutVars>
          <dgm:bulletEnabled val="1"/>
        </dgm:presLayoutVars>
      </dgm:prSet>
      <dgm:spPr/>
    </dgm:pt>
    <dgm:pt modelId="{CDF88C56-1F2E-4845-B9C7-5C1FB0145EAC}" type="pres">
      <dgm:prSet presAssocID="{C05F24B3-1871-47CD-8524-6D8F9CD651A7}" presName="sibTrans" presStyleCnt="0"/>
      <dgm:spPr/>
    </dgm:pt>
    <dgm:pt modelId="{6493E4BC-F471-4D2D-B2EE-C12B5D88E43F}" type="pres">
      <dgm:prSet presAssocID="{3DB56DFE-78B4-4293-A3DB-33B4A34048B7}" presName="node" presStyleLbl="node1" presStyleIdx="2" presStyleCnt="19">
        <dgm:presLayoutVars>
          <dgm:bulletEnabled val="1"/>
        </dgm:presLayoutVars>
      </dgm:prSet>
      <dgm:spPr/>
    </dgm:pt>
    <dgm:pt modelId="{73AF32FE-28EB-425C-960D-1181E8B3D3DE}" type="pres">
      <dgm:prSet presAssocID="{C384F685-5F25-4260-83CF-31C42DDCF799}" presName="sibTrans" presStyleCnt="0"/>
      <dgm:spPr/>
    </dgm:pt>
    <dgm:pt modelId="{5ECF3140-2DA3-448E-92D0-B413FCD7B116}" type="pres">
      <dgm:prSet presAssocID="{E709599E-84FC-46AF-A0EB-DF98B7F7E39D}" presName="node" presStyleLbl="node1" presStyleIdx="3" presStyleCnt="19">
        <dgm:presLayoutVars>
          <dgm:bulletEnabled val="1"/>
        </dgm:presLayoutVars>
      </dgm:prSet>
      <dgm:spPr/>
    </dgm:pt>
    <dgm:pt modelId="{1E98A81D-58BF-4292-8DC5-A41FF2C18580}" type="pres">
      <dgm:prSet presAssocID="{BBF777A9-4184-4FC6-B591-8EABBB898823}" presName="sibTrans" presStyleCnt="0"/>
      <dgm:spPr/>
    </dgm:pt>
    <dgm:pt modelId="{1A8AFFDB-B670-4662-B43F-8E4C77D4314B}" type="pres">
      <dgm:prSet presAssocID="{45EB54C8-9AF6-43DD-A8C2-5D41A765549E}" presName="node" presStyleLbl="node1" presStyleIdx="4" presStyleCnt="19">
        <dgm:presLayoutVars>
          <dgm:bulletEnabled val="1"/>
        </dgm:presLayoutVars>
      </dgm:prSet>
      <dgm:spPr/>
    </dgm:pt>
    <dgm:pt modelId="{49DCB068-121D-4489-A5E9-1353DEBDEBCC}" type="pres">
      <dgm:prSet presAssocID="{EC4FE1F6-C986-4610-A5C8-448DFB1D84FE}" presName="sibTrans" presStyleCnt="0"/>
      <dgm:spPr/>
    </dgm:pt>
    <dgm:pt modelId="{4D0FC7AF-8C9D-467A-BBAA-1698B6406E80}" type="pres">
      <dgm:prSet presAssocID="{BDA9A5AB-6052-4631-B01E-F0E46CC3760F}" presName="node" presStyleLbl="node1" presStyleIdx="5" presStyleCnt="19">
        <dgm:presLayoutVars>
          <dgm:bulletEnabled val="1"/>
        </dgm:presLayoutVars>
      </dgm:prSet>
      <dgm:spPr/>
    </dgm:pt>
    <dgm:pt modelId="{ECDC5B00-D020-4A1D-AB17-A9EA266B72A7}" type="pres">
      <dgm:prSet presAssocID="{AD314259-5E7B-446A-9F5D-8B06C4860FD9}" presName="sibTrans" presStyleCnt="0"/>
      <dgm:spPr/>
    </dgm:pt>
    <dgm:pt modelId="{9CA3B671-A224-4D55-B8FA-32297736BDCD}" type="pres">
      <dgm:prSet presAssocID="{C0D18D01-07DB-493E-877F-4A421D92822D}" presName="node" presStyleLbl="node1" presStyleIdx="6" presStyleCnt="19">
        <dgm:presLayoutVars>
          <dgm:bulletEnabled val="1"/>
        </dgm:presLayoutVars>
      </dgm:prSet>
      <dgm:spPr/>
    </dgm:pt>
    <dgm:pt modelId="{F8BC77DD-5EC3-424B-AC56-54BB05AF082E}" type="pres">
      <dgm:prSet presAssocID="{1D606B25-F6B4-489A-AF26-C7FC65DEB73C}" presName="sibTrans" presStyleCnt="0"/>
      <dgm:spPr/>
    </dgm:pt>
    <dgm:pt modelId="{0702D54B-A350-4C42-ACE3-3DC5E1B55194}" type="pres">
      <dgm:prSet presAssocID="{1CCEAC0B-4972-4F71-8F44-3CFD7E340199}" presName="node" presStyleLbl="node1" presStyleIdx="7" presStyleCnt="19">
        <dgm:presLayoutVars>
          <dgm:bulletEnabled val="1"/>
        </dgm:presLayoutVars>
      </dgm:prSet>
      <dgm:spPr/>
    </dgm:pt>
    <dgm:pt modelId="{F8A8BC9E-0958-446C-9D26-C7507DD406D0}" type="pres">
      <dgm:prSet presAssocID="{748C6089-6106-4EAC-B8CA-1860D24EFD32}" presName="sibTrans" presStyleCnt="0"/>
      <dgm:spPr/>
    </dgm:pt>
    <dgm:pt modelId="{A01DC43D-6A20-4550-A405-C0136764F167}" type="pres">
      <dgm:prSet presAssocID="{57EEAA7B-6ABC-48B6-AA04-9D83D3BDF703}" presName="node" presStyleLbl="node1" presStyleIdx="8" presStyleCnt="19">
        <dgm:presLayoutVars>
          <dgm:bulletEnabled val="1"/>
        </dgm:presLayoutVars>
      </dgm:prSet>
      <dgm:spPr/>
    </dgm:pt>
    <dgm:pt modelId="{ED276D89-99F6-4235-9DCF-48A34549FDFF}" type="pres">
      <dgm:prSet presAssocID="{6D2BBA7C-F9B9-449F-ABB7-D65EFCDB71D3}" presName="sibTrans" presStyleCnt="0"/>
      <dgm:spPr/>
    </dgm:pt>
    <dgm:pt modelId="{1686F112-982D-4C3E-A658-095D70EEBE52}" type="pres">
      <dgm:prSet presAssocID="{1BBBD104-241F-4377-97FA-39CE394933ED}" presName="node" presStyleLbl="node1" presStyleIdx="9" presStyleCnt="19">
        <dgm:presLayoutVars>
          <dgm:bulletEnabled val="1"/>
        </dgm:presLayoutVars>
      </dgm:prSet>
      <dgm:spPr/>
    </dgm:pt>
    <dgm:pt modelId="{FBA305E7-E11B-49B8-A610-36DD3DFBED1F}" type="pres">
      <dgm:prSet presAssocID="{1B3858ED-32B6-48EC-A5CB-97DC668EA452}" presName="sibTrans" presStyleCnt="0"/>
      <dgm:spPr/>
    </dgm:pt>
    <dgm:pt modelId="{5F311D4A-09AC-4DEC-A07C-DF7B78817873}" type="pres">
      <dgm:prSet presAssocID="{5FFB1EB9-6518-442D-B120-B3E0E62B3C54}" presName="node" presStyleLbl="node1" presStyleIdx="10" presStyleCnt="19">
        <dgm:presLayoutVars>
          <dgm:bulletEnabled val="1"/>
        </dgm:presLayoutVars>
      </dgm:prSet>
      <dgm:spPr/>
    </dgm:pt>
    <dgm:pt modelId="{FC38EE96-A209-4A1B-B6A9-B6B741E0577C}" type="pres">
      <dgm:prSet presAssocID="{36306284-BAB0-4DC0-BF1C-1493C4946B79}" presName="sibTrans" presStyleCnt="0"/>
      <dgm:spPr/>
    </dgm:pt>
    <dgm:pt modelId="{DA363361-9D93-4996-AC59-336377AA52E4}" type="pres">
      <dgm:prSet presAssocID="{48DBC978-0F49-4AC3-83FA-4278E127A935}" presName="node" presStyleLbl="node1" presStyleIdx="11" presStyleCnt="19">
        <dgm:presLayoutVars>
          <dgm:bulletEnabled val="1"/>
        </dgm:presLayoutVars>
      </dgm:prSet>
      <dgm:spPr/>
    </dgm:pt>
    <dgm:pt modelId="{CE770C36-00EF-4CA1-9410-3526E6BAD76D}" type="pres">
      <dgm:prSet presAssocID="{4AF98639-7FEC-4B31-9AB4-3126F818E4BE}" presName="sibTrans" presStyleCnt="0"/>
      <dgm:spPr/>
    </dgm:pt>
    <dgm:pt modelId="{6DC53134-24DC-4920-8301-F2A7F2400F0E}" type="pres">
      <dgm:prSet presAssocID="{B65F8B3F-337B-4FEA-8352-609980191076}" presName="node" presStyleLbl="node1" presStyleIdx="12" presStyleCnt="19">
        <dgm:presLayoutVars>
          <dgm:bulletEnabled val="1"/>
        </dgm:presLayoutVars>
      </dgm:prSet>
      <dgm:spPr/>
    </dgm:pt>
    <dgm:pt modelId="{DC91756E-DDE2-48C9-974B-678F3C53501E}" type="pres">
      <dgm:prSet presAssocID="{BED70EA2-B31A-418E-9AC6-625C4A063D31}" presName="sibTrans" presStyleCnt="0"/>
      <dgm:spPr/>
    </dgm:pt>
    <dgm:pt modelId="{66D2314C-D671-4834-8417-95CC1B5C821D}" type="pres">
      <dgm:prSet presAssocID="{4FC9CF55-F042-482A-B61E-FAD00B46F2D5}" presName="node" presStyleLbl="node1" presStyleIdx="13" presStyleCnt="19">
        <dgm:presLayoutVars>
          <dgm:bulletEnabled val="1"/>
        </dgm:presLayoutVars>
      </dgm:prSet>
      <dgm:spPr/>
    </dgm:pt>
    <dgm:pt modelId="{CCD49162-44DE-4AFE-BC56-EED384CB7E04}" type="pres">
      <dgm:prSet presAssocID="{0FB28D8A-0274-48CD-BFC1-4CCBB06BA8E3}" presName="sibTrans" presStyleCnt="0"/>
      <dgm:spPr/>
    </dgm:pt>
    <dgm:pt modelId="{167344F8-A634-4189-8E05-3B52B672EC85}" type="pres">
      <dgm:prSet presAssocID="{4C315059-6913-41C6-BE35-4007A1202FBB}" presName="node" presStyleLbl="node1" presStyleIdx="14" presStyleCnt="19">
        <dgm:presLayoutVars>
          <dgm:bulletEnabled val="1"/>
        </dgm:presLayoutVars>
      </dgm:prSet>
      <dgm:spPr/>
    </dgm:pt>
    <dgm:pt modelId="{6E69079A-524A-420A-8DFA-A566FF1297D4}" type="pres">
      <dgm:prSet presAssocID="{045C26E9-32A8-45DD-B9BD-484ACA14304C}" presName="sibTrans" presStyleCnt="0"/>
      <dgm:spPr/>
    </dgm:pt>
    <dgm:pt modelId="{BB1B5E6C-AE1B-447D-B164-947637062783}" type="pres">
      <dgm:prSet presAssocID="{EA68BBC5-6247-4E81-B3DC-0F2DF58B52B5}" presName="node" presStyleLbl="node1" presStyleIdx="15" presStyleCnt="19">
        <dgm:presLayoutVars>
          <dgm:bulletEnabled val="1"/>
        </dgm:presLayoutVars>
      </dgm:prSet>
      <dgm:spPr/>
    </dgm:pt>
    <dgm:pt modelId="{62A2974B-2DC0-4032-8075-B6251FB815D7}" type="pres">
      <dgm:prSet presAssocID="{8D355A09-B9CE-4C45-BB73-F59F37457435}" presName="sibTrans" presStyleCnt="0"/>
      <dgm:spPr/>
    </dgm:pt>
    <dgm:pt modelId="{CF90C09D-B229-42B5-9B3F-5CC596FB429C}" type="pres">
      <dgm:prSet presAssocID="{1E6B70B5-CA99-4253-BC82-29826E92B336}" presName="node" presStyleLbl="node1" presStyleIdx="16" presStyleCnt="19">
        <dgm:presLayoutVars>
          <dgm:bulletEnabled val="1"/>
        </dgm:presLayoutVars>
      </dgm:prSet>
      <dgm:spPr/>
    </dgm:pt>
    <dgm:pt modelId="{F0026D9A-33CB-4DAC-8954-891AC33ADD7A}" type="pres">
      <dgm:prSet presAssocID="{DE8C85B7-B656-458F-BFF3-4992DC2DD8BD}" presName="sibTrans" presStyleCnt="0"/>
      <dgm:spPr/>
    </dgm:pt>
    <dgm:pt modelId="{3B5C9F35-9D5E-4B8D-992F-3D4BC2F606A5}" type="pres">
      <dgm:prSet presAssocID="{8B4346DE-29BC-4621-A326-A5F4BC2C93B8}" presName="node" presStyleLbl="node1" presStyleIdx="17" presStyleCnt="19">
        <dgm:presLayoutVars>
          <dgm:bulletEnabled val="1"/>
        </dgm:presLayoutVars>
      </dgm:prSet>
      <dgm:spPr/>
    </dgm:pt>
    <dgm:pt modelId="{5C2B7075-FCC0-45D5-9019-269BECADFF6E}" type="pres">
      <dgm:prSet presAssocID="{3666AC14-C536-45E3-A749-AE4E32B14782}" presName="sibTrans" presStyleCnt="0"/>
      <dgm:spPr/>
    </dgm:pt>
    <dgm:pt modelId="{8F71ED1A-CAD7-4CF3-9023-9A03D2A1CFC4}" type="pres">
      <dgm:prSet presAssocID="{438E41DF-79E3-4AEA-ABA4-133941826C76}" presName="node" presStyleLbl="node1" presStyleIdx="18" presStyleCnt="19">
        <dgm:presLayoutVars>
          <dgm:bulletEnabled val="1"/>
        </dgm:presLayoutVars>
      </dgm:prSet>
      <dgm:spPr/>
    </dgm:pt>
  </dgm:ptLst>
  <dgm:cxnLst>
    <dgm:cxn modelId="{DA92C604-5017-4D52-ABC7-9005AFE5AC65}" type="presOf" srcId="{5FFB1EB9-6518-442D-B120-B3E0E62B3C54}" destId="{5F311D4A-09AC-4DEC-A07C-DF7B78817873}" srcOrd="0" destOrd="0" presId="urn:microsoft.com/office/officeart/2005/8/layout/default"/>
    <dgm:cxn modelId="{B954D505-3C32-4B15-A6FF-AD40A9FC03A6}" type="presOf" srcId="{3DB56DFE-78B4-4293-A3DB-33B4A34048B7}" destId="{6493E4BC-F471-4D2D-B2EE-C12B5D88E43F}" srcOrd="0" destOrd="0" presId="urn:microsoft.com/office/officeart/2005/8/layout/default"/>
    <dgm:cxn modelId="{990D7E14-B3DC-4751-AE7C-032223CA3B51}" type="presOf" srcId="{FA7BE233-4055-4946-9104-157A52B759D2}" destId="{6D0A5083-0C08-4E6D-BCD4-445699D3219D}" srcOrd="0" destOrd="0" presId="urn:microsoft.com/office/officeart/2005/8/layout/default"/>
    <dgm:cxn modelId="{C8C58C14-359D-4E7C-9163-6BD0DFF18E9E}" type="presOf" srcId="{48DBC978-0F49-4AC3-83FA-4278E127A935}" destId="{DA363361-9D93-4996-AC59-336377AA52E4}" srcOrd="0" destOrd="0" presId="urn:microsoft.com/office/officeart/2005/8/layout/default"/>
    <dgm:cxn modelId="{611DEC15-5A76-465B-8028-E11BF7AFBEFB}" srcId="{8F2283A0-7C67-4239-B8F9-E237103EBA2D}" destId="{1E6B70B5-CA99-4253-BC82-29826E92B336}" srcOrd="16" destOrd="0" parTransId="{31E45C03-673D-4672-99EE-99D55BB5F328}" sibTransId="{DE8C85B7-B656-458F-BFF3-4992DC2DD8BD}"/>
    <dgm:cxn modelId="{B106E216-C479-4002-8E17-3D9C2EDAE0D3}" srcId="{8F2283A0-7C67-4239-B8F9-E237103EBA2D}" destId="{E709599E-84FC-46AF-A0EB-DF98B7F7E39D}" srcOrd="3" destOrd="0" parTransId="{F719935A-F6C0-48FA-850F-506139611D6D}" sibTransId="{BBF777A9-4184-4FC6-B591-8EABBB898823}"/>
    <dgm:cxn modelId="{CA409C19-0AF2-41C5-804D-E01A251C3E2F}" type="presOf" srcId="{4C315059-6913-41C6-BE35-4007A1202FBB}" destId="{167344F8-A634-4189-8E05-3B52B672EC85}" srcOrd="0" destOrd="0" presId="urn:microsoft.com/office/officeart/2005/8/layout/default"/>
    <dgm:cxn modelId="{B4A06E24-A8AC-4757-810E-637CEC65FCFD}" srcId="{8F2283A0-7C67-4239-B8F9-E237103EBA2D}" destId="{FA7BE233-4055-4946-9104-157A52B759D2}" srcOrd="1" destOrd="0" parTransId="{33ED5ABA-D9E7-4687-8F01-A344A4B5BEBF}" sibTransId="{C05F24B3-1871-47CD-8524-6D8F9CD651A7}"/>
    <dgm:cxn modelId="{8577E827-6FB4-47E2-AABE-A957AC597DE1}" srcId="{8F2283A0-7C67-4239-B8F9-E237103EBA2D}" destId="{B65F8B3F-337B-4FEA-8352-609980191076}" srcOrd="12" destOrd="0" parTransId="{877BC472-9749-4542-8A54-5DE73B82B4A8}" sibTransId="{BED70EA2-B31A-418E-9AC6-625C4A063D31}"/>
    <dgm:cxn modelId="{6EC39B29-8728-4708-9A3D-343AB305CC51}" type="presOf" srcId="{1CCEAC0B-4972-4F71-8F44-3CFD7E340199}" destId="{0702D54B-A350-4C42-ACE3-3DC5E1B55194}" srcOrd="0" destOrd="0" presId="urn:microsoft.com/office/officeart/2005/8/layout/default"/>
    <dgm:cxn modelId="{A8D9682D-06C7-43FD-8C18-A879D65BBCD5}" srcId="{8F2283A0-7C67-4239-B8F9-E237103EBA2D}" destId="{438E41DF-79E3-4AEA-ABA4-133941826C76}" srcOrd="18" destOrd="0" parTransId="{F2455855-6096-4162-9DE4-5067DA3F6B2F}" sibTransId="{628E1C8B-0C13-46EB-B830-1CEFA4764FA7}"/>
    <dgm:cxn modelId="{1FD03B33-A644-4A45-BE76-8DA1175958BE}" type="presOf" srcId="{BDA9A5AB-6052-4631-B01E-F0E46CC3760F}" destId="{4D0FC7AF-8C9D-467A-BBAA-1698B6406E80}" srcOrd="0" destOrd="0" presId="urn:microsoft.com/office/officeart/2005/8/layout/default"/>
    <dgm:cxn modelId="{77063534-E713-47B1-8413-5663984EE460}" srcId="{8F2283A0-7C67-4239-B8F9-E237103EBA2D}" destId="{45EB54C8-9AF6-43DD-A8C2-5D41A765549E}" srcOrd="4" destOrd="0" parTransId="{3B9CAEF0-9AF0-467C-A5FB-F85D6E862712}" sibTransId="{EC4FE1F6-C986-4610-A5C8-448DFB1D84FE}"/>
    <dgm:cxn modelId="{CC735735-75AA-4EC7-9DBD-B46039CA231F}" type="presOf" srcId="{1E6B70B5-CA99-4253-BC82-29826E92B336}" destId="{CF90C09D-B229-42B5-9B3F-5CC596FB429C}" srcOrd="0" destOrd="0" presId="urn:microsoft.com/office/officeart/2005/8/layout/default"/>
    <dgm:cxn modelId="{C648F964-0423-46C0-9B81-828C687888BF}" type="presOf" srcId="{E709599E-84FC-46AF-A0EB-DF98B7F7E39D}" destId="{5ECF3140-2DA3-448E-92D0-B413FCD7B116}" srcOrd="0" destOrd="0" presId="urn:microsoft.com/office/officeart/2005/8/layout/default"/>
    <dgm:cxn modelId="{90C78F68-C8CD-45D3-92C1-32269BB58623}" type="presOf" srcId="{B65F8B3F-337B-4FEA-8352-609980191076}" destId="{6DC53134-24DC-4920-8301-F2A7F2400F0E}" srcOrd="0" destOrd="0" presId="urn:microsoft.com/office/officeart/2005/8/layout/default"/>
    <dgm:cxn modelId="{AB16056B-AE62-4A6D-8F68-80900206CC9B}" srcId="{8F2283A0-7C67-4239-B8F9-E237103EBA2D}" destId="{8B4346DE-29BC-4621-A326-A5F4BC2C93B8}" srcOrd="17" destOrd="0" parTransId="{22015A04-4795-4E1A-8CE7-1B3494FDB0DB}" sibTransId="{3666AC14-C536-45E3-A749-AE4E32B14782}"/>
    <dgm:cxn modelId="{DC0F4B6C-F59F-4A3E-8B80-7F5B74A48301}" type="presOf" srcId="{8B4346DE-29BC-4621-A326-A5F4BC2C93B8}" destId="{3B5C9F35-9D5E-4B8D-992F-3D4BC2F606A5}" srcOrd="0" destOrd="0" presId="urn:microsoft.com/office/officeart/2005/8/layout/default"/>
    <dgm:cxn modelId="{6BF1F870-D267-45A7-9F6D-779B1D978348}" srcId="{8F2283A0-7C67-4239-B8F9-E237103EBA2D}" destId="{BDA9A5AB-6052-4631-B01E-F0E46CC3760F}" srcOrd="5" destOrd="0" parTransId="{9D520AE8-E1BD-43B6-AC74-DC9D9709F824}" sibTransId="{AD314259-5E7B-446A-9F5D-8B06C4860FD9}"/>
    <dgm:cxn modelId="{D8F90576-3E29-4963-8EE6-02585B8242A8}" srcId="{8F2283A0-7C67-4239-B8F9-E237103EBA2D}" destId="{EA68BBC5-6247-4E81-B3DC-0F2DF58B52B5}" srcOrd="15" destOrd="0" parTransId="{6D37FFCA-E3F5-4D2E-ACC5-C94732913B84}" sibTransId="{8D355A09-B9CE-4C45-BB73-F59F37457435}"/>
    <dgm:cxn modelId="{9C0D4856-13CC-439B-8D79-2F21B121FE91}" type="presOf" srcId="{438E41DF-79E3-4AEA-ABA4-133941826C76}" destId="{8F71ED1A-CAD7-4CF3-9023-9A03D2A1CFC4}" srcOrd="0" destOrd="0" presId="urn:microsoft.com/office/officeart/2005/8/layout/default"/>
    <dgm:cxn modelId="{033E8F57-EF6F-4979-B72C-17E86E408AC4}" srcId="{8F2283A0-7C67-4239-B8F9-E237103EBA2D}" destId="{5FFB1EB9-6518-442D-B120-B3E0E62B3C54}" srcOrd="10" destOrd="0" parTransId="{A0BC193F-B70D-4D7E-8377-379397E3C396}" sibTransId="{36306284-BAB0-4DC0-BF1C-1493C4946B79}"/>
    <dgm:cxn modelId="{ECDEE084-E0E4-4F01-94FF-1767F44B2EC7}" type="presOf" srcId="{1BBBD104-241F-4377-97FA-39CE394933ED}" destId="{1686F112-982D-4C3E-A658-095D70EEBE52}" srcOrd="0" destOrd="0" presId="urn:microsoft.com/office/officeart/2005/8/layout/default"/>
    <dgm:cxn modelId="{CEB4A087-F9CF-45E8-A2DF-A2456C2D0172}" type="presOf" srcId="{4FC9CF55-F042-482A-B61E-FAD00B46F2D5}" destId="{66D2314C-D671-4834-8417-95CC1B5C821D}" srcOrd="0" destOrd="0" presId="urn:microsoft.com/office/officeart/2005/8/layout/default"/>
    <dgm:cxn modelId="{BEDCE789-F4D8-43ED-9B05-72BECA2F5C99}" srcId="{8F2283A0-7C67-4239-B8F9-E237103EBA2D}" destId="{57EEAA7B-6ABC-48B6-AA04-9D83D3BDF703}" srcOrd="8" destOrd="0" parTransId="{6B38E84E-42E8-4B11-9824-261ADDB33002}" sibTransId="{6D2BBA7C-F9B9-449F-ABB7-D65EFCDB71D3}"/>
    <dgm:cxn modelId="{36737C8A-1B09-4CA8-894F-660AB61B4FA6}" srcId="{8F2283A0-7C67-4239-B8F9-E237103EBA2D}" destId="{4C315059-6913-41C6-BE35-4007A1202FBB}" srcOrd="14" destOrd="0" parTransId="{874FB39C-903E-4B59-B99A-110343FC4604}" sibTransId="{045C26E9-32A8-45DD-B9BD-484ACA14304C}"/>
    <dgm:cxn modelId="{09DBB599-7C86-4D8E-9388-E1DCE1FB5EC0}" srcId="{8F2283A0-7C67-4239-B8F9-E237103EBA2D}" destId="{1BBBD104-241F-4377-97FA-39CE394933ED}" srcOrd="9" destOrd="0" parTransId="{C8E02214-33CF-4BED-A542-6B9FC2BE3EF1}" sibTransId="{1B3858ED-32B6-48EC-A5CB-97DC668EA452}"/>
    <dgm:cxn modelId="{2547AAA5-588F-442F-B12E-58E55AFAE60E}" srcId="{8F2283A0-7C67-4239-B8F9-E237103EBA2D}" destId="{48DBC978-0F49-4AC3-83FA-4278E127A935}" srcOrd="11" destOrd="0" parTransId="{29C0FD0A-EF60-4A28-A28B-30D909386039}" sibTransId="{4AF98639-7FEC-4B31-9AB4-3126F818E4BE}"/>
    <dgm:cxn modelId="{BF3B40BC-B4BC-4854-9418-E7CBF878CAD6}" type="presOf" srcId="{8F2283A0-7C67-4239-B8F9-E237103EBA2D}" destId="{D203F693-47B6-46CD-B649-D7813FEA284C}" srcOrd="0" destOrd="0" presId="urn:microsoft.com/office/officeart/2005/8/layout/default"/>
    <dgm:cxn modelId="{A3FE95C4-1A5B-4AD6-A029-02DC58FA54D1}" srcId="{8F2283A0-7C67-4239-B8F9-E237103EBA2D}" destId="{4FC9CF55-F042-482A-B61E-FAD00B46F2D5}" srcOrd="13" destOrd="0" parTransId="{F9D8ADE2-5BCC-481F-8328-8679E5B35DB2}" sibTransId="{0FB28D8A-0274-48CD-BFC1-4CCBB06BA8E3}"/>
    <dgm:cxn modelId="{08A59BC4-9F23-4E82-97A0-6D2AFDE19095}" type="presOf" srcId="{C0D18D01-07DB-493E-877F-4A421D92822D}" destId="{9CA3B671-A224-4D55-B8FA-32297736BDCD}" srcOrd="0" destOrd="0" presId="urn:microsoft.com/office/officeart/2005/8/layout/default"/>
    <dgm:cxn modelId="{898555D2-71A4-4649-8915-B6AC2D6DC603}" type="presOf" srcId="{57EEAA7B-6ABC-48B6-AA04-9D83D3BDF703}" destId="{A01DC43D-6A20-4550-A405-C0136764F167}" srcOrd="0" destOrd="0" presId="urn:microsoft.com/office/officeart/2005/8/layout/default"/>
    <dgm:cxn modelId="{434AACD2-A26F-4784-ADBB-179A7406DA5B}" srcId="{8F2283A0-7C67-4239-B8F9-E237103EBA2D}" destId="{1CCEAC0B-4972-4F71-8F44-3CFD7E340199}" srcOrd="7" destOrd="0" parTransId="{A10505EA-ACB0-4B53-926A-6516F70B1B79}" sibTransId="{748C6089-6106-4EAC-B8CA-1860D24EFD32}"/>
    <dgm:cxn modelId="{EC74F2D4-806C-47ED-9EA9-99E4027AA548}" srcId="{8F2283A0-7C67-4239-B8F9-E237103EBA2D}" destId="{C4622462-AA52-4EC7-B15B-2B8E372BCFB3}" srcOrd="0" destOrd="0" parTransId="{FA4C3FFA-A773-41A3-B0EA-356BAE6E092C}" sibTransId="{8D0843B4-F4E5-497F-9A59-E69BD07B986D}"/>
    <dgm:cxn modelId="{0DCCF5DE-5250-4FA9-8E7C-E6A5A6C8FA4F}" type="presOf" srcId="{EA68BBC5-6247-4E81-B3DC-0F2DF58B52B5}" destId="{BB1B5E6C-AE1B-447D-B164-947637062783}" srcOrd="0" destOrd="0" presId="urn:microsoft.com/office/officeart/2005/8/layout/default"/>
    <dgm:cxn modelId="{27A552EA-F71B-4230-ADCA-74E8330DA2DB}" type="presOf" srcId="{C4622462-AA52-4EC7-B15B-2B8E372BCFB3}" destId="{A8E5D08D-1A01-45F3-B852-16A107C3E4D5}" srcOrd="0" destOrd="0" presId="urn:microsoft.com/office/officeart/2005/8/layout/default"/>
    <dgm:cxn modelId="{93C015EB-2E61-4F2B-A9F3-F71B7F6D9105}" type="presOf" srcId="{45EB54C8-9AF6-43DD-A8C2-5D41A765549E}" destId="{1A8AFFDB-B670-4662-B43F-8E4C77D4314B}" srcOrd="0" destOrd="0" presId="urn:microsoft.com/office/officeart/2005/8/layout/default"/>
    <dgm:cxn modelId="{C62E15F0-5D6F-4CBD-BA9C-12C6814CE5F3}" srcId="{8F2283A0-7C67-4239-B8F9-E237103EBA2D}" destId="{C0D18D01-07DB-493E-877F-4A421D92822D}" srcOrd="6" destOrd="0" parTransId="{9E5F0ED2-FBA7-4446-A078-C0E533296F2B}" sibTransId="{1D606B25-F6B4-489A-AF26-C7FC65DEB73C}"/>
    <dgm:cxn modelId="{B23130FA-0562-41E8-ABC2-7EFA42C10C01}" srcId="{8F2283A0-7C67-4239-B8F9-E237103EBA2D}" destId="{3DB56DFE-78B4-4293-A3DB-33B4A34048B7}" srcOrd="2" destOrd="0" parTransId="{B01ECDC5-C33C-4B39-B5EA-A140E9F1F32C}" sibTransId="{C384F685-5F25-4260-83CF-31C42DDCF799}"/>
    <dgm:cxn modelId="{9A02A95C-D475-4D4E-87FC-D9F15F80C9D1}" type="presParOf" srcId="{D203F693-47B6-46CD-B649-D7813FEA284C}" destId="{A8E5D08D-1A01-45F3-B852-16A107C3E4D5}" srcOrd="0" destOrd="0" presId="urn:microsoft.com/office/officeart/2005/8/layout/default"/>
    <dgm:cxn modelId="{85EC8BA2-9AC0-45B0-B7D4-7230D8C47EEE}" type="presParOf" srcId="{D203F693-47B6-46CD-B649-D7813FEA284C}" destId="{2CE6C03C-B73E-4711-B7B1-5013609623DB}" srcOrd="1" destOrd="0" presId="urn:microsoft.com/office/officeart/2005/8/layout/default"/>
    <dgm:cxn modelId="{5F6DF135-F489-427D-AC76-D76E5D08AB3B}" type="presParOf" srcId="{D203F693-47B6-46CD-B649-D7813FEA284C}" destId="{6D0A5083-0C08-4E6D-BCD4-445699D3219D}" srcOrd="2" destOrd="0" presId="urn:microsoft.com/office/officeart/2005/8/layout/default"/>
    <dgm:cxn modelId="{53447746-4882-46B2-83F2-C704C18BF277}" type="presParOf" srcId="{D203F693-47B6-46CD-B649-D7813FEA284C}" destId="{CDF88C56-1F2E-4845-B9C7-5C1FB0145EAC}" srcOrd="3" destOrd="0" presId="urn:microsoft.com/office/officeart/2005/8/layout/default"/>
    <dgm:cxn modelId="{A3A241F1-7E27-4652-A868-7275FAA43D73}" type="presParOf" srcId="{D203F693-47B6-46CD-B649-D7813FEA284C}" destId="{6493E4BC-F471-4D2D-B2EE-C12B5D88E43F}" srcOrd="4" destOrd="0" presId="urn:microsoft.com/office/officeart/2005/8/layout/default"/>
    <dgm:cxn modelId="{E4B740D9-1CE1-434B-8F84-DCA9865B39F7}" type="presParOf" srcId="{D203F693-47B6-46CD-B649-D7813FEA284C}" destId="{73AF32FE-28EB-425C-960D-1181E8B3D3DE}" srcOrd="5" destOrd="0" presId="urn:microsoft.com/office/officeart/2005/8/layout/default"/>
    <dgm:cxn modelId="{BD385ECF-430A-4B7D-B34B-6496D2267854}" type="presParOf" srcId="{D203F693-47B6-46CD-B649-D7813FEA284C}" destId="{5ECF3140-2DA3-448E-92D0-B413FCD7B116}" srcOrd="6" destOrd="0" presId="urn:microsoft.com/office/officeart/2005/8/layout/default"/>
    <dgm:cxn modelId="{B01E63D9-FCEA-4348-AC26-38B8A85C1445}" type="presParOf" srcId="{D203F693-47B6-46CD-B649-D7813FEA284C}" destId="{1E98A81D-58BF-4292-8DC5-A41FF2C18580}" srcOrd="7" destOrd="0" presId="urn:microsoft.com/office/officeart/2005/8/layout/default"/>
    <dgm:cxn modelId="{75AC3CE7-65DA-47C5-8D07-8B3F7A6D4329}" type="presParOf" srcId="{D203F693-47B6-46CD-B649-D7813FEA284C}" destId="{1A8AFFDB-B670-4662-B43F-8E4C77D4314B}" srcOrd="8" destOrd="0" presId="urn:microsoft.com/office/officeart/2005/8/layout/default"/>
    <dgm:cxn modelId="{69242B42-A7C5-4B0F-AF0B-B62CEA052AEA}" type="presParOf" srcId="{D203F693-47B6-46CD-B649-D7813FEA284C}" destId="{49DCB068-121D-4489-A5E9-1353DEBDEBCC}" srcOrd="9" destOrd="0" presId="urn:microsoft.com/office/officeart/2005/8/layout/default"/>
    <dgm:cxn modelId="{AB32DCDC-7C24-4138-8B39-55EAE232FDE7}" type="presParOf" srcId="{D203F693-47B6-46CD-B649-D7813FEA284C}" destId="{4D0FC7AF-8C9D-467A-BBAA-1698B6406E80}" srcOrd="10" destOrd="0" presId="urn:microsoft.com/office/officeart/2005/8/layout/default"/>
    <dgm:cxn modelId="{618BFE9D-76A5-4166-83CE-4A573B9BB7CC}" type="presParOf" srcId="{D203F693-47B6-46CD-B649-D7813FEA284C}" destId="{ECDC5B00-D020-4A1D-AB17-A9EA266B72A7}" srcOrd="11" destOrd="0" presId="urn:microsoft.com/office/officeart/2005/8/layout/default"/>
    <dgm:cxn modelId="{061D1318-5601-4940-8C77-F54AB5693346}" type="presParOf" srcId="{D203F693-47B6-46CD-B649-D7813FEA284C}" destId="{9CA3B671-A224-4D55-B8FA-32297736BDCD}" srcOrd="12" destOrd="0" presId="urn:microsoft.com/office/officeart/2005/8/layout/default"/>
    <dgm:cxn modelId="{F9116626-72F0-434F-8020-C7B4A5C4EF8C}" type="presParOf" srcId="{D203F693-47B6-46CD-B649-D7813FEA284C}" destId="{F8BC77DD-5EC3-424B-AC56-54BB05AF082E}" srcOrd="13" destOrd="0" presId="urn:microsoft.com/office/officeart/2005/8/layout/default"/>
    <dgm:cxn modelId="{BECA30DA-507E-4D1B-89AC-AE366E242B7C}" type="presParOf" srcId="{D203F693-47B6-46CD-B649-D7813FEA284C}" destId="{0702D54B-A350-4C42-ACE3-3DC5E1B55194}" srcOrd="14" destOrd="0" presId="urn:microsoft.com/office/officeart/2005/8/layout/default"/>
    <dgm:cxn modelId="{2D5289DA-943C-40F5-88F1-0D914FB061DF}" type="presParOf" srcId="{D203F693-47B6-46CD-B649-D7813FEA284C}" destId="{F8A8BC9E-0958-446C-9D26-C7507DD406D0}" srcOrd="15" destOrd="0" presId="urn:microsoft.com/office/officeart/2005/8/layout/default"/>
    <dgm:cxn modelId="{20BC8DA9-3FDA-4AB2-9527-C9B04C75EE1F}" type="presParOf" srcId="{D203F693-47B6-46CD-B649-D7813FEA284C}" destId="{A01DC43D-6A20-4550-A405-C0136764F167}" srcOrd="16" destOrd="0" presId="urn:microsoft.com/office/officeart/2005/8/layout/default"/>
    <dgm:cxn modelId="{D25D5BB0-4450-4748-8487-BC993074C01C}" type="presParOf" srcId="{D203F693-47B6-46CD-B649-D7813FEA284C}" destId="{ED276D89-99F6-4235-9DCF-48A34549FDFF}" srcOrd="17" destOrd="0" presId="urn:microsoft.com/office/officeart/2005/8/layout/default"/>
    <dgm:cxn modelId="{8BC18808-21F0-42E9-90AE-8F11052CE15E}" type="presParOf" srcId="{D203F693-47B6-46CD-B649-D7813FEA284C}" destId="{1686F112-982D-4C3E-A658-095D70EEBE52}" srcOrd="18" destOrd="0" presId="urn:microsoft.com/office/officeart/2005/8/layout/default"/>
    <dgm:cxn modelId="{424BA438-D952-4F75-AB8A-9D7A34C9AD95}" type="presParOf" srcId="{D203F693-47B6-46CD-B649-D7813FEA284C}" destId="{FBA305E7-E11B-49B8-A610-36DD3DFBED1F}" srcOrd="19" destOrd="0" presId="urn:microsoft.com/office/officeart/2005/8/layout/default"/>
    <dgm:cxn modelId="{52DE8682-7275-436E-AD5A-D5CE1908DF36}" type="presParOf" srcId="{D203F693-47B6-46CD-B649-D7813FEA284C}" destId="{5F311D4A-09AC-4DEC-A07C-DF7B78817873}" srcOrd="20" destOrd="0" presId="urn:microsoft.com/office/officeart/2005/8/layout/default"/>
    <dgm:cxn modelId="{616A46A0-3702-4A20-8A75-B97CE5C0236F}" type="presParOf" srcId="{D203F693-47B6-46CD-B649-D7813FEA284C}" destId="{FC38EE96-A209-4A1B-B6A9-B6B741E0577C}" srcOrd="21" destOrd="0" presId="urn:microsoft.com/office/officeart/2005/8/layout/default"/>
    <dgm:cxn modelId="{CE439108-7185-40A4-8D2A-C9DBE2130118}" type="presParOf" srcId="{D203F693-47B6-46CD-B649-D7813FEA284C}" destId="{DA363361-9D93-4996-AC59-336377AA52E4}" srcOrd="22" destOrd="0" presId="urn:microsoft.com/office/officeart/2005/8/layout/default"/>
    <dgm:cxn modelId="{56AB0841-3D64-4765-AB49-245C49652820}" type="presParOf" srcId="{D203F693-47B6-46CD-B649-D7813FEA284C}" destId="{CE770C36-00EF-4CA1-9410-3526E6BAD76D}" srcOrd="23" destOrd="0" presId="urn:microsoft.com/office/officeart/2005/8/layout/default"/>
    <dgm:cxn modelId="{9D7D0ADB-6BDE-417A-9A5B-81FFA3E31680}" type="presParOf" srcId="{D203F693-47B6-46CD-B649-D7813FEA284C}" destId="{6DC53134-24DC-4920-8301-F2A7F2400F0E}" srcOrd="24" destOrd="0" presId="urn:microsoft.com/office/officeart/2005/8/layout/default"/>
    <dgm:cxn modelId="{AA6C5596-25D4-458D-A506-2B8E59BB2FF7}" type="presParOf" srcId="{D203F693-47B6-46CD-B649-D7813FEA284C}" destId="{DC91756E-DDE2-48C9-974B-678F3C53501E}" srcOrd="25" destOrd="0" presId="urn:microsoft.com/office/officeart/2005/8/layout/default"/>
    <dgm:cxn modelId="{2C736B92-DA12-454E-BCF1-85713408BB6F}" type="presParOf" srcId="{D203F693-47B6-46CD-B649-D7813FEA284C}" destId="{66D2314C-D671-4834-8417-95CC1B5C821D}" srcOrd="26" destOrd="0" presId="urn:microsoft.com/office/officeart/2005/8/layout/default"/>
    <dgm:cxn modelId="{132965A6-699B-48CF-BC23-AC72C186E9CF}" type="presParOf" srcId="{D203F693-47B6-46CD-B649-D7813FEA284C}" destId="{CCD49162-44DE-4AFE-BC56-EED384CB7E04}" srcOrd="27" destOrd="0" presId="urn:microsoft.com/office/officeart/2005/8/layout/default"/>
    <dgm:cxn modelId="{753F72D2-E245-478F-94B6-2B6F0DC61BED}" type="presParOf" srcId="{D203F693-47B6-46CD-B649-D7813FEA284C}" destId="{167344F8-A634-4189-8E05-3B52B672EC85}" srcOrd="28" destOrd="0" presId="urn:microsoft.com/office/officeart/2005/8/layout/default"/>
    <dgm:cxn modelId="{9D24B941-23EA-4931-841C-D620C7231A24}" type="presParOf" srcId="{D203F693-47B6-46CD-B649-D7813FEA284C}" destId="{6E69079A-524A-420A-8DFA-A566FF1297D4}" srcOrd="29" destOrd="0" presId="urn:microsoft.com/office/officeart/2005/8/layout/default"/>
    <dgm:cxn modelId="{7BB259D9-9526-4913-B90E-6B0FCD0054D6}" type="presParOf" srcId="{D203F693-47B6-46CD-B649-D7813FEA284C}" destId="{BB1B5E6C-AE1B-447D-B164-947637062783}" srcOrd="30" destOrd="0" presId="urn:microsoft.com/office/officeart/2005/8/layout/default"/>
    <dgm:cxn modelId="{1B7787B5-3858-4DEB-BBF8-EFF65240D139}" type="presParOf" srcId="{D203F693-47B6-46CD-B649-D7813FEA284C}" destId="{62A2974B-2DC0-4032-8075-B6251FB815D7}" srcOrd="31" destOrd="0" presId="urn:microsoft.com/office/officeart/2005/8/layout/default"/>
    <dgm:cxn modelId="{9162BDCB-3EB8-4D55-9DE5-CBCDD25F49F3}" type="presParOf" srcId="{D203F693-47B6-46CD-B649-D7813FEA284C}" destId="{CF90C09D-B229-42B5-9B3F-5CC596FB429C}" srcOrd="32" destOrd="0" presId="urn:microsoft.com/office/officeart/2005/8/layout/default"/>
    <dgm:cxn modelId="{11515233-158D-44CB-81A9-C065759ADA17}" type="presParOf" srcId="{D203F693-47B6-46CD-B649-D7813FEA284C}" destId="{F0026D9A-33CB-4DAC-8954-891AC33ADD7A}" srcOrd="33" destOrd="0" presId="urn:microsoft.com/office/officeart/2005/8/layout/default"/>
    <dgm:cxn modelId="{80BA93F3-9D7E-499F-88B1-86805738B30F}" type="presParOf" srcId="{D203F693-47B6-46CD-B649-D7813FEA284C}" destId="{3B5C9F35-9D5E-4B8D-992F-3D4BC2F606A5}" srcOrd="34" destOrd="0" presId="urn:microsoft.com/office/officeart/2005/8/layout/default"/>
    <dgm:cxn modelId="{BB5CF5CE-3C05-4960-A720-B4D83A3810D4}" type="presParOf" srcId="{D203F693-47B6-46CD-B649-D7813FEA284C}" destId="{5C2B7075-FCC0-45D5-9019-269BECADFF6E}" srcOrd="35" destOrd="0" presId="urn:microsoft.com/office/officeart/2005/8/layout/default"/>
    <dgm:cxn modelId="{9498E4B9-D92D-4D5E-8F77-EF9BFA5E1BBC}" type="presParOf" srcId="{D203F693-47B6-46CD-B649-D7813FEA284C}" destId="{8F71ED1A-CAD7-4CF3-9023-9A03D2A1CFC4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1001D-85E5-499B-8EAE-139338E30D0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507E59-5DC1-4A1F-A11F-5C7251D8AE2C}">
      <dgm:prSet/>
      <dgm:spPr/>
      <dgm:t>
        <a:bodyPr/>
        <a:lstStyle/>
        <a:p>
          <a:r>
            <a:rPr lang="en-US"/>
            <a:t>// Get references to HTML elements</a:t>
          </a:r>
        </a:p>
      </dgm:t>
    </dgm:pt>
    <dgm:pt modelId="{058AEAA9-3C50-49B5-805B-DB4870AD7291}" type="parTrans" cxnId="{EE1A4A7D-6D45-44B0-88BC-32937607E733}">
      <dgm:prSet/>
      <dgm:spPr/>
      <dgm:t>
        <a:bodyPr/>
        <a:lstStyle/>
        <a:p>
          <a:endParaRPr lang="en-US"/>
        </a:p>
      </dgm:t>
    </dgm:pt>
    <dgm:pt modelId="{4853EE05-2679-4324-89AA-8CA745231589}" type="sibTrans" cxnId="{EE1A4A7D-6D45-44B0-88BC-32937607E733}">
      <dgm:prSet/>
      <dgm:spPr/>
      <dgm:t>
        <a:bodyPr/>
        <a:lstStyle/>
        <a:p>
          <a:endParaRPr lang="en-US"/>
        </a:p>
      </dgm:t>
    </dgm:pt>
    <dgm:pt modelId="{8ACA9086-7A42-4CB7-847C-545C539657D1}">
      <dgm:prSet/>
      <dgm:spPr/>
      <dgm:t>
        <a:bodyPr/>
        <a:lstStyle/>
        <a:p>
          <a:r>
            <a:rPr lang="en-US"/>
            <a:t>const taskInput = document.getElementById('task-input');</a:t>
          </a:r>
        </a:p>
      </dgm:t>
    </dgm:pt>
    <dgm:pt modelId="{7D93F98C-B7FE-415F-AE07-350824657C8F}" type="parTrans" cxnId="{B6092CF7-2363-4F15-91FB-1403E698F6F2}">
      <dgm:prSet/>
      <dgm:spPr/>
      <dgm:t>
        <a:bodyPr/>
        <a:lstStyle/>
        <a:p>
          <a:endParaRPr lang="en-US"/>
        </a:p>
      </dgm:t>
    </dgm:pt>
    <dgm:pt modelId="{EFD4753F-B086-466D-B90C-0C581B0797B1}" type="sibTrans" cxnId="{B6092CF7-2363-4F15-91FB-1403E698F6F2}">
      <dgm:prSet/>
      <dgm:spPr/>
      <dgm:t>
        <a:bodyPr/>
        <a:lstStyle/>
        <a:p>
          <a:endParaRPr lang="en-US"/>
        </a:p>
      </dgm:t>
    </dgm:pt>
    <dgm:pt modelId="{75A8B5BF-F520-420F-A38F-B2CCA2A28F05}">
      <dgm:prSet/>
      <dgm:spPr/>
      <dgm:t>
        <a:bodyPr/>
        <a:lstStyle/>
        <a:p>
          <a:r>
            <a:rPr lang="en-US"/>
            <a:t>const addTaskBtn = document.getElementById('add-task-btn');</a:t>
          </a:r>
        </a:p>
      </dgm:t>
    </dgm:pt>
    <dgm:pt modelId="{8F14B059-F573-40C1-8FDD-EC2BD7A92751}" type="parTrans" cxnId="{CE23563C-2E1B-41D2-BBE2-3926E6A6493E}">
      <dgm:prSet/>
      <dgm:spPr/>
      <dgm:t>
        <a:bodyPr/>
        <a:lstStyle/>
        <a:p>
          <a:endParaRPr lang="en-US"/>
        </a:p>
      </dgm:t>
    </dgm:pt>
    <dgm:pt modelId="{CAFBD5A5-AA0A-44D0-9D43-D4206187147C}" type="sibTrans" cxnId="{CE23563C-2E1B-41D2-BBE2-3926E6A6493E}">
      <dgm:prSet/>
      <dgm:spPr/>
      <dgm:t>
        <a:bodyPr/>
        <a:lstStyle/>
        <a:p>
          <a:endParaRPr lang="en-US"/>
        </a:p>
      </dgm:t>
    </dgm:pt>
    <dgm:pt modelId="{FB23BEA3-CEC0-4CB8-A473-FA0D1A80D5C4}">
      <dgm:prSet/>
      <dgm:spPr/>
      <dgm:t>
        <a:bodyPr/>
        <a:lstStyle/>
        <a:p>
          <a:r>
            <a:rPr lang="en-US"/>
            <a:t>const taskList = document.getElementById('task-list');</a:t>
          </a:r>
        </a:p>
      </dgm:t>
    </dgm:pt>
    <dgm:pt modelId="{DBC31012-FC55-4E22-8B31-3F96B35CBDD9}" type="parTrans" cxnId="{FB4738FE-937E-4DE6-8FC6-ABDEEEECF7F6}">
      <dgm:prSet/>
      <dgm:spPr/>
      <dgm:t>
        <a:bodyPr/>
        <a:lstStyle/>
        <a:p>
          <a:endParaRPr lang="en-US"/>
        </a:p>
      </dgm:t>
    </dgm:pt>
    <dgm:pt modelId="{205CCD68-81EC-4FE3-83F8-CBB9EE45A857}" type="sibTrans" cxnId="{FB4738FE-937E-4DE6-8FC6-ABDEEEECF7F6}">
      <dgm:prSet/>
      <dgm:spPr/>
      <dgm:t>
        <a:bodyPr/>
        <a:lstStyle/>
        <a:p>
          <a:endParaRPr lang="en-US"/>
        </a:p>
      </dgm:t>
    </dgm:pt>
    <dgm:pt modelId="{CE042201-5C33-4595-A491-38D98C697475}">
      <dgm:prSet/>
      <dgm:spPr/>
      <dgm:t>
        <a:bodyPr/>
        <a:lstStyle/>
        <a:p>
          <a:r>
            <a:rPr lang="en-US"/>
            <a:t>// Function to add a new task</a:t>
          </a:r>
        </a:p>
      </dgm:t>
    </dgm:pt>
    <dgm:pt modelId="{C6EC6AB1-787C-4483-B0C9-FA7913EE3B98}" type="parTrans" cxnId="{3418C9A1-7E2C-4D72-899C-CA3B09236F22}">
      <dgm:prSet/>
      <dgm:spPr/>
      <dgm:t>
        <a:bodyPr/>
        <a:lstStyle/>
        <a:p>
          <a:endParaRPr lang="en-US"/>
        </a:p>
      </dgm:t>
    </dgm:pt>
    <dgm:pt modelId="{D0602FE0-E2B9-414B-8DBF-5635015EAB29}" type="sibTrans" cxnId="{3418C9A1-7E2C-4D72-899C-CA3B09236F22}">
      <dgm:prSet/>
      <dgm:spPr/>
      <dgm:t>
        <a:bodyPr/>
        <a:lstStyle/>
        <a:p>
          <a:endParaRPr lang="en-US"/>
        </a:p>
      </dgm:t>
    </dgm:pt>
    <dgm:pt modelId="{F53BB806-D5B2-4725-91D4-DF4F95AE6051}">
      <dgm:prSet/>
      <dgm:spPr/>
      <dgm:t>
        <a:bodyPr/>
        <a:lstStyle/>
        <a:p>
          <a:r>
            <a:rPr lang="en-US"/>
            <a:t>function addTask() {</a:t>
          </a:r>
        </a:p>
      </dgm:t>
    </dgm:pt>
    <dgm:pt modelId="{91282BD3-2ECF-4C5C-8ED5-DF7DC162B3C9}" type="parTrans" cxnId="{75EB4E67-5FDC-4744-A5E3-BCC088CE3B6E}">
      <dgm:prSet/>
      <dgm:spPr/>
      <dgm:t>
        <a:bodyPr/>
        <a:lstStyle/>
        <a:p>
          <a:endParaRPr lang="en-US"/>
        </a:p>
      </dgm:t>
    </dgm:pt>
    <dgm:pt modelId="{A1E42F44-9510-4138-A340-C7F8B7F3DCF1}" type="sibTrans" cxnId="{75EB4E67-5FDC-4744-A5E3-BCC088CE3B6E}">
      <dgm:prSet/>
      <dgm:spPr/>
      <dgm:t>
        <a:bodyPr/>
        <a:lstStyle/>
        <a:p>
          <a:endParaRPr lang="en-US"/>
        </a:p>
      </dgm:t>
    </dgm:pt>
    <dgm:pt modelId="{427C773D-FD96-4CE3-B79E-7B49554249FA}">
      <dgm:prSet/>
      <dgm:spPr/>
      <dgm:t>
        <a:bodyPr/>
        <a:lstStyle/>
        <a:p>
          <a:r>
            <a:rPr lang="en-US"/>
            <a:t>const taskText = taskInput.value.trim();</a:t>
          </a:r>
        </a:p>
      </dgm:t>
    </dgm:pt>
    <dgm:pt modelId="{9B22D248-6131-4C12-91B3-D27795191007}" type="parTrans" cxnId="{97300D36-ADD5-4345-B370-CCB461D73DE0}">
      <dgm:prSet/>
      <dgm:spPr/>
      <dgm:t>
        <a:bodyPr/>
        <a:lstStyle/>
        <a:p>
          <a:endParaRPr lang="en-US"/>
        </a:p>
      </dgm:t>
    </dgm:pt>
    <dgm:pt modelId="{BB530C8D-6D5C-44FE-A10C-F43F1B464FEE}" type="sibTrans" cxnId="{97300D36-ADD5-4345-B370-CCB461D73DE0}">
      <dgm:prSet/>
      <dgm:spPr/>
      <dgm:t>
        <a:bodyPr/>
        <a:lstStyle/>
        <a:p>
          <a:endParaRPr lang="en-US"/>
        </a:p>
      </dgm:t>
    </dgm:pt>
    <dgm:pt modelId="{0C6F65FD-7572-42E0-AD0E-17CCA82F26ED}">
      <dgm:prSet/>
      <dgm:spPr/>
      <dgm:t>
        <a:bodyPr/>
        <a:lstStyle/>
        <a:p>
          <a:r>
            <a:rPr lang="en-US"/>
            <a:t>if (taskText === '') {</a:t>
          </a:r>
        </a:p>
      </dgm:t>
    </dgm:pt>
    <dgm:pt modelId="{4E72D848-BA69-44BE-BD89-265DD4189663}" type="parTrans" cxnId="{05438D66-EDF2-45CD-82C9-5E2828991CCE}">
      <dgm:prSet/>
      <dgm:spPr/>
      <dgm:t>
        <a:bodyPr/>
        <a:lstStyle/>
        <a:p>
          <a:endParaRPr lang="en-US"/>
        </a:p>
      </dgm:t>
    </dgm:pt>
    <dgm:pt modelId="{39BBB155-575A-4906-BAB1-CFC9DDC0985F}" type="sibTrans" cxnId="{05438D66-EDF2-45CD-82C9-5E2828991CCE}">
      <dgm:prSet/>
      <dgm:spPr/>
      <dgm:t>
        <a:bodyPr/>
        <a:lstStyle/>
        <a:p>
          <a:endParaRPr lang="en-US"/>
        </a:p>
      </dgm:t>
    </dgm:pt>
    <dgm:pt modelId="{B0B7E1A1-BD06-4F0A-93B3-12367212481B}">
      <dgm:prSet/>
      <dgm:spPr/>
      <dgm:t>
        <a:bodyPr/>
        <a:lstStyle/>
        <a:p>
          <a:r>
            <a:rPr lang="en-US"/>
            <a:t>alert('Please enter a task.');</a:t>
          </a:r>
        </a:p>
      </dgm:t>
    </dgm:pt>
    <dgm:pt modelId="{F8DB8D40-194C-47EE-9052-B7C0AC44EB6A}" type="parTrans" cxnId="{F974A76F-1817-47F3-A6C2-9C03A928380C}">
      <dgm:prSet/>
      <dgm:spPr/>
      <dgm:t>
        <a:bodyPr/>
        <a:lstStyle/>
        <a:p>
          <a:endParaRPr lang="en-US"/>
        </a:p>
      </dgm:t>
    </dgm:pt>
    <dgm:pt modelId="{5BBEF3D3-6FC8-4B68-B407-9369A46F50E5}" type="sibTrans" cxnId="{F974A76F-1817-47F3-A6C2-9C03A928380C}">
      <dgm:prSet/>
      <dgm:spPr/>
      <dgm:t>
        <a:bodyPr/>
        <a:lstStyle/>
        <a:p>
          <a:endParaRPr lang="en-US"/>
        </a:p>
      </dgm:t>
    </dgm:pt>
    <dgm:pt modelId="{72EA082A-9D24-439F-8AAB-3679BD65E0AA}">
      <dgm:prSet/>
      <dgm:spPr/>
      <dgm:t>
        <a:bodyPr/>
        <a:lstStyle/>
        <a:p>
          <a:r>
            <a:rPr lang="en-US"/>
            <a:t>return;</a:t>
          </a:r>
        </a:p>
      </dgm:t>
    </dgm:pt>
    <dgm:pt modelId="{D53B8BA0-BC36-45B0-A9D7-C465823449AE}" type="parTrans" cxnId="{7EF28956-3ED8-427C-A4FA-9BBD31541B4F}">
      <dgm:prSet/>
      <dgm:spPr/>
      <dgm:t>
        <a:bodyPr/>
        <a:lstStyle/>
        <a:p>
          <a:endParaRPr lang="en-US"/>
        </a:p>
      </dgm:t>
    </dgm:pt>
    <dgm:pt modelId="{D13531CF-0C34-43D9-82B3-BFE4595DB7AD}" type="sibTrans" cxnId="{7EF28956-3ED8-427C-A4FA-9BBD31541B4F}">
      <dgm:prSet/>
      <dgm:spPr/>
      <dgm:t>
        <a:bodyPr/>
        <a:lstStyle/>
        <a:p>
          <a:endParaRPr lang="en-US"/>
        </a:p>
      </dgm:t>
    </dgm:pt>
    <dgm:pt modelId="{4349C42E-D9CB-41A5-919D-98600D44DD54}">
      <dgm:prSet/>
      <dgm:spPr/>
      <dgm:t>
        <a:bodyPr/>
        <a:lstStyle/>
        <a:p>
          <a:r>
            <a:rPr lang="en-US"/>
            <a:t>}</a:t>
          </a:r>
        </a:p>
      </dgm:t>
    </dgm:pt>
    <dgm:pt modelId="{FB016F55-0E6C-4115-9ED2-BF89550EEF99}" type="parTrans" cxnId="{8229A001-2C3C-4CC5-B291-68112518AACE}">
      <dgm:prSet/>
      <dgm:spPr/>
      <dgm:t>
        <a:bodyPr/>
        <a:lstStyle/>
        <a:p>
          <a:endParaRPr lang="en-US"/>
        </a:p>
      </dgm:t>
    </dgm:pt>
    <dgm:pt modelId="{AA7ED887-CEF4-4D90-972F-91DE25575993}" type="sibTrans" cxnId="{8229A001-2C3C-4CC5-B291-68112518AACE}">
      <dgm:prSet/>
      <dgm:spPr/>
      <dgm:t>
        <a:bodyPr/>
        <a:lstStyle/>
        <a:p>
          <a:endParaRPr lang="en-US"/>
        </a:p>
      </dgm:t>
    </dgm:pt>
    <dgm:pt modelId="{7559A7AA-0CF7-4071-B194-8CF890A7CA84}">
      <dgm:prSet/>
      <dgm:spPr/>
      <dgm:t>
        <a:bodyPr/>
        <a:lstStyle/>
        <a:p>
          <a:r>
            <a:rPr lang="en-US"/>
            <a:t>// Create a new task list item</a:t>
          </a:r>
        </a:p>
      </dgm:t>
    </dgm:pt>
    <dgm:pt modelId="{791CFB46-A4EF-4B35-941F-266C99D7A687}" type="parTrans" cxnId="{936B86F8-1881-4A86-B45A-5693106DBEAA}">
      <dgm:prSet/>
      <dgm:spPr/>
      <dgm:t>
        <a:bodyPr/>
        <a:lstStyle/>
        <a:p>
          <a:endParaRPr lang="en-US"/>
        </a:p>
      </dgm:t>
    </dgm:pt>
    <dgm:pt modelId="{571A3D0A-12FB-402E-821A-36B4BAD9BBD7}" type="sibTrans" cxnId="{936B86F8-1881-4A86-B45A-5693106DBEAA}">
      <dgm:prSet/>
      <dgm:spPr/>
      <dgm:t>
        <a:bodyPr/>
        <a:lstStyle/>
        <a:p>
          <a:endParaRPr lang="en-US"/>
        </a:p>
      </dgm:t>
    </dgm:pt>
    <dgm:pt modelId="{269C58B3-27D9-49B6-810E-C7227EE4E356}">
      <dgm:prSet/>
      <dgm:spPr/>
      <dgm:t>
        <a:bodyPr/>
        <a:lstStyle/>
        <a:p>
          <a:r>
            <a:rPr lang="en-US"/>
            <a:t>const li = document.createElement('li');</a:t>
          </a:r>
        </a:p>
      </dgm:t>
    </dgm:pt>
    <dgm:pt modelId="{DC1CD0FC-E79D-4037-8452-BFB587EE26D1}" type="parTrans" cxnId="{C6DD4DFD-B5C5-4EC3-8DAC-FB344C855903}">
      <dgm:prSet/>
      <dgm:spPr/>
      <dgm:t>
        <a:bodyPr/>
        <a:lstStyle/>
        <a:p>
          <a:endParaRPr lang="en-US"/>
        </a:p>
      </dgm:t>
    </dgm:pt>
    <dgm:pt modelId="{AEC69100-417A-45B5-97FD-520CE65AABDB}" type="sibTrans" cxnId="{C6DD4DFD-B5C5-4EC3-8DAC-FB344C855903}">
      <dgm:prSet/>
      <dgm:spPr/>
      <dgm:t>
        <a:bodyPr/>
        <a:lstStyle/>
        <a:p>
          <a:endParaRPr lang="en-US"/>
        </a:p>
      </dgm:t>
    </dgm:pt>
    <dgm:pt modelId="{2B7FEC18-3E1E-4893-88D7-9B8C5C02A7A8}">
      <dgm:prSet/>
      <dgm:spPr/>
      <dgm:t>
        <a:bodyPr/>
        <a:lstStyle/>
        <a:p>
          <a:r>
            <a:rPr lang="en-US"/>
            <a:t>const span = document.createElement('span');</a:t>
          </a:r>
        </a:p>
      </dgm:t>
    </dgm:pt>
    <dgm:pt modelId="{7E9D258D-81B1-4557-889F-ECAD0522D7C8}" type="parTrans" cxnId="{27251973-0D95-4DAB-9DA5-E6F1C0B4CC51}">
      <dgm:prSet/>
      <dgm:spPr/>
      <dgm:t>
        <a:bodyPr/>
        <a:lstStyle/>
        <a:p>
          <a:endParaRPr lang="en-US"/>
        </a:p>
      </dgm:t>
    </dgm:pt>
    <dgm:pt modelId="{74DCB127-B4F6-48AE-A720-BF540CE7CECB}" type="sibTrans" cxnId="{27251973-0D95-4DAB-9DA5-E6F1C0B4CC51}">
      <dgm:prSet/>
      <dgm:spPr/>
      <dgm:t>
        <a:bodyPr/>
        <a:lstStyle/>
        <a:p>
          <a:endParaRPr lang="en-US"/>
        </a:p>
      </dgm:t>
    </dgm:pt>
    <dgm:pt modelId="{30AE1F99-11EE-4A1F-BA1D-1495F16353BC}">
      <dgm:prSet/>
      <dgm:spPr/>
      <dgm:t>
        <a:bodyPr/>
        <a:lstStyle/>
        <a:p>
          <a:r>
            <a:rPr lang="en-US"/>
            <a:t>span.textContent = taskText;</a:t>
          </a:r>
        </a:p>
      </dgm:t>
    </dgm:pt>
    <dgm:pt modelId="{0446C4AD-C4ED-4B54-8021-BC35AD5A8403}" type="parTrans" cxnId="{152686DC-5D0D-4F16-B673-98EA9E544848}">
      <dgm:prSet/>
      <dgm:spPr/>
      <dgm:t>
        <a:bodyPr/>
        <a:lstStyle/>
        <a:p>
          <a:endParaRPr lang="en-US"/>
        </a:p>
      </dgm:t>
    </dgm:pt>
    <dgm:pt modelId="{C0FB3FDE-EC2F-40F7-A0D2-17ABDC46F936}" type="sibTrans" cxnId="{152686DC-5D0D-4F16-B673-98EA9E544848}">
      <dgm:prSet/>
      <dgm:spPr/>
      <dgm:t>
        <a:bodyPr/>
        <a:lstStyle/>
        <a:p>
          <a:endParaRPr lang="en-US"/>
        </a:p>
      </dgm:t>
    </dgm:pt>
    <dgm:pt modelId="{9928DA60-5F3D-4E34-8A72-79798BFF1B16}">
      <dgm:prSet/>
      <dgm:spPr/>
      <dgm:t>
        <a:bodyPr/>
        <a:lstStyle/>
        <a:p>
          <a:r>
            <a:rPr lang="en-US"/>
            <a:t>const deleteBtn = document.createElement('button’)</a:t>
          </a:r>
        </a:p>
      </dgm:t>
    </dgm:pt>
    <dgm:pt modelId="{7FE8B392-E6C4-4BA1-8D11-03D38FC20892}" type="parTrans" cxnId="{64DE7E52-EE46-4E31-9D72-752300BA2B71}">
      <dgm:prSet/>
      <dgm:spPr/>
      <dgm:t>
        <a:bodyPr/>
        <a:lstStyle/>
        <a:p>
          <a:endParaRPr lang="en-US"/>
        </a:p>
      </dgm:t>
    </dgm:pt>
    <dgm:pt modelId="{BF78D144-6C1B-4A43-95D6-0399ABD7A02D}" type="sibTrans" cxnId="{64DE7E52-EE46-4E31-9D72-752300BA2B71}">
      <dgm:prSet/>
      <dgm:spPr/>
      <dgm:t>
        <a:bodyPr/>
        <a:lstStyle/>
        <a:p>
          <a:endParaRPr lang="en-US"/>
        </a:p>
      </dgm:t>
    </dgm:pt>
    <dgm:pt modelId="{620186D9-7107-4F63-A590-E3CD15E87F9A}">
      <dgm:prSet/>
      <dgm:spPr/>
      <dgm:t>
        <a:bodyPr/>
        <a:lstStyle/>
        <a:p>
          <a:r>
            <a:rPr lang="en-US"/>
            <a:t>;}</a:t>
          </a:r>
        </a:p>
      </dgm:t>
    </dgm:pt>
    <dgm:pt modelId="{AFBB1D81-F72D-4144-8FE3-59EB1317C296}" type="parTrans" cxnId="{F96645E2-8AE9-4A89-9E59-25535C78B388}">
      <dgm:prSet/>
      <dgm:spPr/>
      <dgm:t>
        <a:bodyPr/>
        <a:lstStyle/>
        <a:p>
          <a:endParaRPr lang="en-US"/>
        </a:p>
      </dgm:t>
    </dgm:pt>
    <dgm:pt modelId="{49895031-9B1A-4F47-9F80-91AD7273625F}" type="sibTrans" cxnId="{F96645E2-8AE9-4A89-9E59-25535C78B388}">
      <dgm:prSet/>
      <dgm:spPr/>
      <dgm:t>
        <a:bodyPr/>
        <a:lstStyle/>
        <a:p>
          <a:endParaRPr lang="en-US"/>
        </a:p>
      </dgm:t>
    </dgm:pt>
    <dgm:pt modelId="{86433D6A-7F41-47D6-A9BA-83F964ACA944}" type="pres">
      <dgm:prSet presAssocID="{2951001D-85E5-499B-8EAE-139338E30D04}" presName="Name0" presStyleCnt="0">
        <dgm:presLayoutVars>
          <dgm:dir/>
          <dgm:resizeHandles val="exact"/>
        </dgm:presLayoutVars>
      </dgm:prSet>
      <dgm:spPr/>
    </dgm:pt>
    <dgm:pt modelId="{065B5437-A941-4972-B2E5-2F5ED5D6EFFE}" type="pres">
      <dgm:prSet presAssocID="{54507E59-5DC1-4A1F-A11F-5C7251D8AE2C}" presName="node" presStyleLbl="node1" presStyleIdx="0" presStyleCnt="17">
        <dgm:presLayoutVars>
          <dgm:bulletEnabled val="1"/>
        </dgm:presLayoutVars>
      </dgm:prSet>
      <dgm:spPr/>
    </dgm:pt>
    <dgm:pt modelId="{912410CF-9819-4966-A642-D4594FFBDAAA}" type="pres">
      <dgm:prSet presAssocID="{4853EE05-2679-4324-89AA-8CA745231589}" presName="sibTrans" presStyleLbl="sibTrans1D1" presStyleIdx="0" presStyleCnt="16"/>
      <dgm:spPr/>
    </dgm:pt>
    <dgm:pt modelId="{CB40350D-AB8C-4705-BD77-E61942127E32}" type="pres">
      <dgm:prSet presAssocID="{4853EE05-2679-4324-89AA-8CA745231589}" presName="connectorText" presStyleLbl="sibTrans1D1" presStyleIdx="0" presStyleCnt="16"/>
      <dgm:spPr/>
    </dgm:pt>
    <dgm:pt modelId="{12C79FAD-A204-48A2-8D51-4675259337A4}" type="pres">
      <dgm:prSet presAssocID="{8ACA9086-7A42-4CB7-847C-545C539657D1}" presName="node" presStyleLbl="node1" presStyleIdx="1" presStyleCnt="17">
        <dgm:presLayoutVars>
          <dgm:bulletEnabled val="1"/>
        </dgm:presLayoutVars>
      </dgm:prSet>
      <dgm:spPr/>
    </dgm:pt>
    <dgm:pt modelId="{473CC8BB-6EC9-443C-8F48-EF44CADB14CE}" type="pres">
      <dgm:prSet presAssocID="{EFD4753F-B086-466D-B90C-0C581B0797B1}" presName="sibTrans" presStyleLbl="sibTrans1D1" presStyleIdx="1" presStyleCnt="16"/>
      <dgm:spPr/>
    </dgm:pt>
    <dgm:pt modelId="{5B07C8E0-2D87-4FCB-9F9E-2CBE83E39697}" type="pres">
      <dgm:prSet presAssocID="{EFD4753F-B086-466D-B90C-0C581B0797B1}" presName="connectorText" presStyleLbl="sibTrans1D1" presStyleIdx="1" presStyleCnt="16"/>
      <dgm:spPr/>
    </dgm:pt>
    <dgm:pt modelId="{5285D760-A69D-47E4-BC3E-DB0AD65E02BC}" type="pres">
      <dgm:prSet presAssocID="{75A8B5BF-F520-420F-A38F-B2CCA2A28F05}" presName="node" presStyleLbl="node1" presStyleIdx="2" presStyleCnt="17">
        <dgm:presLayoutVars>
          <dgm:bulletEnabled val="1"/>
        </dgm:presLayoutVars>
      </dgm:prSet>
      <dgm:spPr/>
    </dgm:pt>
    <dgm:pt modelId="{E4B88BD7-E6A6-406B-9E61-3A6207AB57C2}" type="pres">
      <dgm:prSet presAssocID="{CAFBD5A5-AA0A-44D0-9D43-D4206187147C}" presName="sibTrans" presStyleLbl="sibTrans1D1" presStyleIdx="2" presStyleCnt="16"/>
      <dgm:spPr/>
    </dgm:pt>
    <dgm:pt modelId="{54BAE209-B693-4967-BDD4-65088B8C8955}" type="pres">
      <dgm:prSet presAssocID="{CAFBD5A5-AA0A-44D0-9D43-D4206187147C}" presName="connectorText" presStyleLbl="sibTrans1D1" presStyleIdx="2" presStyleCnt="16"/>
      <dgm:spPr/>
    </dgm:pt>
    <dgm:pt modelId="{2A85EEF9-EEDF-4A16-B049-E9E135DAF631}" type="pres">
      <dgm:prSet presAssocID="{FB23BEA3-CEC0-4CB8-A473-FA0D1A80D5C4}" presName="node" presStyleLbl="node1" presStyleIdx="3" presStyleCnt="17">
        <dgm:presLayoutVars>
          <dgm:bulletEnabled val="1"/>
        </dgm:presLayoutVars>
      </dgm:prSet>
      <dgm:spPr/>
    </dgm:pt>
    <dgm:pt modelId="{DAB19BD7-C774-44CF-8802-0F91797DCCB2}" type="pres">
      <dgm:prSet presAssocID="{205CCD68-81EC-4FE3-83F8-CBB9EE45A857}" presName="sibTrans" presStyleLbl="sibTrans1D1" presStyleIdx="3" presStyleCnt="16"/>
      <dgm:spPr/>
    </dgm:pt>
    <dgm:pt modelId="{3ECE4D58-FA98-4B67-8DE2-0DFF4EDD755B}" type="pres">
      <dgm:prSet presAssocID="{205CCD68-81EC-4FE3-83F8-CBB9EE45A857}" presName="connectorText" presStyleLbl="sibTrans1D1" presStyleIdx="3" presStyleCnt="16"/>
      <dgm:spPr/>
    </dgm:pt>
    <dgm:pt modelId="{70BF8C68-CF5B-4D34-BBBE-380C0849BB13}" type="pres">
      <dgm:prSet presAssocID="{CE042201-5C33-4595-A491-38D98C697475}" presName="node" presStyleLbl="node1" presStyleIdx="4" presStyleCnt="17">
        <dgm:presLayoutVars>
          <dgm:bulletEnabled val="1"/>
        </dgm:presLayoutVars>
      </dgm:prSet>
      <dgm:spPr/>
    </dgm:pt>
    <dgm:pt modelId="{2B08BFCF-BCE3-4F63-A333-6ADCCC909E64}" type="pres">
      <dgm:prSet presAssocID="{D0602FE0-E2B9-414B-8DBF-5635015EAB29}" presName="sibTrans" presStyleLbl="sibTrans1D1" presStyleIdx="4" presStyleCnt="16"/>
      <dgm:spPr/>
    </dgm:pt>
    <dgm:pt modelId="{0334CA03-8442-4FCC-AD69-2FEF978A704E}" type="pres">
      <dgm:prSet presAssocID="{D0602FE0-E2B9-414B-8DBF-5635015EAB29}" presName="connectorText" presStyleLbl="sibTrans1D1" presStyleIdx="4" presStyleCnt="16"/>
      <dgm:spPr/>
    </dgm:pt>
    <dgm:pt modelId="{6AF83F23-FB2E-4B65-9B49-9E7F5A62BF74}" type="pres">
      <dgm:prSet presAssocID="{F53BB806-D5B2-4725-91D4-DF4F95AE6051}" presName="node" presStyleLbl="node1" presStyleIdx="5" presStyleCnt="17">
        <dgm:presLayoutVars>
          <dgm:bulletEnabled val="1"/>
        </dgm:presLayoutVars>
      </dgm:prSet>
      <dgm:spPr/>
    </dgm:pt>
    <dgm:pt modelId="{8BF90241-CA32-4B8E-9C49-28BC54A0C5E6}" type="pres">
      <dgm:prSet presAssocID="{A1E42F44-9510-4138-A340-C7F8B7F3DCF1}" presName="sibTrans" presStyleLbl="sibTrans1D1" presStyleIdx="5" presStyleCnt="16"/>
      <dgm:spPr/>
    </dgm:pt>
    <dgm:pt modelId="{A1C5BBDC-EC70-4A7C-A8F3-03D0D717EF48}" type="pres">
      <dgm:prSet presAssocID="{A1E42F44-9510-4138-A340-C7F8B7F3DCF1}" presName="connectorText" presStyleLbl="sibTrans1D1" presStyleIdx="5" presStyleCnt="16"/>
      <dgm:spPr/>
    </dgm:pt>
    <dgm:pt modelId="{4A62E2EC-D829-4E60-82C6-4FFB4B07E8B2}" type="pres">
      <dgm:prSet presAssocID="{427C773D-FD96-4CE3-B79E-7B49554249FA}" presName="node" presStyleLbl="node1" presStyleIdx="6" presStyleCnt="17">
        <dgm:presLayoutVars>
          <dgm:bulletEnabled val="1"/>
        </dgm:presLayoutVars>
      </dgm:prSet>
      <dgm:spPr/>
    </dgm:pt>
    <dgm:pt modelId="{70B69FC0-1020-473E-AC38-DCFEC15C2DCF}" type="pres">
      <dgm:prSet presAssocID="{BB530C8D-6D5C-44FE-A10C-F43F1B464FEE}" presName="sibTrans" presStyleLbl="sibTrans1D1" presStyleIdx="6" presStyleCnt="16"/>
      <dgm:spPr/>
    </dgm:pt>
    <dgm:pt modelId="{EC462835-AE52-4715-B9CE-82C14D49422C}" type="pres">
      <dgm:prSet presAssocID="{BB530C8D-6D5C-44FE-A10C-F43F1B464FEE}" presName="connectorText" presStyleLbl="sibTrans1D1" presStyleIdx="6" presStyleCnt="16"/>
      <dgm:spPr/>
    </dgm:pt>
    <dgm:pt modelId="{5301E0C4-8BE2-4BF8-AC11-8FA5850FB011}" type="pres">
      <dgm:prSet presAssocID="{0C6F65FD-7572-42E0-AD0E-17CCA82F26ED}" presName="node" presStyleLbl="node1" presStyleIdx="7" presStyleCnt="17">
        <dgm:presLayoutVars>
          <dgm:bulletEnabled val="1"/>
        </dgm:presLayoutVars>
      </dgm:prSet>
      <dgm:spPr/>
    </dgm:pt>
    <dgm:pt modelId="{4FA8F625-9B00-42DF-A0B7-02A2D39815CD}" type="pres">
      <dgm:prSet presAssocID="{39BBB155-575A-4906-BAB1-CFC9DDC0985F}" presName="sibTrans" presStyleLbl="sibTrans1D1" presStyleIdx="7" presStyleCnt="16"/>
      <dgm:spPr/>
    </dgm:pt>
    <dgm:pt modelId="{92D7A70A-203F-4F31-875C-06CCAF0F6660}" type="pres">
      <dgm:prSet presAssocID="{39BBB155-575A-4906-BAB1-CFC9DDC0985F}" presName="connectorText" presStyleLbl="sibTrans1D1" presStyleIdx="7" presStyleCnt="16"/>
      <dgm:spPr/>
    </dgm:pt>
    <dgm:pt modelId="{0DD81E37-A12B-4DE6-B887-43347598F21B}" type="pres">
      <dgm:prSet presAssocID="{B0B7E1A1-BD06-4F0A-93B3-12367212481B}" presName="node" presStyleLbl="node1" presStyleIdx="8" presStyleCnt="17">
        <dgm:presLayoutVars>
          <dgm:bulletEnabled val="1"/>
        </dgm:presLayoutVars>
      </dgm:prSet>
      <dgm:spPr/>
    </dgm:pt>
    <dgm:pt modelId="{CF8A3DBB-8A3D-4DA4-8D61-5A3C79D72FE1}" type="pres">
      <dgm:prSet presAssocID="{5BBEF3D3-6FC8-4B68-B407-9369A46F50E5}" presName="sibTrans" presStyleLbl="sibTrans1D1" presStyleIdx="8" presStyleCnt="16"/>
      <dgm:spPr/>
    </dgm:pt>
    <dgm:pt modelId="{D2395A6E-6426-498E-AAC1-F2D8DB3652EB}" type="pres">
      <dgm:prSet presAssocID="{5BBEF3D3-6FC8-4B68-B407-9369A46F50E5}" presName="connectorText" presStyleLbl="sibTrans1D1" presStyleIdx="8" presStyleCnt="16"/>
      <dgm:spPr/>
    </dgm:pt>
    <dgm:pt modelId="{66B89143-6D58-4566-B2EC-638B34372D49}" type="pres">
      <dgm:prSet presAssocID="{72EA082A-9D24-439F-8AAB-3679BD65E0AA}" presName="node" presStyleLbl="node1" presStyleIdx="9" presStyleCnt="17">
        <dgm:presLayoutVars>
          <dgm:bulletEnabled val="1"/>
        </dgm:presLayoutVars>
      </dgm:prSet>
      <dgm:spPr/>
    </dgm:pt>
    <dgm:pt modelId="{86D46A64-1AC2-4C80-8839-12A6BDD10A83}" type="pres">
      <dgm:prSet presAssocID="{D13531CF-0C34-43D9-82B3-BFE4595DB7AD}" presName="sibTrans" presStyleLbl="sibTrans1D1" presStyleIdx="9" presStyleCnt="16"/>
      <dgm:spPr/>
    </dgm:pt>
    <dgm:pt modelId="{506EC8CA-74F4-4B99-8718-26C0711B1D34}" type="pres">
      <dgm:prSet presAssocID="{D13531CF-0C34-43D9-82B3-BFE4595DB7AD}" presName="connectorText" presStyleLbl="sibTrans1D1" presStyleIdx="9" presStyleCnt="16"/>
      <dgm:spPr/>
    </dgm:pt>
    <dgm:pt modelId="{93571657-81E4-4CB2-A9F6-5D8035DBD398}" type="pres">
      <dgm:prSet presAssocID="{4349C42E-D9CB-41A5-919D-98600D44DD54}" presName="node" presStyleLbl="node1" presStyleIdx="10" presStyleCnt="17">
        <dgm:presLayoutVars>
          <dgm:bulletEnabled val="1"/>
        </dgm:presLayoutVars>
      </dgm:prSet>
      <dgm:spPr/>
    </dgm:pt>
    <dgm:pt modelId="{CC780DA5-4DBB-4A4E-8CE2-3E28B270A23D}" type="pres">
      <dgm:prSet presAssocID="{AA7ED887-CEF4-4D90-972F-91DE25575993}" presName="sibTrans" presStyleLbl="sibTrans1D1" presStyleIdx="10" presStyleCnt="16"/>
      <dgm:spPr/>
    </dgm:pt>
    <dgm:pt modelId="{283FF655-76AF-400B-8D50-774F2DD042D1}" type="pres">
      <dgm:prSet presAssocID="{AA7ED887-CEF4-4D90-972F-91DE25575993}" presName="connectorText" presStyleLbl="sibTrans1D1" presStyleIdx="10" presStyleCnt="16"/>
      <dgm:spPr/>
    </dgm:pt>
    <dgm:pt modelId="{F347D334-C9E7-4082-BFDD-B7BDCF39DB3A}" type="pres">
      <dgm:prSet presAssocID="{7559A7AA-0CF7-4071-B194-8CF890A7CA84}" presName="node" presStyleLbl="node1" presStyleIdx="11" presStyleCnt="17">
        <dgm:presLayoutVars>
          <dgm:bulletEnabled val="1"/>
        </dgm:presLayoutVars>
      </dgm:prSet>
      <dgm:spPr/>
    </dgm:pt>
    <dgm:pt modelId="{187F2E89-20FC-49BA-8AB5-B734EAA89801}" type="pres">
      <dgm:prSet presAssocID="{571A3D0A-12FB-402E-821A-36B4BAD9BBD7}" presName="sibTrans" presStyleLbl="sibTrans1D1" presStyleIdx="11" presStyleCnt="16"/>
      <dgm:spPr/>
    </dgm:pt>
    <dgm:pt modelId="{F6E8F49C-492A-4880-8AE7-E9E262E127CF}" type="pres">
      <dgm:prSet presAssocID="{571A3D0A-12FB-402E-821A-36B4BAD9BBD7}" presName="connectorText" presStyleLbl="sibTrans1D1" presStyleIdx="11" presStyleCnt="16"/>
      <dgm:spPr/>
    </dgm:pt>
    <dgm:pt modelId="{7BFC43CD-1F6B-47ED-8BD8-BDD76869F023}" type="pres">
      <dgm:prSet presAssocID="{269C58B3-27D9-49B6-810E-C7227EE4E356}" presName="node" presStyleLbl="node1" presStyleIdx="12" presStyleCnt="17">
        <dgm:presLayoutVars>
          <dgm:bulletEnabled val="1"/>
        </dgm:presLayoutVars>
      </dgm:prSet>
      <dgm:spPr/>
    </dgm:pt>
    <dgm:pt modelId="{756B4E38-2162-4A7E-87DA-63343E63BF05}" type="pres">
      <dgm:prSet presAssocID="{AEC69100-417A-45B5-97FD-520CE65AABDB}" presName="sibTrans" presStyleLbl="sibTrans1D1" presStyleIdx="12" presStyleCnt="16"/>
      <dgm:spPr/>
    </dgm:pt>
    <dgm:pt modelId="{0CC65283-0616-44BB-BCAA-5D7311AAE986}" type="pres">
      <dgm:prSet presAssocID="{AEC69100-417A-45B5-97FD-520CE65AABDB}" presName="connectorText" presStyleLbl="sibTrans1D1" presStyleIdx="12" presStyleCnt="16"/>
      <dgm:spPr/>
    </dgm:pt>
    <dgm:pt modelId="{E8147084-DCCC-4868-A065-579B2B8D0723}" type="pres">
      <dgm:prSet presAssocID="{2B7FEC18-3E1E-4893-88D7-9B8C5C02A7A8}" presName="node" presStyleLbl="node1" presStyleIdx="13" presStyleCnt="17">
        <dgm:presLayoutVars>
          <dgm:bulletEnabled val="1"/>
        </dgm:presLayoutVars>
      </dgm:prSet>
      <dgm:spPr/>
    </dgm:pt>
    <dgm:pt modelId="{BCBD6603-4BFB-4452-AD9E-C2BE9E0E2830}" type="pres">
      <dgm:prSet presAssocID="{74DCB127-B4F6-48AE-A720-BF540CE7CECB}" presName="sibTrans" presStyleLbl="sibTrans1D1" presStyleIdx="13" presStyleCnt="16"/>
      <dgm:spPr/>
    </dgm:pt>
    <dgm:pt modelId="{829D44D1-B911-4ECE-AE7B-17B42B2B59F2}" type="pres">
      <dgm:prSet presAssocID="{74DCB127-B4F6-48AE-A720-BF540CE7CECB}" presName="connectorText" presStyleLbl="sibTrans1D1" presStyleIdx="13" presStyleCnt="16"/>
      <dgm:spPr/>
    </dgm:pt>
    <dgm:pt modelId="{96360040-275E-4DDA-9CBB-CDF072A18DB2}" type="pres">
      <dgm:prSet presAssocID="{30AE1F99-11EE-4A1F-BA1D-1495F16353BC}" presName="node" presStyleLbl="node1" presStyleIdx="14" presStyleCnt="17">
        <dgm:presLayoutVars>
          <dgm:bulletEnabled val="1"/>
        </dgm:presLayoutVars>
      </dgm:prSet>
      <dgm:spPr/>
    </dgm:pt>
    <dgm:pt modelId="{76D605B1-D20A-485F-8F3C-91C9368FE219}" type="pres">
      <dgm:prSet presAssocID="{C0FB3FDE-EC2F-40F7-A0D2-17ABDC46F936}" presName="sibTrans" presStyleLbl="sibTrans1D1" presStyleIdx="14" presStyleCnt="16"/>
      <dgm:spPr/>
    </dgm:pt>
    <dgm:pt modelId="{EB54C685-7351-4446-BFFE-1B229D875206}" type="pres">
      <dgm:prSet presAssocID="{C0FB3FDE-EC2F-40F7-A0D2-17ABDC46F936}" presName="connectorText" presStyleLbl="sibTrans1D1" presStyleIdx="14" presStyleCnt="16"/>
      <dgm:spPr/>
    </dgm:pt>
    <dgm:pt modelId="{39027F41-176F-46FA-9870-F565E494EA85}" type="pres">
      <dgm:prSet presAssocID="{9928DA60-5F3D-4E34-8A72-79798BFF1B16}" presName="node" presStyleLbl="node1" presStyleIdx="15" presStyleCnt="17">
        <dgm:presLayoutVars>
          <dgm:bulletEnabled val="1"/>
        </dgm:presLayoutVars>
      </dgm:prSet>
      <dgm:spPr/>
    </dgm:pt>
    <dgm:pt modelId="{00E4F0A1-7C0C-4CFA-8E78-00977DA871C6}" type="pres">
      <dgm:prSet presAssocID="{BF78D144-6C1B-4A43-95D6-0399ABD7A02D}" presName="sibTrans" presStyleLbl="sibTrans1D1" presStyleIdx="15" presStyleCnt="16"/>
      <dgm:spPr/>
    </dgm:pt>
    <dgm:pt modelId="{8F87F975-EB39-465B-A46F-3EDC3838D635}" type="pres">
      <dgm:prSet presAssocID="{BF78D144-6C1B-4A43-95D6-0399ABD7A02D}" presName="connectorText" presStyleLbl="sibTrans1D1" presStyleIdx="15" presStyleCnt="16"/>
      <dgm:spPr/>
    </dgm:pt>
    <dgm:pt modelId="{79403FE3-7293-4088-BF2F-3FB1A114E001}" type="pres">
      <dgm:prSet presAssocID="{620186D9-7107-4F63-A590-E3CD15E87F9A}" presName="node" presStyleLbl="node1" presStyleIdx="16" presStyleCnt="17">
        <dgm:presLayoutVars>
          <dgm:bulletEnabled val="1"/>
        </dgm:presLayoutVars>
      </dgm:prSet>
      <dgm:spPr/>
    </dgm:pt>
  </dgm:ptLst>
  <dgm:cxnLst>
    <dgm:cxn modelId="{8229A001-2C3C-4CC5-B291-68112518AACE}" srcId="{2951001D-85E5-499B-8EAE-139338E30D04}" destId="{4349C42E-D9CB-41A5-919D-98600D44DD54}" srcOrd="10" destOrd="0" parTransId="{FB016F55-0E6C-4115-9ED2-BF89550EEF99}" sibTransId="{AA7ED887-CEF4-4D90-972F-91DE25575993}"/>
    <dgm:cxn modelId="{9940AB02-315D-43BA-9E18-726491F7AA9F}" type="presOf" srcId="{5BBEF3D3-6FC8-4B68-B407-9369A46F50E5}" destId="{CF8A3DBB-8A3D-4DA4-8D61-5A3C79D72FE1}" srcOrd="0" destOrd="0" presId="urn:microsoft.com/office/officeart/2016/7/layout/RepeatingBendingProcessNew"/>
    <dgm:cxn modelId="{BE904D03-820E-4001-9F04-D3AA1CA46C31}" type="presOf" srcId="{AEC69100-417A-45B5-97FD-520CE65AABDB}" destId="{756B4E38-2162-4A7E-87DA-63343E63BF05}" srcOrd="0" destOrd="0" presId="urn:microsoft.com/office/officeart/2016/7/layout/RepeatingBendingProcessNew"/>
    <dgm:cxn modelId="{4993F106-D115-48D0-8D72-D206486A4461}" type="presOf" srcId="{CE042201-5C33-4595-A491-38D98C697475}" destId="{70BF8C68-CF5B-4D34-BBBE-380C0849BB13}" srcOrd="0" destOrd="0" presId="urn:microsoft.com/office/officeart/2016/7/layout/RepeatingBendingProcessNew"/>
    <dgm:cxn modelId="{10098807-307D-485D-93A3-AC16B3708653}" type="presOf" srcId="{74DCB127-B4F6-48AE-A720-BF540CE7CECB}" destId="{829D44D1-B911-4ECE-AE7B-17B42B2B59F2}" srcOrd="1" destOrd="0" presId="urn:microsoft.com/office/officeart/2016/7/layout/RepeatingBendingProcessNew"/>
    <dgm:cxn modelId="{259FD20D-B23A-44F3-A70B-CC46D446E8AB}" type="presOf" srcId="{5BBEF3D3-6FC8-4B68-B407-9369A46F50E5}" destId="{D2395A6E-6426-498E-AAC1-F2D8DB3652EB}" srcOrd="1" destOrd="0" presId="urn:microsoft.com/office/officeart/2016/7/layout/RepeatingBendingProcessNew"/>
    <dgm:cxn modelId="{98E6121C-D0D5-4D84-90C4-99F2A20A2BCA}" type="presOf" srcId="{39BBB155-575A-4906-BAB1-CFC9DDC0985F}" destId="{4FA8F625-9B00-42DF-A0B7-02A2D39815CD}" srcOrd="0" destOrd="0" presId="urn:microsoft.com/office/officeart/2016/7/layout/RepeatingBendingProcessNew"/>
    <dgm:cxn modelId="{5C71A622-39F6-434B-9177-95FB7F99286E}" type="presOf" srcId="{7559A7AA-0CF7-4071-B194-8CF890A7CA84}" destId="{F347D334-C9E7-4082-BFDD-B7BDCF39DB3A}" srcOrd="0" destOrd="0" presId="urn:microsoft.com/office/officeart/2016/7/layout/RepeatingBendingProcessNew"/>
    <dgm:cxn modelId="{9814132B-1616-47D3-8368-E1347A90218F}" type="presOf" srcId="{BF78D144-6C1B-4A43-95D6-0399ABD7A02D}" destId="{8F87F975-EB39-465B-A46F-3EDC3838D635}" srcOrd="1" destOrd="0" presId="urn:microsoft.com/office/officeart/2016/7/layout/RepeatingBendingProcessNew"/>
    <dgm:cxn modelId="{97300D36-ADD5-4345-B370-CCB461D73DE0}" srcId="{2951001D-85E5-499B-8EAE-139338E30D04}" destId="{427C773D-FD96-4CE3-B79E-7B49554249FA}" srcOrd="6" destOrd="0" parTransId="{9B22D248-6131-4C12-91B3-D27795191007}" sibTransId="{BB530C8D-6D5C-44FE-A10C-F43F1B464FEE}"/>
    <dgm:cxn modelId="{0FFA413A-AF20-4520-8AEB-459D525D5EB8}" type="presOf" srcId="{BF78D144-6C1B-4A43-95D6-0399ABD7A02D}" destId="{00E4F0A1-7C0C-4CFA-8E78-00977DA871C6}" srcOrd="0" destOrd="0" presId="urn:microsoft.com/office/officeart/2016/7/layout/RepeatingBendingProcessNew"/>
    <dgm:cxn modelId="{CE23563C-2E1B-41D2-BBE2-3926E6A6493E}" srcId="{2951001D-85E5-499B-8EAE-139338E30D04}" destId="{75A8B5BF-F520-420F-A38F-B2CCA2A28F05}" srcOrd="2" destOrd="0" parTransId="{8F14B059-F573-40C1-8FDD-EC2BD7A92751}" sibTransId="{CAFBD5A5-AA0A-44D0-9D43-D4206187147C}"/>
    <dgm:cxn modelId="{A8E8E03D-46A3-4DCE-ABA9-CEC3BE0C3D5C}" type="presOf" srcId="{4853EE05-2679-4324-89AA-8CA745231589}" destId="{CB40350D-AB8C-4705-BD77-E61942127E32}" srcOrd="1" destOrd="0" presId="urn:microsoft.com/office/officeart/2016/7/layout/RepeatingBendingProcessNew"/>
    <dgm:cxn modelId="{FFA76D3E-219F-4869-818F-00B1336A2800}" type="presOf" srcId="{54507E59-5DC1-4A1F-A11F-5C7251D8AE2C}" destId="{065B5437-A941-4972-B2E5-2F5ED5D6EFFE}" srcOrd="0" destOrd="0" presId="urn:microsoft.com/office/officeart/2016/7/layout/RepeatingBendingProcessNew"/>
    <dgm:cxn modelId="{7B3FB141-BE08-4316-9223-5CA42FAD8391}" type="presOf" srcId="{EFD4753F-B086-466D-B90C-0C581B0797B1}" destId="{473CC8BB-6EC9-443C-8F48-EF44CADB14CE}" srcOrd="0" destOrd="0" presId="urn:microsoft.com/office/officeart/2016/7/layout/RepeatingBendingProcessNew"/>
    <dgm:cxn modelId="{5A556D42-79D0-458F-8336-C58AC46B1D75}" type="presOf" srcId="{8ACA9086-7A42-4CB7-847C-545C539657D1}" destId="{12C79FAD-A204-48A2-8D51-4675259337A4}" srcOrd="0" destOrd="0" presId="urn:microsoft.com/office/officeart/2016/7/layout/RepeatingBendingProcessNew"/>
    <dgm:cxn modelId="{F3725B43-C115-498C-87EC-6710E2365F2C}" type="presOf" srcId="{BB530C8D-6D5C-44FE-A10C-F43F1B464FEE}" destId="{EC462835-AE52-4715-B9CE-82C14D49422C}" srcOrd="1" destOrd="0" presId="urn:microsoft.com/office/officeart/2016/7/layout/RepeatingBendingProcessNew"/>
    <dgm:cxn modelId="{45FB8263-5FE6-4B8A-A5E6-3150AE67FEB3}" type="presOf" srcId="{C0FB3FDE-EC2F-40F7-A0D2-17ABDC46F936}" destId="{EB54C685-7351-4446-BFFE-1B229D875206}" srcOrd="1" destOrd="0" presId="urn:microsoft.com/office/officeart/2016/7/layout/RepeatingBendingProcessNew"/>
    <dgm:cxn modelId="{64817B45-508F-496C-B355-D267E1B6E3C3}" type="presOf" srcId="{A1E42F44-9510-4138-A340-C7F8B7F3DCF1}" destId="{A1C5BBDC-EC70-4A7C-A8F3-03D0D717EF48}" srcOrd="1" destOrd="0" presId="urn:microsoft.com/office/officeart/2016/7/layout/RepeatingBendingProcessNew"/>
    <dgm:cxn modelId="{05438D66-EDF2-45CD-82C9-5E2828991CCE}" srcId="{2951001D-85E5-499B-8EAE-139338E30D04}" destId="{0C6F65FD-7572-42E0-AD0E-17CCA82F26ED}" srcOrd="7" destOrd="0" parTransId="{4E72D848-BA69-44BE-BD89-265DD4189663}" sibTransId="{39BBB155-575A-4906-BAB1-CFC9DDC0985F}"/>
    <dgm:cxn modelId="{75EB4E67-5FDC-4744-A5E3-BCC088CE3B6E}" srcId="{2951001D-85E5-499B-8EAE-139338E30D04}" destId="{F53BB806-D5B2-4725-91D4-DF4F95AE6051}" srcOrd="5" destOrd="0" parTransId="{91282BD3-2ECF-4C5C-8ED5-DF7DC162B3C9}" sibTransId="{A1E42F44-9510-4138-A340-C7F8B7F3DCF1}"/>
    <dgm:cxn modelId="{6ED68A4B-E395-475F-96F6-9EDDD8344499}" type="presOf" srcId="{72EA082A-9D24-439F-8AAB-3679BD65E0AA}" destId="{66B89143-6D58-4566-B2EC-638B34372D49}" srcOrd="0" destOrd="0" presId="urn:microsoft.com/office/officeart/2016/7/layout/RepeatingBendingProcessNew"/>
    <dgm:cxn modelId="{D78DCA6E-FDD1-4057-B704-963C57DD2DBA}" type="presOf" srcId="{D13531CF-0C34-43D9-82B3-BFE4595DB7AD}" destId="{86D46A64-1AC2-4C80-8839-12A6BDD10A83}" srcOrd="0" destOrd="0" presId="urn:microsoft.com/office/officeart/2016/7/layout/RepeatingBendingProcessNew"/>
    <dgm:cxn modelId="{F974A76F-1817-47F3-A6C2-9C03A928380C}" srcId="{2951001D-85E5-499B-8EAE-139338E30D04}" destId="{B0B7E1A1-BD06-4F0A-93B3-12367212481B}" srcOrd="8" destOrd="0" parTransId="{F8DB8D40-194C-47EE-9052-B7C0AC44EB6A}" sibTransId="{5BBEF3D3-6FC8-4B68-B407-9369A46F50E5}"/>
    <dgm:cxn modelId="{3DC5F96F-E9F4-4372-A2BA-81A2C08D2483}" type="presOf" srcId="{39BBB155-575A-4906-BAB1-CFC9DDC0985F}" destId="{92D7A70A-203F-4F31-875C-06CCAF0F6660}" srcOrd="1" destOrd="0" presId="urn:microsoft.com/office/officeart/2016/7/layout/RepeatingBendingProcessNew"/>
    <dgm:cxn modelId="{FEAE1A51-1D23-49BC-AEE5-59EC25C14250}" type="presOf" srcId="{269C58B3-27D9-49B6-810E-C7227EE4E356}" destId="{7BFC43CD-1F6B-47ED-8BD8-BDD76869F023}" srcOrd="0" destOrd="0" presId="urn:microsoft.com/office/officeart/2016/7/layout/RepeatingBendingProcessNew"/>
    <dgm:cxn modelId="{64DE7E52-EE46-4E31-9D72-752300BA2B71}" srcId="{2951001D-85E5-499B-8EAE-139338E30D04}" destId="{9928DA60-5F3D-4E34-8A72-79798BFF1B16}" srcOrd="15" destOrd="0" parTransId="{7FE8B392-E6C4-4BA1-8D11-03D38FC20892}" sibTransId="{BF78D144-6C1B-4A43-95D6-0399ABD7A02D}"/>
    <dgm:cxn modelId="{1B688972-50A8-4319-94EA-D971AE941C48}" type="presOf" srcId="{CAFBD5A5-AA0A-44D0-9D43-D4206187147C}" destId="{E4B88BD7-E6A6-406B-9E61-3A6207AB57C2}" srcOrd="0" destOrd="0" presId="urn:microsoft.com/office/officeart/2016/7/layout/RepeatingBendingProcessNew"/>
    <dgm:cxn modelId="{27251973-0D95-4DAB-9DA5-E6F1C0B4CC51}" srcId="{2951001D-85E5-499B-8EAE-139338E30D04}" destId="{2B7FEC18-3E1E-4893-88D7-9B8C5C02A7A8}" srcOrd="13" destOrd="0" parTransId="{7E9D258D-81B1-4557-889F-ECAD0522D7C8}" sibTransId="{74DCB127-B4F6-48AE-A720-BF540CE7CECB}"/>
    <dgm:cxn modelId="{58997174-3360-4535-8F05-FDA5071BEC1F}" type="presOf" srcId="{AA7ED887-CEF4-4D90-972F-91DE25575993}" destId="{CC780DA5-4DBB-4A4E-8CE2-3E28B270A23D}" srcOrd="0" destOrd="0" presId="urn:microsoft.com/office/officeart/2016/7/layout/RepeatingBendingProcessNew"/>
    <dgm:cxn modelId="{D5404455-489E-42A3-A4C5-547C7785F3A8}" type="presOf" srcId="{C0FB3FDE-EC2F-40F7-A0D2-17ABDC46F936}" destId="{76D605B1-D20A-485F-8F3C-91C9368FE219}" srcOrd="0" destOrd="0" presId="urn:microsoft.com/office/officeart/2016/7/layout/RepeatingBendingProcessNew"/>
    <dgm:cxn modelId="{D2A96056-B6B8-4017-9406-C331C8692A6B}" type="presOf" srcId="{BB530C8D-6D5C-44FE-A10C-F43F1B464FEE}" destId="{70B69FC0-1020-473E-AC38-DCFEC15C2DCF}" srcOrd="0" destOrd="0" presId="urn:microsoft.com/office/officeart/2016/7/layout/RepeatingBendingProcessNew"/>
    <dgm:cxn modelId="{7EF28956-3ED8-427C-A4FA-9BBD31541B4F}" srcId="{2951001D-85E5-499B-8EAE-139338E30D04}" destId="{72EA082A-9D24-439F-8AAB-3679BD65E0AA}" srcOrd="9" destOrd="0" parTransId="{D53B8BA0-BC36-45B0-A9D7-C465823449AE}" sibTransId="{D13531CF-0C34-43D9-82B3-BFE4595DB7AD}"/>
    <dgm:cxn modelId="{1AB61558-0ED5-4693-8C04-C2D3FE4CEDF9}" type="presOf" srcId="{D0602FE0-E2B9-414B-8DBF-5635015EAB29}" destId="{0334CA03-8442-4FCC-AD69-2FEF978A704E}" srcOrd="1" destOrd="0" presId="urn:microsoft.com/office/officeart/2016/7/layout/RepeatingBendingProcessNew"/>
    <dgm:cxn modelId="{07B4217A-E2F1-4B7D-8282-DEEC34904F7A}" type="presOf" srcId="{D0602FE0-E2B9-414B-8DBF-5635015EAB29}" destId="{2B08BFCF-BCE3-4F63-A333-6ADCCC909E64}" srcOrd="0" destOrd="0" presId="urn:microsoft.com/office/officeart/2016/7/layout/RepeatingBendingProcessNew"/>
    <dgm:cxn modelId="{EE1A4A7D-6D45-44B0-88BC-32937607E733}" srcId="{2951001D-85E5-499B-8EAE-139338E30D04}" destId="{54507E59-5DC1-4A1F-A11F-5C7251D8AE2C}" srcOrd="0" destOrd="0" parTransId="{058AEAA9-3C50-49B5-805B-DB4870AD7291}" sibTransId="{4853EE05-2679-4324-89AA-8CA745231589}"/>
    <dgm:cxn modelId="{6844DB85-3940-4BCC-B7F4-FD6621D4ABAB}" type="presOf" srcId="{2951001D-85E5-499B-8EAE-139338E30D04}" destId="{86433D6A-7F41-47D6-A9BA-83F964ACA944}" srcOrd="0" destOrd="0" presId="urn:microsoft.com/office/officeart/2016/7/layout/RepeatingBendingProcessNew"/>
    <dgm:cxn modelId="{B8E1BD86-D9AE-4C90-BE7D-C2AD913BF25A}" type="presOf" srcId="{571A3D0A-12FB-402E-821A-36B4BAD9BBD7}" destId="{F6E8F49C-492A-4880-8AE7-E9E262E127CF}" srcOrd="1" destOrd="0" presId="urn:microsoft.com/office/officeart/2016/7/layout/RepeatingBendingProcessNew"/>
    <dgm:cxn modelId="{2C7A9F91-6BC7-49A2-BF46-18744CE2B3E8}" type="presOf" srcId="{620186D9-7107-4F63-A590-E3CD15E87F9A}" destId="{79403FE3-7293-4088-BF2F-3FB1A114E001}" srcOrd="0" destOrd="0" presId="urn:microsoft.com/office/officeart/2016/7/layout/RepeatingBendingProcessNew"/>
    <dgm:cxn modelId="{AF9DF594-5815-46B0-8DD2-A241A84AE1CE}" type="presOf" srcId="{75A8B5BF-F520-420F-A38F-B2CCA2A28F05}" destId="{5285D760-A69D-47E4-BC3E-DB0AD65E02BC}" srcOrd="0" destOrd="0" presId="urn:microsoft.com/office/officeart/2016/7/layout/RepeatingBendingProcessNew"/>
    <dgm:cxn modelId="{20904A9D-3129-4D37-88B1-8141BE332C91}" type="presOf" srcId="{9928DA60-5F3D-4E34-8A72-79798BFF1B16}" destId="{39027F41-176F-46FA-9870-F565E494EA85}" srcOrd="0" destOrd="0" presId="urn:microsoft.com/office/officeart/2016/7/layout/RepeatingBendingProcessNew"/>
    <dgm:cxn modelId="{554FA69F-C67E-4EDA-BA6C-76FA66A5A41A}" type="presOf" srcId="{205CCD68-81EC-4FE3-83F8-CBB9EE45A857}" destId="{3ECE4D58-FA98-4B67-8DE2-0DFF4EDD755B}" srcOrd="1" destOrd="0" presId="urn:microsoft.com/office/officeart/2016/7/layout/RepeatingBendingProcessNew"/>
    <dgm:cxn modelId="{3418C9A1-7E2C-4D72-899C-CA3B09236F22}" srcId="{2951001D-85E5-499B-8EAE-139338E30D04}" destId="{CE042201-5C33-4595-A491-38D98C697475}" srcOrd="4" destOrd="0" parTransId="{C6EC6AB1-787C-4483-B0C9-FA7913EE3B98}" sibTransId="{D0602FE0-E2B9-414B-8DBF-5635015EAB29}"/>
    <dgm:cxn modelId="{31AC6CA3-AD5E-4C01-93FE-AFB7B43D2A1C}" type="presOf" srcId="{AEC69100-417A-45B5-97FD-520CE65AABDB}" destId="{0CC65283-0616-44BB-BCAA-5D7311AAE986}" srcOrd="1" destOrd="0" presId="urn:microsoft.com/office/officeart/2016/7/layout/RepeatingBendingProcessNew"/>
    <dgm:cxn modelId="{799F6FAC-290C-4CC4-BAD2-8A4A2F27D2CD}" type="presOf" srcId="{74DCB127-B4F6-48AE-A720-BF540CE7CECB}" destId="{BCBD6603-4BFB-4452-AD9E-C2BE9E0E2830}" srcOrd="0" destOrd="0" presId="urn:microsoft.com/office/officeart/2016/7/layout/RepeatingBendingProcessNew"/>
    <dgm:cxn modelId="{37088BAD-AC24-43D4-AF1C-F7B8AAADA4A1}" type="presOf" srcId="{FB23BEA3-CEC0-4CB8-A473-FA0D1A80D5C4}" destId="{2A85EEF9-EEDF-4A16-B049-E9E135DAF631}" srcOrd="0" destOrd="0" presId="urn:microsoft.com/office/officeart/2016/7/layout/RepeatingBendingProcessNew"/>
    <dgm:cxn modelId="{07083AAF-2930-4396-8771-2715AFE47139}" type="presOf" srcId="{4853EE05-2679-4324-89AA-8CA745231589}" destId="{912410CF-9819-4966-A642-D4594FFBDAAA}" srcOrd="0" destOrd="0" presId="urn:microsoft.com/office/officeart/2016/7/layout/RepeatingBendingProcessNew"/>
    <dgm:cxn modelId="{DDF002B0-32B2-4E0E-B469-87A3C8016212}" type="presOf" srcId="{B0B7E1A1-BD06-4F0A-93B3-12367212481B}" destId="{0DD81E37-A12B-4DE6-B887-43347598F21B}" srcOrd="0" destOrd="0" presId="urn:microsoft.com/office/officeart/2016/7/layout/RepeatingBendingProcessNew"/>
    <dgm:cxn modelId="{46A948B1-DF3E-482D-86C3-5ED0817CA405}" type="presOf" srcId="{EFD4753F-B086-466D-B90C-0C581B0797B1}" destId="{5B07C8E0-2D87-4FCB-9F9E-2CBE83E39697}" srcOrd="1" destOrd="0" presId="urn:microsoft.com/office/officeart/2016/7/layout/RepeatingBendingProcessNew"/>
    <dgm:cxn modelId="{9ED592B6-DC86-4FB8-BC58-9F863B62825C}" type="presOf" srcId="{427C773D-FD96-4CE3-B79E-7B49554249FA}" destId="{4A62E2EC-D829-4E60-82C6-4FFB4B07E8B2}" srcOrd="0" destOrd="0" presId="urn:microsoft.com/office/officeart/2016/7/layout/RepeatingBendingProcessNew"/>
    <dgm:cxn modelId="{4E310FBC-85B6-4E15-A60F-CB1696764586}" type="presOf" srcId="{30AE1F99-11EE-4A1F-BA1D-1495F16353BC}" destId="{96360040-275E-4DDA-9CBB-CDF072A18DB2}" srcOrd="0" destOrd="0" presId="urn:microsoft.com/office/officeart/2016/7/layout/RepeatingBendingProcessNew"/>
    <dgm:cxn modelId="{D91A44BC-510F-4F97-B25B-E0654148B676}" type="presOf" srcId="{A1E42F44-9510-4138-A340-C7F8B7F3DCF1}" destId="{8BF90241-CA32-4B8E-9C49-28BC54A0C5E6}" srcOrd="0" destOrd="0" presId="urn:microsoft.com/office/officeart/2016/7/layout/RepeatingBendingProcessNew"/>
    <dgm:cxn modelId="{171BF9BF-36B6-4B08-8DB3-9D99644FDCFB}" type="presOf" srcId="{AA7ED887-CEF4-4D90-972F-91DE25575993}" destId="{283FF655-76AF-400B-8D50-774F2DD042D1}" srcOrd="1" destOrd="0" presId="urn:microsoft.com/office/officeart/2016/7/layout/RepeatingBendingProcessNew"/>
    <dgm:cxn modelId="{1A9815C5-71C5-4226-93D6-E8A239C9EBDD}" type="presOf" srcId="{571A3D0A-12FB-402E-821A-36B4BAD9BBD7}" destId="{187F2E89-20FC-49BA-8AB5-B734EAA89801}" srcOrd="0" destOrd="0" presId="urn:microsoft.com/office/officeart/2016/7/layout/RepeatingBendingProcessNew"/>
    <dgm:cxn modelId="{AF0B40C5-5510-4F0C-90CC-7A99EABEE316}" type="presOf" srcId="{CAFBD5A5-AA0A-44D0-9D43-D4206187147C}" destId="{54BAE209-B693-4967-BDD4-65088B8C8955}" srcOrd="1" destOrd="0" presId="urn:microsoft.com/office/officeart/2016/7/layout/RepeatingBendingProcessNew"/>
    <dgm:cxn modelId="{155F1CD2-9AB2-4AC6-BE95-FFBBCF4FA855}" type="presOf" srcId="{0C6F65FD-7572-42E0-AD0E-17CCA82F26ED}" destId="{5301E0C4-8BE2-4BF8-AC11-8FA5850FB011}" srcOrd="0" destOrd="0" presId="urn:microsoft.com/office/officeart/2016/7/layout/RepeatingBendingProcessNew"/>
    <dgm:cxn modelId="{A29963D2-DD3C-410C-9944-711FCDEE6AA3}" type="presOf" srcId="{D13531CF-0C34-43D9-82B3-BFE4595DB7AD}" destId="{506EC8CA-74F4-4B99-8718-26C0711B1D34}" srcOrd="1" destOrd="0" presId="urn:microsoft.com/office/officeart/2016/7/layout/RepeatingBendingProcessNew"/>
    <dgm:cxn modelId="{152686DC-5D0D-4F16-B673-98EA9E544848}" srcId="{2951001D-85E5-499B-8EAE-139338E30D04}" destId="{30AE1F99-11EE-4A1F-BA1D-1495F16353BC}" srcOrd="14" destOrd="0" parTransId="{0446C4AD-C4ED-4B54-8021-BC35AD5A8403}" sibTransId="{C0FB3FDE-EC2F-40F7-A0D2-17ABDC46F936}"/>
    <dgm:cxn modelId="{F96645E2-8AE9-4A89-9E59-25535C78B388}" srcId="{2951001D-85E5-499B-8EAE-139338E30D04}" destId="{620186D9-7107-4F63-A590-E3CD15E87F9A}" srcOrd="16" destOrd="0" parTransId="{AFBB1D81-F72D-4144-8FE3-59EB1317C296}" sibTransId="{49895031-9B1A-4F47-9F80-91AD7273625F}"/>
    <dgm:cxn modelId="{45829DE2-4D10-4E17-863A-94FF1E84E497}" type="presOf" srcId="{2B7FEC18-3E1E-4893-88D7-9B8C5C02A7A8}" destId="{E8147084-DCCC-4868-A065-579B2B8D0723}" srcOrd="0" destOrd="0" presId="urn:microsoft.com/office/officeart/2016/7/layout/RepeatingBendingProcessNew"/>
    <dgm:cxn modelId="{8F4D0EF1-86D1-40C8-9CB3-D164D48A3BF5}" type="presOf" srcId="{F53BB806-D5B2-4725-91D4-DF4F95AE6051}" destId="{6AF83F23-FB2E-4B65-9B49-9E7F5A62BF74}" srcOrd="0" destOrd="0" presId="urn:microsoft.com/office/officeart/2016/7/layout/RepeatingBendingProcessNew"/>
    <dgm:cxn modelId="{B6092CF7-2363-4F15-91FB-1403E698F6F2}" srcId="{2951001D-85E5-499B-8EAE-139338E30D04}" destId="{8ACA9086-7A42-4CB7-847C-545C539657D1}" srcOrd="1" destOrd="0" parTransId="{7D93F98C-B7FE-415F-AE07-350824657C8F}" sibTransId="{EFD4753F-B086-466D-B90C-0C581B0797B1}"/>
    <dgm:cxn modelId="{936B86F8-1881-4A86-B45A-5693106DBEAA}" srcId="{2951001D-85E5-499B-8EAE-139338E30D04}" destId="{7559A7AA-0CF7-4071-B194-8CF890A7CA84}" srcOrd="11" destOrd="0" parTransId="{791CFB46-A4EF-4B35-941F-266C99D7A687}" sibTransId="{571A3D0A-12FB-402E-821A-36B4BAD9BBD7}"/>
    <dgm:cxn modelId="{1F34BFFC-91EE-475A-BD72-3A93C915BB38}" type="presOf" srcId="{4349C42E-D9CB-41A5-919D-98600D44DD54}" destId="{93571657-81E4-4CB2-A9F6-5D8035DBD398}" srcOrd="0" destOrd="0" presId="urn:microsoft.com/office/officeart/2016/7/layout/RepeatingBendingProcessNew"/>
    <dgm:cxn modelId="{48B7FFFC-954B-4424-8B0B-96DC6209901B}" type="presOf" srcId="{205CCD68-81EC-4FE3-83F8-CBB9EE45A857}" destId="{DAB19BD7-C774-44CF-8802-0F91797DCCB2}" srcOrd="0" destOrd="0" presId="urn:microsoft.com/office/officeart/2016/7/layout/RepeatingBendingProcessNew"/>
    <dgm:cxn modelId="{C6DD4DFD-B5C5-4EC3-8DAC-FB344C855903}" srcId="{2951001D-85E5-499B-8EAE-139338E30D04}" destId="{269C58B3-27D9-49B6-810E-C7227EE4E356}" srcOrd="12" destOrd="0" parTransId="{DC1CD0FC-E79D-4037-8452-BFB587EE26D1}" sibTransId="{AEC69100-417A-45B5-97FD-520CE65AABDB}"/>
    <dgm:cxn modelId="{FB4738FE-937E-4DE6-8FC6-ABDEEEECF7F6}" srcId="{2951001D-85E5-499B-8EAE-139338E30D04}" destId="{FB23BEA3-CEC0-4CB8-A473-FA0D1A80D5C4}" srcOrd="3" destOrd="0" parTransId="{DBC31012-FC55-4E22-8B31-3F96B35CBDD9}" sibTransId="{205CCD68-81EC-4FE3-83F8-CBB9EE45A857}"/>
    <dgm:cxn modelId="{85DF134F-73C7-416B-AC49-69B65A3E3FEB}" type="presParOf" srcId="{86433D6A-7F41-47D6-A9BA-83F964ACA944}" destId="{065B5437-A941-4972-B2E5-2F5ED5D6EFFE}" srcOrd="0" destOrd="0" presId="urn:microsoft.com/office/officeart/2016/7/layout/RepeatingBendingProcessNew"/>
    <dgm:cxn modelId="{F19A1932-1AD5-4065-9181-6969FE63CE84}" type="presParOf" srcId="{86433D6A-7F41-47D6-A9BA-83F964ACA944}" destId="{912410CF-9819-4966-A642-D4594FFBDAAA}" srcOrd="1" destOrd="0" presId="urn:microsoft.com/office/officeart/2016/7/layout/RepeatingBendingProcessNew"/>
    <dgm:cxn modelId="{6FB5DE18-2B59-484B-8CB7-DE098095060B}" type="presParOf" srcId="{912410CF-9819-4966-A642-D4594FFBDAAA}" destId="{CB40350D-AB8C-4705-BD77-E61942127E32}" srcOrd="0" destOrd="0" presId="urn:microsoft.com/office/officeart/2016/7/layout/RepeatingBendingProcessNew"/>
    <dgm:cxn modelId="{D0FCAAD6-B77D-4B1C-BBCC-A3E3350DD58B}" type="presParOf" srcId="{86433D6A-7F41-47D6-A9BA-83F964ACA944}" destId="{12C79FAD-A204-48A2-8D51-4675259337A4}" srcOrd="2" destOrd="0" presId="urn:microsoft.com/office/officeart/2016/7/layout/RepeatingBendingProcessNew"/>
    <dgm:cxn modelId="{1D3FF7C6-9A98-4C8F-9B9C-E36A7E183B25}" type="presParOf" srcId="{86433D6A-7F41-47D6-A9BA-83F964ACA944}" destId="{473CC8BB-6EC9-443C-8F48-EF44CADB14CE}" srcOrd="3" destOrd="0" presId="urn:microsoft.com/office/officeart/2016/7/layout/RepeatingBendingProcessNew"/>
    <dgm:cxn modelId="{23E23524-E7E9-41EF-AAAF-9F70EB7F62A7}" type="presParOf" srcId="{473CC8BB-6EC9-443C-8F48-EF44CADB14CE}" destId="{5B07C8E0-2D87-4FCB-9F9E-2CBE83E39697}" srcOrd="0" destOrd="0" presId="urn:microsoft.com/office/officeart/2016/7/layout/RepeatingBendingProcessNew"/>
    <dgm:cxn modelId="{82503CA0-F611-4498-A6E1-BFDF7141DC08}" type="presParOf" srcId="{86433D6A-7F41-47D6-A9BA-83F964ACA944}" destId="{5285D760-A69D-47E4-BC3E-DB0AD65E02BC}" srcOrd="4" destOrd="0" presId="urn:microsoft.com/office/officeart/2016/7/layout/RepeatingBendingProcessNew"/>
    <dgm:cxn modelId="{13C8091A-2685-4824-A6D7-4B2EFC7901C5}" type="presParOf" srcId="{86433D6A-7F41-47D6-A9BA-83F964ACA944}" destId="{E4B88BD7-E6A6-406B-9E61-3A6207AB57C2}" srcOrd="5" destOrd="0" presId="urn:microsoft.com/office/officeart/2016/7/layout/RepeatingBendingProcessNew"/>
    <dgm:cxn modelId="{E6A40F57-F9B4-4E8C-BB69-612E0D69A1C2}" type="presParOf" srcId="{E4B88BD7-E6A6-406B-9E61-3A6207AB57C2}" destId="{54BAE209-B693-4967-BDD4-65088B8C8955}" srcOrd="0" destOrd="0" presId="urn:microsoft.com/office/officeart/2016/7/layout/RepeatingBendingProcessNew"/>
    <dgm:cxn modelId="{7EA0838C-D70B-4CAA-BC3A-867E01D2663A}" type="presParOf" srcId="{86433D6A-7F41-47D6-A9BA-83F964ACA944}" destId="{2A85EEF9-EEDF-4A16-B049-E9E135DAF631}" srcOrd="6" destOrd="0" presId="urn:microsoft.com/office/officeart/2016/7/layout/RepeatingBendingProcessNew"/>
    <dgm:cxn modelId="{116F4F04-82CF-475E-BE3C-91030881D636}" type="presParOf" srcId="{86433D6A-7F41-47D6-A9BA-83F964ACA944}" destId="{DAB19BD7-C774-44CF-8802-0F91797DCCB2}" srcOrd="7" destOrd="0" presId="urn:microsoft.com/office/officeart/2016/7/layout/RepeatingBendingProcessNew"/>
    <dgm:cxn modelId="{0A712572-C64F-48E4-A1F1-40E4AE0C0D78}" type="presParOf" srcId="{DAB19BD7-C774-44CF-8802-0F91797DCCB2}" destId="{3ECE4D58-FA98-4B67-8DE2-0DFF4EDD755B}" srcOrd="0" destOrd="0" presId="urn:microsoft.com/office/officeart/2016/7/layout/RepeatingBendingProcessNew"/>
    <dgm:cxn modelId="{8A8D200C-257A-4DDD-BF6B-B2F9CEE5D17B}" type="presParOf" srcId="{86433D6A-7F41-47D6-A9BA-83F964ACA944}" destId="{70BF8C68-CF5B-4D34-BBBE-380C0849BB13}" srcOrd="8" destOrd="0" presId="urn:microsoft.com/office/officeart/2016/7/layout/RepeatingBendingProcessNew"/>
    <dgm:cxn modelId="{137ABEB3-016D-4C8E-A148-C9FF94222E78}" type="presParOf" srcId="{86433D6A-7F41-47D6-A9BA-83F964ACA944}" destId="{2B08BFCF-BCE3-4F63-A333-6ADCCC909E64}" srcOrd="9" destOrd="0" presId="urn:microsoft.com/office/officeart/2016/7/layout/RepeatingBendingProcessNew"/>
    <dgm:cxn modelId="{B03CB49A-0225-4DF5-8BB5-142C7F2841CE}" type="presParOf" srcId="{2B08BFCF-BCE3-4F63-A333-6ADCCC909E64}" destId="{0334CA03-8442-4FCC-AD69-2FEF978A704E}" srcOrd="0" destOrd="0" presId="urn:microsoft.com/office/officeart/2016/7/layout/RepeatingBendingProcessNew"/>
    <dgm:cxn modelId="{5FC15A39-54E3-44E2-B6D7-4CC6684E812E}" type="presParOf" srcId="{86433D6A-7F41-47D6-A9BA-83F964ACA944}" destId="{6AF83F23-FB2E-4B65-9B49-9E7F5A62BF74}" srcOrd="10" destOrd="0" presId="urn:microsoft.com/office/officeart/2016/7/layout/RepeatingBendingProcessNew"/>
    <dgm:cxn modelId="{887C2D90-D111-4204-93CB-3DDF5D99E318}" type="presParOf" srcId="{86433D6A-7F41-47D6-A9BA-83F964ACA944}" destId="{8BF90241-CA32-4B8E-9C49-28BC54A0C5E6}" srcOrd="11" destOrd="0" presId="urn:microsoft.com/office/officeart/2016/7/layout/RepeatingBendingProcessNew"/>
    <dgm:cxn modelId="{01472635-D640-43E2-9A42-645D81AB791A}" type="presParOf" srcId="{8BF90241-CA32-4B8E-9C49-28BC54A0C5E6}" destId="{A1C5BBDC-EC70-4A7C-A8F3-03D0D717EF48}" srcOrd="0" destOrd="0" presId="urn:microsoft.com/office/officeart/2016/7/layout/RepeatingBendingProcessNew"/>
    <dgm:cxn modelId="{5482535C-2D44-4671-9049-6F0923DDEB5D}" type="presParOf" srcId="{86433D6A-7F41-47D6-A9BA-83F964ACA944}" destId="{4A62E2EC-D829-4E60-82C6-4FFB4B07E8B2}" srcOrd="12" destOrd="0" presId="urn:microsoft.com/office/officeart/2016/7/layout/RepeatingBendingProcessNew"/>
    <dgm:cxn modelId="{9157A474-FACA-423F-98E2-F82744EAA912}" type="presParOf" srcId="{86433D6A-7F41-47D6-A9BA-83F964ACA944}" destId="{70B69FC0-1020-473E-AC38-DCFEC15C2DCF}" srcOrd="13" destOrd="0" presId="urn:microsoft.com/office/officeart/2016/7/layout/RepeatingBendingProcessNew"/>
    <dgm:cxn modelId="{E229523C-114A-4F1B-94BC-EB5544AE7205}" type="presParOf" srcId="{70B69FC0-1020-473E-AC38-DCFEC15C2DCF}" destId="{EC462835-AE52-4715-B9CE-82C14D49422C}" srcOrd="0" destOrd="0" presId="urn:microsoft.com/office/officeart/2016/7/layout/RepeatingBendingProcessNew"/>
    <dgm:cxn modelId="{62D189D6-2D2A-4A5C-92E3-E033FF2484B9}" type="presParOf" srcId="{86433D6A-7F41-47D6-A9BA-83F964ACA944}" destId="{5301E0C4-8BE2-4BF8-AC11-8FA5850FB011}" srcOrd="14" destOrd="0" presId="urn:microsoft.com/office/officeart/2016/7/layout/RepeatingBendingProcessNew"/>
    <dgm:cxn modelId="{324C5466-E513-42ED-BB9C-84D9C16F1612}" type="presParOf" srcId="{86433D6A-7F41-47D6-A9BA-83F964ACA944}" destId="{4FA8F625-9B00-42DF-A0B7-02A2D39815CD}" srcOrd="15" destOrd="0" presId="urn:microsoft.com/office/officeart/2016/7/layout/RepeatingBendingProcessNew"/>
    <dgm:cxn modelId="{D3F4D4C6-BC8D-42B1-9E36-FB1B64240588}" type="presParOf" srcId="{4FA8F625-9B00-42DF-A0B7-02A2D39815CD}" destId="{92D7A70A-203F-4F31-875C-06CCAF0F6660}" srcOrd="0" destOrd="0" presId="urn:microsoft.com/office/officeart/2016/7/layout/RepeatingBendingProcessNew"/>
    <dgm:cxn modelId="{A3561F8B-993E-442A-ACAE-1E1F23847773}" type="presParOf" srcId="{86433D6A-7F41-47D6-A9BA-83F964ACA944}" destId="{0DD81E37-A12B-4DE6-B887-43347598F21B}" srcOrd="16" destOrd="0" presId="urn:microsoft.com/office/officeart/2016/7/layout/RepeatingBendingProcessNew"/>
    <dgm:cxn modelId="{BFCFD4CA-B52B-4CE6-9D29-DBA7C64C2C09}" type="presParOf" srcId="{86433D6A-7F41-47D6-A9BA-83F964ACA944}" destId="{CF8A3DBB-8A3D-4DA4-8D61-5A3C79D72FE1}" srcOrd="17" destOrd="0" presId="urn:microsoft.com/office/officeart/2016/7/layout/RepeatingBendingProcessNew"/>
    <dgm:cxn modelId="{C423D233-74CB-4850-9DEE-A9432807F2A8}" type="presParOf" srcId="{CF8A3DBB-8A3D-4DA4-8D61-5A3C79D72FE1}" destId="{D2395A6E-6426-498E-AAC1-F2D8DB3652EB}" srcOrd="0" destOrd="0" presId="urn:microsoft.com/office/officeart/2016/7/layout/RepeatingBendingProcessNew"/>
    <dgm:cxn modelId="{A5550643-4FDC-4C0C-BB6B-FDFBA3BB8BCF}" type="presParOf" srcId="{86433D6A-7F41-47D6-A9BA-83F964ACA944}" destId="{66B89143-6D58-4566-B2EC-638B34372D49}" srcOrd="18" destOrd="0" presId="urn:microsoft.com/office/officeart/2016/7/layout/RepeatingBendingProcessNew"/>
    <dgm:cxn modelId="{9D683F1C-D6EE-4082-AA42-1C91629086DB}" type="presParOf" srcId="{86433D6A-7F41-47D6-A9BA-83F964ACA944}" destId="{86D46A64-1AC2-4C80-8839-12A6BDD10A83}" srcOrd="19" destOrd="0" presId="urn:microsoft.com/office/officeart/2016/7/layout/RepeatingBendingProcessNew"/>
    <dgm:cxn modelId="{A70D6093-582A-4330-85AF-B09FE5165684}" type="presParOf" srcId="{86D46A64-1AC2-4C80-8839-12A6BDD10A83}" destId="{506EC8CA-74F4-4B99-8718-26C0711B1D34}" srcOrd="0" destOrd="0" presId="urn:microsoft.com/office/officeart/2016/7/layout/RepeatingBendingProcessNew"/>
    <dgm:cxn modelId="{C39D5C49-1992-4CC8-B01B-541C3D91A77C}" type="presParOf" srcId="{86433D6A-7F41-47D6-A9BA-83F964ACA944}" destId="{93571657-81E4-4CB2-A9F6-5D8035DBD398}" srcOrd="20" destOrd="0" presId="urn:microsoft.com/office/officeart/2016/7/layout/RepeatingBendingProcessNew"/>
    <dgm:cxn modelId="{F31EBF0E-D20A-4BFF-80B3-A804AADCDD08}" type="presParOf" srcId="{86433D6A-7F41-47D6-A9BA-83F964ACA944}" destId="{CC780DA5-4DBB-4A4E-8CE2-3E28B270A23D}" srcOrd="21" destOrd="0" presId="urn:microsoft.com/office/officeart/2016/7/layout/RepeatingBendingProcessNew"/>
    <dgm:cxn modelId="{45BA694A-C2BF-4842-9673-4C5BAE1C192E}" type="presParOf" srcId="{CC780DA5-4DBB-4A4E-8CE2-3E28B270A23D}" destId="{283FF655-76AF-400B-8D50-774F2DD042D1}" srcOrd="0" destOrd="0" presId="urn:microsoft.com/office/officeart/2016/7/layout/RepeatingBendingProcessNew"/>
    <dgm:cxn modelId="{E6F2B9A8-66E0-41BD-B40B-102AA90E6D18}" type="presParOf" srcId="{86433D6A-7F41-47D6-A9BA-83F964ACA944}" destId="{F347D334-C9E7-4082-BFDD-B7BDCF39DB3A}" srcOrd="22" destOrd="0" presId="urn:microsoft.com/office/officeart/2016/7/layout/RepeatingBendingProcessNew"/>
    <dgm:cxn modelId="{77F3F360-224E-4E25-8093-13F9EF8A3C78}" type="presParOf" srcId="{86433D6A-7F41-47D6-A9BA-83F964ACA944}" destId="{187F2E89-20FC-49BA-8AB5-B734EAA89801}" srcOrd="23" destOrd="0" presId="urn:microsoft.com/office/officeart/2016/7/layout/RepeatingBendingProcessNew"/>
    <dgm:cxn modelId="{3D949B57-32BA-4C29-9765-4347896C7ED7}" type="presParOf" srcId="{187F2E89-20FC-49BA-8AB5-B734EAA89801}" destId="{F6E8F49C-492A-4880-8AE7-E9E262E127CF}" srcOrd="0" destOrd="0" presId="urn:microsoft.com/office/officeart/2016/7/layout/RepeatingBendingProcessNew"/>
    <dgm:cxn modelId="{13F8FB3F-D3D1-41C0-B67E-4EE5E997E339}" type="presParOf" srcId="{86433D6A-7F41-47D6-A9BA-83F964ACA944}" destId="{7BFC43CD-1F6B-47ED-8BD8-BDD76869F023}" srcOrd="24" destOrd="0" presId="urn:microsoft.com/office/officeart/2016/7/layout/RepeatingBendingProcessNew"/>
    <dgm:cxn modelId="{6459D083-BAB8-4813-9D32-7B2325B69904}" type="presParOf" srcId="{86433D6A-7F41-47D6-A9BA-83F964ACA944}" destId="{756B4E38-2162-4A7E-87DA-63343E63BF05}" srcOrd="25" destOrd="0" presId="urn:microsoft.com/office/officeart/2016/7/layout/RepeatingBendingProcessNew"/>
    <dgm:cxn modelId="{D970818B-4778-486C-B9D7-E9C9E785BD0A}" type="presParOf" srcId="{756B4E38-2162-4A7E-87DA-63343E63BF05}" destId="{0CC65283-0616-44BB-BCAA-5D7311AAE986}" srcOrd="0" destOrd="0" presId="urn:microsoft.com/office/officeart/2016/7/layout/RepeatingBendingProcessNew"/>
    <dgm:cxn modelId="{8BE9DEC2-14F3-4123-99CA-97A33F252130}" type="presParOf" srcId="{86433D6A-7F41-47D6-A9BA-83F964ACA944}" destId="{E8147084-DCCC-4868-A065-579B2B8D0723}" srcOrd="26" destOrd="0" presId="urn:microsoft.com/office/officeart/2016/7/layout/RepeatingBendingProcessNew"/>
    <dgm:cxn modelId="{E47C6EC4-218C-4BFE-A960-617CA083452D}" type="presParOf" srcId="{86433D6A-7F41-47D6-A9BA-83F964ACA944}" destId="{BCBD6603-4BFB-4452-AD9E-C2BE9E0E2830}" srcOrd="27" destOrd="0" presId="urn:microsoft.com/office/officeart/2016/7/layout/RepeatingBendingProcessNew"/>
    <dgm:cxn modelId="{5C57B444-EB68-46D5-8650-203AADCC92A7}" type="presParOf" srcId="{BCBD6603-4BFB-4452-AD9E-C2BE9E0E2830}" destId="{829D44D1-B911-4ECE-AE7B-17B42B2B59F2}" srcOrd="0" destOrd="0" presId="urn:microsoft.com/office/officeart/2016/7/layout/RepeatingBendingProcessNew"/>
    <dgm:cxn modelId="{4D96C5BC-3739-4131-8C32-FBC278C55B58}" type="presParOf" srcId="{86433D6A-7F41-47D6-A9BA-83F964ACA944}" destId="{96360040-275E-4DDA-9CBB-CDF072A18DB2}" srcOrd="28" destOrd="0" presId="urn:microsoft.com/office/officeart/2016/7/layout/RepeatingBendingProcessNew"/>
    <dgm:cxn modelId="{3B080747-C32D-4D01-8E63-F7DDEC133071}" type="presParOf" srcId="{86433D6A-7F41-47D6-A9BA-83F964ACA944}" destId="{76D605B1-D20A-485F-8F3C-91C9368FE219}" srcOrd="29" destOrd="0" presId="urn:microsoft.com/office/officeart/2016/7/layout/RepeatingBendingProcessNew"/>
    <dgm:cxn modelId="{526F575A-E339-4EC9-87A9-7B1DD3197AF2}" type="presParOf" srcId="{76D605B1-D20A-485F-8F3C-91C9368FE219}" destId="{EB54C685-7351-4446-BFFE-1B229D875206}" srcOrd="0" destOrd="0" presId="urn:microsoft.com/office/officeart/2016/7/layout/RepeatingBendingProcessNew"/>
    <dgm:cxn modelId="{8091EAA1-F01F-4A4A-B0BC-9A269A6AEDF1}" type="presParOf" srcId="{86433D6A-7F41-47D6-A9BA-83F964ACA944}" destId="{39027F41-176F-46FA-9870-F565E494EA85}" srcOrd="30" destOrd="0" presId="urn:microsoft.com/office/officeart/2016/7/layout/RepeatingBendingProcessNew"/>
    <dgm:cxn modelId="{6C92B6DD-10BA-4983-B099-897F2D154B77}" type="presParOf" srcId="{86433D6A-7F41-47D6-A9BA-83F964ACA944}" destId="{00E4F0A1-7C0C-4CFA-8E78-00977DA871C6}" srcOrd="31" destOrd="0" presId="urn:microsoft.com/office/officeart/2016/7/layout/RepeatingBendingProcessNew"/>
    <dgm:cxn modelId="{C0DBB20A-1F6E-4DDA-8CEA-EF88E17BFE5B}" type="presParOf" srcId="{00E4F0A1-7C0C-4CFA-8E78-00977DA871C6}" destId="{8F87F975-EB39-465B-A46F-3EDC3838D635}" srcOrd="0" destOrd="0" presId="urn:microsoft.com/office/officeart/2016/7/layout/RepeatingBendingProcessNew"/>
    <dgm:cxn modelId="{47BC7F8E-131A-4248-B052-166232385AF2}" type="presParOf" srcId="{86433D6A-7F41-47D6-A9BA-83F964ACA944}" destId="{79403FE3-7293-4088-BF2F-3FB1A114E001}" srcOrd="3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550968-CBC6-4C40-B968-461A8D37046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989167-518F-4610-BC9D-1B37EE5F318D}">
      <dgm:prSet/>
      <dgm:spPr/>
      <dgm:t>
        <a:bodyPr/>
        <a:lstStyle/>
        <a:p>
          <a:r>
            <a:rPr lang="en-US" b="1" i="0" baseline="0"/>
            <a:t>HTML</a:t>
          </a:r>
          <a:r>
            <a:rPr lang="en-US" b="0" i="0" baseline="0"/>
            <a:t> defines the layout of the page, including a heading, an input field, a button, and a list.</a:t>
          </a:r>
          <a:endParaRPr lang="en-US"/>
        </a:p>
      </dgm:t>
    </dgm:pt>
    <dgm:pt modelId="{73E3AA00-3683-4E51-AD73-11CA3E0EA98F}" type="parTrans" cxnId="{86A6574F-BC07-4C92-BDAD-01175FE6D1E1}">
      <dgm:prSet/>
      <dgm:spPr/>
      <dgm:t>
        <a:bodyPr/>
        <a:lstStyle/>
        <a:p>
          <a:endParaRPr lang="en-US"/>
        </a:p>
      </dgm:t>
    </dgm:pt>
    <dgm:pt modelId="{E5A1D483-D901-49F8-96A3-540163F0BD9B}" type="sibTrans" cxnId="{86A6574F-BC07-4C92-BDAD-01175FE6D1E1}">
      <dgm:prSet/>
      <dgm:spPr/>
      <dgm:t>
        <a:bodyPr/>
        <a:lstStyle/>
        <a:p>
          <a:endParaRPr lang="en-US"/>
        </a:p>
      </dgm:t>
    </dgm:pt>
    <dgm:pt modelId="{E422DCCA-2935-4A1A-861C-66812AC90CCA}">
      <dgm:prSet/>
      <dgm:spPr/>
      <dgm:t>
        <a:bodyPr/>
        <a:lstStyle/>
        <a:p>
          <a:r>
            <a:rPr lang="en-US" b="1" i="0" baseline="0"/>
            <a:t>CSS</a:t>
          </a:r>
          <a:r>
            <a:rPr lang="en-US" b="0" i="0" baseline="0"/>
            <a:t> styles the elements, ensuring they look clean and modern.</a:t>
          </a:r>
          <a:endParaRPr lang="en-US"/>
        </a:p>
      </dgm:t>
    </dgm:pt>
    <dgm:pt modelId="{70B36A46-E3BC-4499-A4C9-08E6E1EB38FF}" type="parTrans" cxnId="{ADAF11E0-D0FF-4003-A0B2-0C54C1F50A35}">
      <dgm:prSet/>
      <dgm:spPr/>
      <dgm:t>
        <a:bodyPr/>
        <a:lstStyle/>
        <a:p>
          <a:endParaRPr lang="en-US"/>
        </a:p>
      </dgm:t>
    </dgm:pt>
    <dgm:pt modelId="{FAA4A9FB-EF2B-4F51-A44E-6FAB3792B5AF}" type="sibTrans" cxnId="{ADAF11E0-D0FF-4003-A0B2-0C54C1F50A35}">
      <dgm:prSet/>
      <dgm:spPr/>
      <dgm:t>
        <a:bodyPr/>
        <a:lstStyle/>
        <a:p>
          <a:endParaRPr lang="en-US"/>
        </a:p>
      </dgm:t>
    </dgm:pt>
    <dgm:pt modelId="{53F574E8-56FE-4463-8481-C2992B7D5258}">
      <dgm:prSet/>
      <dgm:spPr/>
      <dgm:t>
        <a:bodyPr/>
        <a:lstStyle/>
        <a:p>
          <a:r>
            <a:rPr lang="en-US" b="1" i="0" baseline="0"/>
            <a:t>JavaScript</a:t>
          </a:r>
          <a:r>
            <a:rPr lang="en-US" b="0" i="0" baseline="0"/>
            <a:t> adds functionality .</a:t>
          </a:r>
          <a:endParaRPr lang="en-US"/>
        </a:p>
      </dgm:t>
    </dgm:pt>
    <dgm:pt modelId="{B8FD5C5C-08BE-40C6-9C25-3BAF1E9BE281}" type="parTrans" cxnId="{41297ABD-923D-4775-8D08-1B2B6FF48CE0}">
      <dgm:prSet/>
      <dgm:spPr/>
      <dgm:t>
        <a:bodyPr/>
        <a:lstStyle/>
        <a:p>
          <a:endParaRPr lang="en-US"/>
        </a:p>
      </dgm:t>
    </dgm:pt>
    <dgm:pt modelId="{31F826DF-C46A-421B-B64F-B186F25A8805}" type="sibTrans" cxnId="{41297ABD-923D-4775-8D08-1B2B6FF48CE0}">
      <dgm:prSet/>
      <dgm:spPr/>
      <dgm:t>
        <a:bodyPr/>
        <a:lstStyle/>
        <a:p>
          <a:endParaRPr lang="en-US"/>
        </a:p>
      </dgm:t>
    </dgm:pt>
    <dgm:pt modelId="{615D7B57-BBA1-4C06-9135-0B4FC63BC99E}">
      <dgm:prSet/>
      <dgm:spPr/>
      <dgm:t>
        <a:bodyPr/>
        <a:lstStyle/>
        <a:p>
          <a:r>
            <a:rPr lang="en-US" b="0" i="0" baseline="0"/>
            <a:t>Add new tasks to the list.</a:t>
          </a:r>
          <a:endParaRPr lang="en-US"/>
        </a:p>
      </dgm:t>
    </dgm:pt>
    <dgm:pt modelId="{5DE9D873-444D-48ED-A968-52B4C06BDBCF}" type="parTrans" cxnId="{688D0A85-5ADE-4546-AA16-DEA195DEC22D}">
      <dgm:prSet/>
      <dgm:spPr/>
      <dgm:t>
        <a:bodyPr/>
        <a:lstStyle/>
        <a:p>
          <a:endParaRPr lang="en-US"/>
        </a:p>
      </dgm:t>
    </dgm:pt>
    <dgm:pt modelId="{8659F7EE-C874-4ECE-8FE5-82A4983A52F1}" type="sibTrans" cxnId="{688D0A85-5ADE-4546-AA16-DEA195DEC22D}">
      <dgm:prSet/>
      <dgm:spPr/>
      <dgm:t>
        <a:bodyPr/>
        <a:lstStyle/>
        <a:p>
          <a:endParaRPr lang="en-US"/>
        </a:p>
      </dgm:t>
    </dgm:pt>
    <dgm:pt modelId="{70161BB1-DB67-481C-9CAE-5FB03978FE29}">
      <dgm:prSet/>
      <dgm:spPr/>
      <dgm:t>
        <a:bodyPr/>
        <a:lstStyle/>
        <a:p>
          <a:r>
            <a:rPr lang="en-US" b="0" i="0" baseline="0"/>
            <a:t>Delete tasks from the list.</a:t>
          </a:r>
          <a:endParaRPr lang="en-US"/>
        </a:p>
      </dgm:t>
    </dgm:pt>
    <dgm:pt modelId="{592AA516-494D-4EA8-A7EB-1B88B4EFA3C1}" type="parTrans" cxnId="{CEB27561-0A20-4922-92E1-FCA6073C6AC7}">
      <dgm:prSet/>
      <dgm:spPr/>
      <dgm:t>
        <a:bodyPr/>
        <a:lstStyle/>
        <a:p>
          <a:endParaRPr lang="en-US"/>
        </a:p>
      </dgm:t>
    </dgm:pt>
    <dgm:pt modelId="{EDBEF4A1-711A-4507-8054-DD507C2D640A}" type="sibTrans" cxnId="{CEB27561-0A20-4922-92E1-FCA6073C6AC7}">
      <dgm:prSet/>
      <dgm:spPr/>
      <dgm:t>
        <a:bodyPr/>
        <a:lstStyle/>
        <a:p>
          <a:endParaRPr lang="en-US"/>
        </a:p>
      </dgm:t>
    </dgm:pt>
    <dgm:pt modelId="{D41B3332-B550-4F1F-B96F-B6F0E7A5C133}">
      <dgm:prSet/>
      <dgm:spPr/>
      <dgm:t>
        <a:bodyPr/>
        <a:lstStyle/>
        <a:p>
          <a:r>
            <a:rPr lang="en-US" b="0" i="0" baseline="0"/>
            <a:t>Handle events like button clicks and pressing Enter.</a:t>
          </a:r>
          <a:endParaRPr lang="en-US"/>
        </a:p>
      </dgm:t>
    </dgm:pt>
    <dgm:pt modelId="{34771D5E-B3A3-48D7-BCB5-BA5FEBC345D6}" type="parTrans" cxnId="{581B6F10-FDD6-4FD1-929B-F0E866CE703D}">
      <dgm:prSet/>
      <dgm:spPr/>
      <dgm:t>
        <a:bodyPr/>
        <a:lstStyle/>
        <a:p>
          <a:endParaRPr lang="en-US"/>
        </a:p>
      </dgm:t>
    </dgm:pt>
    <dgm:pt modelId="{CA0B68E8-972C-43AB-AAF9-26097C45B04A}" type="sibTrans" cxnId="{581B6F10-FDD6-4FD1-929B-F0E866CE703D}">
      <dgm:prSet/>
      <dgm:spPr/>
      <dgm:t>
        <a:bodyPr/>
        <a:lstStyle/>
        <a:p>
          <a:endParaRPr lang="en-US"/>
        </a:p>
      </dgm:t>
    </dgm:pt>
    <dgm:pt modelId="{89F0FCAD-BC37-4274-A79C-A8A5B1573D0E}" type="pres">
      <dgm:prSet presAssocID="{75550968-CBC6-4C40-B968-461A8D370467}" presName="diagram" presStyleCnt="0">
        <dgm:presLayoutVars>
          <dgm:dir/>
          <dgm:resizeHandles val="exact"/>
        </dgm:presLayoutVars>
      </dgm:prSet>
      <dgm:spPr/>
    </dgm:pt>
    <dgm:pt modelId="{7BA45148-8958-4785-94DB-A94757D05E99}" type="pres">
      <dgm:prSet presAssocID="{12989167-518F-4610-BC9D-1B37EE5F318D}" presName="node" presStyleLbl="node1" presStyleIdx="0" presStyleCnt="6">
        <dgm:presLayoutVars>
          <dgm:bulletEnabled val="1"/>
        </dgm:presLayoutVars>
      </dgm:prSet>
      <dgm:spPr/>
    </dgm:pt>
    <dgm:pt modelId="{9E05CF24-1950-49C8-AED3-C619F129FDE1}" type="pres">
      <dgm:prSet presAssocID="{E5A1D483-D901-49F8-96A3-540163F0BD9B}" presName="sibTrans" presStyleCnt="0"/>
      <dgm:spPr/>
    </dgm:pt>
    <dgm:pt modelId="{708A9FC6-7EF2-4253-80B8-CC55F27800F0}" type="pres">
      <dgm:prSet presAssocID="{E422DCCA-2935-4A1A-861C-66812AC90CCA}" presName="node" presStyleLbl="node1" presStyleIdx="1" presStyleCnt="6">
        <dgm:presLayoutVars>
          <dgm:bulletEnabled val="1"/>
        </dgm:presLayoutVars>
      </dgm:prSet>
      <dgm:spPr/>
    </dgm:pt>
    <dgm:pt modelId="{51774BF5-1879-4F97-B1C5-C77CC21AF5D0}" type="pres">
      <dgm:prSet presAssocID="{FAA4A9FB-EF2B-4F51-A44E-6FAB3792B5AF}" presName="sibTrans" presStyleCnt="0"/>
      <dgm:spPr/>
    </dgm:pt>
    <dgm:pt modelId="{0FB96D85-00ED-4B31-B760-1572766DF191}" type="pres">
      <dgm:prSet presAssocID="{53F574E8-56FE-4463-8481-C2992B7D5258}" presName="node" presStyleLbl="node1" presStyleIdx="2" presStyleCnt="6">
        <dgm:presLayoutVars>
          <dgm:bulletEnabled val="1"/>
        </dgm:presLayoutVars>
      </dgm:prSet>
      <dgm:spPr/>
    </dgm:pt>
    <dgm:pt modelId="{0E5A1EBE-7CDD-4180-B4CE-751E62688251}" type="pres">
      <dgm:prSet presAssocID="{31F826DF-C46A-421B-B64F-B186F25A8805}" presName="sibTrans" presStyleCnt="0"/>
      <dgm:spPr/>
    </dgm:pt>
    <dgm:pt modelId="{8AB4C069-D526-4F93-868B-9C6AD9FDD1BB}" type="pres">
      <dgm:prSet presAssocID="{615D7B57-BBA1-4C06-9135-0B4FC63BC99E}" presName="node" presStyleLbl="node1" presStyleIdx="3" presStyleCnt="6">
        <dgm:presLayoutVars>
          <dgm:bulletEnabled val="1"/>
        </dgm:presLayoutVars>
      </dgm:prSet>
      <dgm:spPr/>
    </dgm:pt>
    <dgm:pt modelId="{FB205CE7-DBCF-4F93-BA0B-8B38BF78C7F7}" type="pres">
      <dgm:prSet presAssocID="{8659F7EE-C874-4ECE-8FE5-82A4983A52F1}" presName="sibTrans" presStyleCnt="0"/>
      <dgm:spPr/>
    </dgm:pt>
    <dgm:pt modelId="{D611EB19-467C-40F5-83E8-0566A0D86010}" type="pres">
      <dgm:prSet presAssocID="{70161BB1-DB67-481C-9CAE-5FB03978FE29}" presName="node" presStyleLbl="node1" presStyleIdx="4" presStyleCnt="6">
        <dgm:presLayoutVars>
          <dgm:bulletEnabled val="1"/>
        </dgm:presLayoutVars>
      </dgm:prSet>
      <dgm:spPr/>
    </dgm:pt>
    <dgm:pt modelId="{0D71AB4C-6D6A-4934-BB90-79B0AB51DE95}" type="pres">
      <dgm:prSet presAssocID="{EDBEF4A1-711A-4507-8054-DD507C2D640A}" presName="sibTrans" presStyleCnt="0"/>
      <dgm:spPr/>
    </dgm:pt>
    <dgm:pt modelId="{ECE6591B-1A53-4482-8A25-6C70E071A4C3}" type="pres">
      <dgm:prSet presAssocID="{D41B3332-B550-4F1F-B96F-B6F0E7A5C133}" presName="node" presStyleLbl="node1" presStyleIdx="5" presStyleCnt="6">
        <dgm:presLayoutVars>
          <dgm:bulletEnabled val="1"/>
        </dgm:presLayoutVars>
      </dgm:prSet>
      <dgm:spPr/>
    </dgm:pt>
  </dgm:ptLst>
  <dgm:cxnLst>
    <dgm:cxn modelId="{581B6F10-FDD6-4FD1-929B-F0E866CE703D}" srcId="{75550968-CBC6-4C40-B968-461A8D370467}" destId="{D41B3332-B550-4F1F-B96F-B6F0E7A5C133}" srcOrd="5" destOrd="0" parTransId="{34771D5E-B3A3-48D7-BCB5-BA5FEBC345D6}" sibTransId="{CA0B68E8-972C-43AB-AAF9-26097C45B04A}"/>
    <dgm:cxn modelId="{B1CA352F-34AB-4BFF-98B2-C12CC9ECEE96}" type="presOf" srcId="{70161BB1-DB67-481C-9CAE-5FB03978FE29}" destId="{D611EB19-467C-40F5-83E8-0566A0D86010}" srcOrd="0" destOrd="0" presId="urn:microsoft.com/office/officeart/2005/8/layout/default"/>
    <dgm:cxn modelId="{CEB27561-0A20-4922-92E1-FCA6073C6AC7}" srcId="{75550968-CBC6-4C40-B968-461A8D370467}" destId="{70161BB1-DB67-481C-9CAE-5FB03978FE29}" srcOrd="4" destOrd="0" parTransId="{592AA516-494D-4EA8-A7EB-1B88B4EFA3C1}" sibTransId="{EDBEF4A1-711A-4507-8054-DD507C2D640A}"/>
    <dgm:cxn modelId="{55922C45-73D7-4E7B-ADE6-BB5A85D3B9CD}" type="presOf" srcId="{E422DCCA-2935-4A1A-861C-66812AC90CCA}" destId="{708A9FC6-7EF2-4253-80B8-CC55F27800F0}" srcOrd="0" destOrd="0" presId="urn:microsoft.com/office/officeart/2005/8/layout/default"/>
    <dgm:cxn modelId="{86A6574F-BC07-4C92-BDAD-01175FE6D1E1}" srcId="{75550968-CBC6-4C40-B968-461A8D370467}" destId="{12989167-518F-4610-BC9D-1B37EE5F318D}" srcOrd="0" destOrd="0" parTransId="{73E3AA00-3683-4E51-AD73-11CA3E0EA98F}" sibTransId="{E5A1D483-D901-49F8-96A3-540163F0BD9B}"/>
    <dgm:cxn modelId="{688D0A85-5ADE-4546-AA16-DEA195DEC22D}" srcId="{75550968-CBC6-4C40-B968-461A8D370467}" destId="{615D7B57-BBA1-4C06-9135-0B4FC63BC99E}" srcOrd="3" destOrd="0" parTransId="{5DE9D873-444D-48ED-A968-52B4C06BDBCF}" sibTransId="{8659F7EE-C874-4ECE-8FE5-82A4983A52F1}"/>
    <dgm:cxn modelId="{5B9AF6B0-5085-4BDA-AE11-382A321E569E}" type="presOf" srcId="{12989167-518F-4610-BC9D-1B37EE5F318D}" destId="{7BA45148-8958-4785-94DB-A94757D05E99}" srcOrd="0" destOrd="0" presId="urn:microsoft.com/office/officeart/2005/8/layout/default"/>
    <dgm:cxn modelId="{41297ABD-923D-4775-8D08-1B2B6FF48CE0}" srcId="{75550968-CBC6-4C40-B968-461A8D370467}" destId="{53F574E8-56FE-4463-8481-C2992B7D5258}" srcOrd="2" destOrd="0" parTransId="{B8FD5C5C-08BE-40C6-9C25-3BAF1E9BE281}" sibTransId="{31F826DF-C46A-421B-B64F-B186F25A8805}"/>
    <dgm:cxn modelId="{483315C5-7B26-4C20-88D5-FCC796BBBBA5}" type="presOf" srcId="{D41B3332-B550-4F1F-B96F-B6F0E7A5C133}" destId="{ECE6591B-1A53-4482-8A25-6C70E071A4C3}" srcOrd="0" destOrd="0" presId="urn:microsoft.com/office/officeart/2005/8/layout/default"/>
    <dgm:cxn modelId="{E4A4E7D1-9D87-4D3C-A63A-DAE0AE5D12F7}" type="presOf" srcId="{615D7B57-BBA1-4C06-9135-0B4FC63BC99E}" destId="{8AB4C069-D526-4F93-868B-9C6AD9FDD1BB}" srcOrd="0" destOrd="0" presId="urn:microsoft.com/office/officeart/2005/8/layout/default"/>
    <dgm:cxn modelId="{ADAF11E0-D0FF-4003-A0B2-0C54C1F50A35}" srcId="{75550968-CBC6-4C40-B968-461A8D370467}" destId="{E422DCCA-2935-4A1A-861C-66812AC90CCA}" srcOrd="1" destOrd="0" parTransId="{70B36A46-E3BC-4499-A4C9-08E6E1EB38FF}" sibTransId="{FAA4A9FB-EF2B-4F51-A44E-6FAB3792B5AF}"/>
    <dgm:cxn modelId="{D37602E1-E417-4FA1-9FA8-7A92685E86F2}" type="presOf" srcId="{75550968-CBC6-4C40-B968-461A8D370467}" destId="{89F0FCAD-BC37-4274-A79C-A8A5B1573D0E}" srcOrd="0" destOrd="0" presId="urn:microsoft.com/office/officeart/2005/8/layout/default"/>
    <dgm:cxn modelId="{7C7357E9-9EDA-421F-AC10-9ACA98BAC8BA}" type="presOf" srcId="{53F574E8-56FE-4463-8481-C2992B7D5258}" destId="{0FB96D85-00ED-4B31-B760-1572766DF191}" srcOrd="0" destOrd="0" presId="urn:microsoft.com/office/officeart/2005/8/layout/default"/>
    <dgm:cxn modelId="{02BD6941-C06A-4CBA-97CE-A2CA728E0814}" type="presParOf" srcId="{89F0FCAD-BC37-4274-A79C-A8A5B1573D0E}" destId="{7BA45148-8958-4785-94DB-A94757D05E99}" srcOrd="0" destOrd="0" presId="urn:microsoft.com/office/officeart/2005/8/layout/default"/>
    <dgm:cxn modelId="{01C872FD-D7D6-4F94-AB83-35E5C08B78F2}" type="presParOf" srcId="{89F0FCAD-BC37-4274-A79C-A8A5B1573D0E}" destId="{9E05CF24-1950-49C8-AED3-C619F129FDE1}" srcOrd="1" destOrd="0" presId="urn:microsoft.com/office/officeart/2005/8/layout/default"/>
    <dgm:cxn modelId="{6F68654A-3288-4EA6-9AAE-E1146A97B1FD}" type="presParOf" srcId="{89F0FCAD-BC37-4274-A79C-A8A5B1573D0E}" destId="{708A9FC6-7EF2-4253-80B8-CC55F27800F0}" srcOrd="2" destOrd="0" presId="urn:microsoft.com/office/officeart/2005/8/layout/default"/>
    <dgm:cxn modelId="{8D0C534B-4737-41B9-A007-93AC7BC07576}" type="presParOf" srcId="{89F0FCAD-BC37-4274-A79C-A8A5B1573D0E}" destId="{51774BF5-1879-4F97-B1C5-C77CC21AF5D0}" srcOrd="3" destOrd="0" presId="urn:microsoft.com/office/officeart/2005/8/layout/default"/>
    <dgm:cxn modelId="{0EB364A3-3771-477F-ACC0-D05A5BBFBF4E}" type="presParOf" srcId="{89F0FCAD-BC37-4274-A79C-A8A5B1573D0E}" destId="{0FB96D85-00ED-4B31-B760-1572766DF191}" srcOrd="4" destOrd="0" presId="urn:microsoft.com/office/officeart/2005/8/layout/default"/>
    <dgm:cxn modelId="{D6D21CD9-B013-4DDF-9474-79BDC236097B}" type="presParOf" srcId="{89F0FCAD-BC37-4274-A79C-A8A5B1573D0E}" destId="{0E5A1EBE-7CDD-4180-B4CE-751E62688251}" srcOrd="5" destOrd="0" presId="urn:microsoft.com/office/officeart/2005/8/layout/default"/>
    <dgm:cxn modelId="{86749CEF-B49D-4068-9E78-EB019FF1A71D}" type="presParOf" srcId="{89F0FCAD-BC37-4274-A79C-A8A5B1573D0E}" destId="{8AB4C069-D526-4F93-868B-9C6AD9FDD1BB}" srcOrd="6" destOrd="0" presId="urn:microsoft.com/office/officeart/2005/8/layout/default"/>
    <dgm:cxn modelId="{778D886C-3F9F-4145-9AC6-CAFDD9B12824}" type="presParOf" srcId="{89F0FCAD-BC37-4274-A79C-A8A5B1573D0E}" destId="{FB205CE7-DBCF-4F93-BA0B-8B38BF78C7F7}" srcOrd="7" destOrd="0" presId="urn:microsoft.com/office/officeart/2005/8/layout/default"/>
    <dgm:cxn modelId="{B4D8D340-92D3-4202-B75B-934E4BBF3565}" type="presParOf" srcId="{89F0FCAD-BC37-4274-A79C-A8A5B1573D0E}" destId="{D611EB19-467C-40F5-83E8-0566A0D86010}" srcOrd="8" destOrd="0" presId="urn:microsoft.com/office/officeart/2005/8/layout/default"/>
    <dgm:cxn modelId="{3AD22B27-A744-49E1-942D-479A671401A2}" type="presParOf" srcId="{89F0FCAD-BC37-4274-A79C-A8A5B1573D0E}" destId="{0D71AB4C-6D6A-4934-BB90-79B0AB51DE95}" srcOrd="9" destOrd="0" presId="urn:microsoft.com/office/officeart/2005/8/layout/default"/>
    <dgm:cxn modelId="{68A9ECC7-619E-44EC-BAF1-330D5E296469}" type="presParOf" srcId="{89F0FCAD-BC37-4274-A79C-A8A5B1573D0E}" destId="{ECE6591B-1A53-4482-8A25-6C70E071A4C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DC1EB-F169-4473-830B-D8B9F88140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2486F71-C29F-4028-9346-33D5D666E9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Save these files in the same folder, open </a:t>
          </a:r>
          <a:endParaRPr lang="en-US"/>
        </a:p>
      </dgm:t>
    </dgm:pt>
    <dgm:pt modelId="{F999517F-964F-4EA1-A80D-070BEF7233C9}" type="parTrans" cxnId="{9F06A0EA-5519-4140-8A1D-4BA5BC03CFEA}">
      <dgm:prSet/>
      <dgm:spPr/>
      <dgm:t>
        <a:bodyPr/>
        <a:lstStyle/>
        <a:p>
          <a:endParaRPr lang="en-US"/>
        </a:p>
      </dgm:t>
    </dgm:pt>
    <dgm:pt modelId="{3B255D6D-6DAA-4EFD-B530-A4F0C06281F2}" type="sibTrans" cxnId="{9F06A0EA-5519-4140-8A1D-4BA5BC03CFEA}">
      <dgm:prSet/>
      <dgm:spPr/>
      <dgm:t>
        <a:bodyPr/>
        <a:lstStyle/>
        <a:p>
          <a:endParaRPr lang="en-US"/>
        </a:p>
      </dgm:t>
    </dgm:pt>
    <dgm:pt modelId="{14D09EC3-FC62-4FEB-A9B0-E39EBBD13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index.html in your browser, and your To-Do List will be ready to use!</a:t>
          </a:r>
          <a:endParaRPr lang="en-US"/>
        </a:p>
      </dgm:t>
    </dgm:pt>
    <dgm:pt modelId="{7871AF5B-8D75-450D-B3A8-2381D05FC8A5}" type="parTrans" cxnId="{484CB1C5-A9B5-4C40-A61E-AD8516AB3101}">
      <dgm:prSet/>
      <dgm:spPr/>
      <dgm:t>
        <a:bodyPr/>
        <a:lstStyle/>
        <a:p>
          <a:endParaRPr lang="en-US"/>
        </a:p>
      </dgm:t>
    </dgm:pt>
    <dgm:pt modelId="{04FE5B1B-E166-44B1-A6B0-5EACF6796772}" type="sibTrans" cxnId="{484CB1C5-A9B5-4C40-A61E-AD8516AB3101}">
      <dgm:prSet/>
      <dgm:spPr/>
      <dgm:t>
        <a:bodyPr/>
        <a:lstStyle/>
        <a:p>
          <a:endParaRPr lang="en-US"/>
        </a:p>
      </dgm:t>
    </dgm:pt>
    <dgm:pt modelId="{C7B30DC4-C98F-4530-80D0-A0BE99DA6156}" type="pres">
      <dgm:prSet presAssocID="{95EDC1EB-F169-4473-830B-D8B9F881400D}" presName="root" presStyleCnt="0">
        <dgm:presLayoutVars>
          <dgm:dir/>
          <dgm:resizeHandles val="exact"/>
        </dgm:presLayoutVars>
      </dgm:prSet>
      <dgm:spPr/>
    </dgm:pt>
    <dgm:pt modelId="{2F7A0E85-5A55-4FB9-BB7C-29067DAEBF13}" type="pres">
      <dgm:prSet presAssocID="{72486F71-C29F-4028-9346-33D5D666E923}" presName="compNode" presStyleCnt="0"/>
      <dgm:spPr/>
    </dgm:pt>
    <dgm:pt modelId="{4E736810-DDCB-421F-87CB-8A65330D17C9}" type="pres">
      <dgm:prSet presAssocID="{72486F71-C29F-4028-9346-33D5D666E9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577C6B-13B7-4B51-95A1-F40027548BD2}" type="pres">
      <dgm:prSet presAssocID="{72486F71-C29F-4028-9346-33D5D666E923}" presName="spaceRect" presStyleCnt="0"/>
      <dgm:spPr/>
    </dgm:pt>
    <dgm:pt modelId="{1054D44B-49A5-45EF-9B38-ECE396D21239}" type="pres">
      <dgm:prSet presAssocID="{72486F71-C29F-4028-9346-33D5D666E923}" presName="textRect" presStyleLbl="revTx" presStyleIdx="0" presStyleCnt="2">
        <dgm:presLayoutVars>
          <dgm:chMax val="1"/>
          <dgm:chPref val="1"/>
        </dgm:presLayoutVars>
      </dgm:prSet>
      <dgm:spPr/>
    </dgm:pt>
    <dgm:pt modelId="{A5664695-AF97-484C-A585-DC8DAE9E7345}" type="pres">
      <dgm:prSet presAssocID="{3B255D6D-6DAA-4EFD-B530-A4F0C06281F2}" presName="sibTrans" presStyleCnt="0"/>
      <dgm:spPr/>
    </dgm:pt>
    <dgm:pt modelId="{47819574-959C-4DE8-9866-13D22494A87F}" type="pres">
      <dgm:prSet presAssocID="{14D09EC3-FC62-4FEB-A9B0-E39EBBD138FC}" presName="compNode" presStyleCnt="0"/>
      <dgm:spPr/>
    </dgm:pt>
    <dgm:pt modelId="{6FC9D8DF-BD1E-4B13-A0F2-748AF9C4FCE7}" type="pres">
      <dgm:prSet presAssocID="{14D09EC3-FC62-4FEB-A9B0-E39EBBD138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5FE629-163E-47E9-B686-B5C5F1ED90D0}" type="pres">
      <dgm:prSet presAssocID="{14D09EC3-FC62-4FEB-A9B0-E39EBBD138FC}" presName="spaceRect" presStyleCnt="0"/>
      <dgm:spPr/>
    </dgm:pt>
    <dgm:pt modelId="{AE9BAA45-9D4D-4537-B277-F1A04727BBD1}" type="pres">
      <dgm:prSet presAssocID="{14D09EC3-FC62-4FEB-A9B0-E39EBBD138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4D6A02-6BF1-4C86-A209-0A0F8905C5BB}" type="presOf" srcId="{72486F71-C29F-4028-9346-33D5D666E923}" destId="{1054D44B-49A5-45EF-9B38-ECE396D21239}" srcOrd="0" destOrd="0" presId="urn:microsoft.com/office/officeart/2018/2/layout/IconLabelList"/>
    <dgm:cxn modelId="{0CDC924E-2EDE-400A-8C6B-62883AE22FED}" type="presOf" srcId="{14D09EC3-FC62-4FEB-A9B0-E39EBBD138FC}" destId="{AE9BAA45-9D4D-4537-B277-F1A04727BBD1}" srcOrd="0" destOrd="0" presId="urn:microsoft.com/office/officeart/2018/2/layout/IconLabelList"/>
    <dgm:cxn modelId="{484CB1C5-A9B5-4C40-A61E-AD8516AB3101}" srcId="{95EDC1EB-F169-4473-830B-D8B9F881400D}" destId="{14D09EC3-FC62-4FEB-A9B0-E39EBBD138FC}" srcOrd="1" destOrd="0" parTransId="{7871AF5B-8D75-450D-B3A8-2381D05FC8A5}" sibTransId="{04FE5B1B-E166-44B1-A6B0-5EACF6796772}"/>
    <dgm:cxn modelId="{9F06A0EA-5519-4140-8A1D-4BA5BC03CFEA}" srcId="{95EDC1EB-F169-4473-830B-D8B9F881400D}" destId="{72486F71-C29F-4028-9346-33D5D666E923}" srcOrd="0" destOrd="0" parTransId="{F999517F-964F-4EA1-A80D-070BEF7233C9}" sibTransId="{3B255D6D-6DAA-4EFD-B530-A4F0C06281F2}"/>
    <dgm:cxn modelId="{F18013EF-B385-4CDE-8807-D92BFD3294D3}" type="presOf" srcId="{95EDC1EB-F169-4473-830B-D8B9F881400D}" destId="{C7B30DC4-C98F-4530-80D0-A0BE99DA6156}" srcOrd="0" destOrd="0" presId="urn:microsoft.com/office/officeart/2018/2/layout/IconLabelList"/>
    <dgm:cxn modelId="{5248FEF3-4EC8-438C-84C8-F19E17222729}" type="presParOf" srcId="{C7B30DC4-C98F-4530-80D0-A0BE99DA6156}" destId="{2F7A0E85-5A55-4FB9-BB7C-29067DAEBF13}" srcOrd="0" destOrd="0" presId="urn:microsoft.com/office/officeart/2018/2/layout/IconLabelList"/>
    <dgm:cxn modelId="{12E6C3A7-622A-42CD-AB1C-C08CFBA1EA21}" type="presParOf" srcId="{2F7A0E85-5A55-4FB9-BB7C-29067DAEBF13}" destId="{4E736810-DDCB-421F-87CB-8A65330D17C9}" srcOrd="0" destOrd="0" presId="urn:microsoft.com/office/officeart/2018/2/layout/IconLabelList"/>
    <dgm:cxn modelId="{3778795F-9A53-449D-86C4-8E9082888D67}" type="presParOf" srcId="{2F7A0E85-5A55-4FB9-BB7C-29067DAEBF13}" destId="{61577C6B-13B7-4B51-95A1-F40027548BD2}" srcOrd="1" destOrd="0" presId="urn:microsoft.com/office/officeart/2018/2/layout/IconLabelList"/>
    <dgm:cxn modelId="{71DFFF27-3FA1-4CAF-80F1-7780E418567E}" type="presParOf" srcId="{2F7A0E85-5A55-4FB9-BB7C-29067DAEBF13}" destId="{1054D44B-49A5-45EF-9B38-ECE396D21239}" srcOrd="2" destOrd="0" presId="urn:microsoft.com/office/officeart/2018/2/layout/IconLabelList"/>
    <dgm:cxn modelId="{D3B0FD26-AC17-4824-92F4-6EA5D56C7772}" type="presParOf" srcId="{C7B30DC4-C98F-4530-80D0-A0BE99DA6156}" destId="{A5664695-AF97-484C-A585-DC8DAE9E7345}" srcOrd="1" destOrd="0" presId="urn:microsoft.com/office/officeart/2018/2/layout/IconLabelList"/>
    <dgm:cxn modelId="{0DA3CAAC-83A5-4BAB-A4CC-3E36A802E459}" type="presParOf" srcId="{C7B30DC4-C98F-4530-80D0-A0BE99DA6156}" destId="{47819574-959C-4DE8-9866-13D22494A87F}" srcOrd="2" destOrd="0" presId="urn:microsoft.com/office/officeart/2018/2/layout/IconLabelList"/>
    <dgm:cxn modelId="{1FC450F5-0C5B-47FD-ABC1-19E0BA87FEEA}" type="presParOf" srcId="{47819574-959C-4DE8-9866-13D22494A87F}" destId="{6FC9D8DF-BD1E-4B13-A0F2-748AF9C4FCE7}" srcOrd="0" destOrd="0" presId="urn:microsoft.com/office/officeart/2018/2/layout/IconLabelList"/>
    <dgm:cxn modelId="{EAFEF181-801B-45A7-890A-C9C40BCDE120}" type="presParOf" srcId="{47819574-959C-4DE8-9866-13D22494A87F}" destId="{B05FE629-163E-47E9-B686-B5C5F1ED90D0}" srcOrd="1" destOrd="0" presId="urn:microsoft.com/office/officeart/2018/2/layout/IconLabelList"/>
    <dgm:cxn modelId="{5C6F4555-24B6-4407-AE7A-A46D86B7378F}" type="presParOf" srcId="{47819574-959C-4DE8-9866-13D22494A87F}" destId="{AE9BAA45-9D4D-4537-B277-F1A04727BB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EE303-9D5E-4289-BBF1-CEBB76BFF3EE}">
      <dsp:nvSpPr>
        <dsp:cNvPr id="0" name=""/>
        <dsp:cNvSpPr/>
      </dsp:nvSpPr>
      <dsp:spPr>
        <a:xfrm>
          <a:off x="0" y="444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E0D75-6595-45E4-BEE0-D43F968CB16D}">
      <dsp:nvSpPr>
        <dsp:cNvPr id="0" name=""/>
        <dsp:cNvSpPr/>
      </dsp:nvSpPr>
      <dsp:spPr>
        <a:xfrm>
          <a:off x="314461" y="234341"/>
          <a:ext cx="571748" cy="571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038E2-D941-49A9-BEE5-08901FD8BA0D}">
      <dsp:nvSpPr>
        <dsp:cNvPr id="0" name=""/>
        <dsp:cNvSpPr/>
      </dsp:nvSpPr>
      <dsp:spPr>
        <a:xfrm>
          <a:off x="1200672" y="444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Save the files as index.html, style.css, and script.js in the same folder.</a:t>
          </a:r>
          <a:endParaRPr lang="en-US" sz="1700" kern="1200"/>
        </a:p>
      </dsp:txBody>
      <dsp:txXfrm>
        <a:off x="1200672" y="444"/>
        <a:ext cx="3776905" cy="1039543"/>
      </dsp:txXfrm>
    </dsp:sp>
    <dsp:sp modelId="{8413484C-00C5-4959-8518-5E66324BF6DE}">
      <dsp:nvSpPr>
        <dsp:cNvPr id="0" name=""/>
        <dsp:cNvSpPr/>
      </dsp:nvSpPr>
      <dsp:spPr>
        <a:xfrm>
          <a:off x="0" y="1299872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76F7F-7A45-4BDB-B52F-1E01F799DC5D}">
      <dsp:nvSpPr>
        <dsp:cNvPr id="0" name=""/>
        <dsp:cNvSpPr/>
      </dsp:nvSpPr>
      <dsp:spPr>
        <a:xfrm>
          <a:off x="314461" y="1533770"/>
          <a:ext cx="571748" cy="571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46A39-5720-4DEF-9B5F-E41A385E851F}">
      <dsp:nvSpPr>
        <dsp:cNvPr id="0" name=""/>
        <dsp:cNvSpPr/>
      </dsp:nvSpPr>
      <dsp:spPr>
        <a:xfrm>
          <a:off x="1200672" y="1299872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Open index.html in a browser.</a:t>
          </a:r>
          <a:endParaRPr lang="en-US" sz="1700" kern="1200"/>
        </a:p>
      </dsp:txBody>
      <dsp:txXfrm>
        <a:off x="1200672" y="1299872"/>
        <a:ext cx="3776905" cy="1039543"/>
      </dsp:txXfrm>
    </dsp:sp>
    <dsp:sp modelId="{5F0139E0-F40C-4901-ABB5-391CC9A5B22B}">
      <dsp:nvSpPr>
        <dsp:cNvPr id="0" name=""/>
        <dsp:cNvSpPr/>
      </dsp:nvSpPr>
      <dsp:spPr>
        <a:xfrm>
          <a:off x="0" y="2599301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D5E81-F43D-4615-B530-D51BF829414A}">
      <dsp:nvSpPr>
        <dsp:cNvPr id="0" name=""/>
        <dsp:cNvSpPr/>
      </dsp:nvSpPr>
      <dsp:spPr>
        <a:xfrm>
          <a:off x="314461" y="2833198"/>
          <a:ext cx="571748" cy="571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59EA8-4291-433B-AB73-2DA8F93D31D8}">
      <dsp:nvSpPr>
        <dsp:cNvPr id="0" name=""/>
        <dsp:cNvSpPr/>
      </dsp:nvSpPr>
      <dsp:spPr>
        <a:xfrm>
          <a:off x="1200672" y="2599301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Enter your weight and height, then click "Calculate BMI" to see the result. </a:t>
          </a:r>
          <a:endParaRPr lang="en-US" sz="1700" kern="1200"/>
        </a:p>
      </dsp:txBody>
      <dsp:txXfrm>
        <a:off x="1200672" y="2599301"/>
        <a:ext cx="3776905" cy="1039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59EF1-C7D3-4A35-9080-E2A571F568FA}">
      <dsp:nvSpPr>
        <dsp:cNvPr id="0" name=""/>
        <dsp:cNvSpPr/>
      </dsp:nvSpPr>
      <dsp:spPr>
        <a:xfrm>
          <a:off x="1636841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424205"/>
        <a:ext cx="16163" cy="3235"/>
      </dsp:txXfrm>
    </dsp:sp>
    <dsp:sp modelId="{0B6E07A2-0E5C-44B9-82DC-377DAE11969A}">
      <dsp:nvSpPr>
        <dsp:cNvPr id="0" name=""/>
        <dsp:cNvSpPr/>
      </dsp:nvSpPr>
      <dsp:spPr>
        <a:xfrm>
          <a:off x="233143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&lt;!DOCTYPE html&gt;</a:t>
          </a:r>
        </a:p>
      </dsp:txBody>
      <dsp:txXfrm>
        <a:off x="233143" y="4174"/>
        <a:ext cx="1405498" cy="843299"/>
      </dsp:txXfrm>
    </dsp:sp>
    <dsp:sp modelId="{ECDB5E18-9E60-4FF5-A6C8-86889DE24B6A}">
      <dsp:nvSpPr>
        <dsp:cNvPr id="0" name=""/>
        <dsp:cNvSpPr/>
      </dsp:nvSpPr>
      <dsp:spPr>
        <a:xfrm>
          <a:off x="3365604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75119"/>
              <a:satOff val="-46"/>
              <a:lumOff val="1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424205"/>
        <a:ext cx="16163" cy="3235"/>
      </dsp:txXfrm>
    </dsp:sp>
    <dsp:sp modelId="{F5C28D7D-7A63-4410-AF20-3882CA649C85}">
      <dsp:nvSpPr>
        <dsp:cNvPr id="0" name=""/>
        <dsp:cNvSpPr/>
      </dsp:nvSpPr>
      <dsp:spPr>
        <a:xfrm>
          <a:off x="1961906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639587"/>
                <a:satOff val="-43"/>
                <a:lumOff val="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9587"/>
                <a:satOff val="-43"/>
                <a:lumOff val="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9587"/>
                <a:satOff val="-43"/>
                <a:lumOff val="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&lt;html lang="en"&gt;</a:t>
          </a:r>
        </a:p>
      </dsp:txBody>
      <dsp:txXfrm>
        <a:off x="1961906" y="4174"/>
        <a:ext cx="1405498" cy="843299"/>
      </dsp:txXfrm>
    </dsp:sp>
    <dsp:sp modelId="{19ED758E-F763-456B-8194-E5AE7EF3C44F}">
      <dsp:nvSpPr>
        <dsp:cNvPr id="0" name=""/>
        <dsp:cNvSpPr/>
      </dsp:nvSpPr>
      <dsp:spPr>
        <a:xfrm>
          <a:off x="5094367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424205"/>
        <a:ext cx="16163" cy="3235"/>
      </dsp:txXfrm>
    </dsp:sp>
    <dsp:sp modelId="{7E4DDE52-E33D-49EA-A7DB-E72C97AAB196}">
      <dsp:nvSpPr>
        <dsp:cNvPr id="0" name=""/>
        <dsp:cNvSpPr/>
      </dsp:nvSpPr>
      <dsp:spPr>
        <a:xfrm>
          <a:off x="3690669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279174"/>
                <a:satOff val="-87"/>
                <a:lumOff val="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79174"/>
                <a:satOff val="-87"/>
                <a:lumOff val="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79174"/>
                <a:satOff val="-87"/>
                <a:lumOff val="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&lt;head&gt;</a:t>
          </a:r>
        </a:p>
      </dsp:txBody>
      <dsp:txXfrm>
        <a:off x="3690669" y="4174"/>
        <a:ext cx="1405498" cy="843299"/>
      </dsp:txXfrm>
    </dsp:sp>
    <dsp:sp modelId="{EE3F9ED3-FE64-4C08-830D-D61601A3185A}">
      <dsp:nvSpPr>
        <dsp:cNvPr id="0" name=""/>
        <dsp:cNvSpPr/>
      </dsp:nvSpPr>
      <dsp:spPr>
        <a:xfrm>
          <a:off x="6823130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424205"/>
        <a:ext cx="16163" cy="3235"/>
      </dsp:txXfrm>
    </dsp:sp>
    <dsp:sp modelId="{F8F95F23-514D-43B5-96B5-9F60BC25F622}">
      <dsp:nvSpPr>
        <dsp:cNvPr id="0" name=""/>
        <dsp:cNvSpPr/>
      </dsp:nvSpPr>
      <dsp:spPr>
        <a:xfrm>
          <a:off x="5419432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918760"/>
                <a:satOff val="-130"/>
                <a:lumOff val="3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18760"/>
                <a:satOff val="-130"/>
                <a:lumOff val="3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18760"/>
                <a:satOff val="-130"/>
                <a:lumOff val="3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&lt;meta charset="UTF-8"&gt;</a:t>
          </a:r>
        </a:p>
      </dsp:txBody>
      <dsp:txXfrm>
        <a:off x="5419432" y="4174"/>
        <a:ext cx="1405498" cy="843299"/>
      </dsp:txXfrm>
    </dsp:sp>
    <dsp:sp modelId="{D12D23E1-49FA-46B9-A082-928431B54AFB}">
      <dsp:nvSpPr>
        <dsp:cNvPr id="0" name=""/>
        <dsp:cNvSpPr/>
      </dsp:nvSpPr>
      <dsp:spPr>
        <a:xfrm>
          <a:off x="8551893" y="380103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424205"/>
        <a:ext cx="16163" cy="3235"/>
      </dsp:txXfrm>
    </dsp:sp>
    <dsp:sp modelId="{643992C7-C166-4BC1-8321-CF294DC85D5D}">
      <dsp:nvSpPr>
        <dsp:cNvPr id="0" name=""/>
        <dsp:cNvSpPr/>
      </dsp:nvSpPr>
      <dsp:spPr>
        <a:xfrm>
          <a:off x="7148195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2558347"/>
                <a:satOff val="-174"/>
                <a:lumOff val="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58347"/>
                <a:satOff val="-174"/>
                <a:lumOff val="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58347"/>
                <a:satOff val="-174"/>
                <a:lumOff val="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&lt;meta name="viewport" content="width=device-width, initial-scale=1.0"&gt;</a:t>
          </a:r>
        </a:p>
      </dsp:txBody>
      <dsp:txXfrm>
        <a:off x="7148195" y="4174"/>
        <a:ext cx="1405498" cy="843299"/>
      </dsp:txXfrm>
    </dsp:sp>
    <dsp:sp modelId="{A6E699FF-CEFD-421B-8BA4-61E86CC304A8}">
      <dsp:nvSpPr>
        <dsp:cNvPr id="0" name=""/>
        <dsp:cNvSpPr/>
      </dsp:nvSpPr>
      <dsp:spPr>
        <a:xfrm>
          <a:off x="935892" y="845673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3375597"/>
              <a:satOff val="-229"/>
              <a:lumOff val="5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990387"/>
        <a:ext cx="432492" cy="3235"/>
      </dsp:txXfrm>
    </dsp:sp>
    <dsp:sp modelId="{C1B51E60-C9CA-46D2-985B-F655E5229DB1}">
      <dsp:nvSpPr>
        <dsp:cNvPr id="0" name=""/>
        <dsp:cNvSpPr/>
      </dsp:nvSpPr>
      <dsp:spPr>
        <a:xfrm>
          <a:off x="8876958" y="417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3197934"/>
                <a:satOff val="-217"/>
                <a:lumOff val="5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97934"/>
                <a:satOff val="-217"/>
                <a:lumOff val="5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97934"/>
                <a:satOff val="-217"/>
                <a:lumOff val="5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&lt;title&gt;To-Do List&lt;/title&gt;</a:t>
          </a:r>
        </a:p>
      </dsp:txBody>
      <dsp:txXfrm>
        <a:off x="8876958" y="4174"/>
        <a:ext cx="1405498" cy="843299"/>
      </dsp:txXfrm>
    </dsp:sp>
    <dsp:sp modelId="{1B4AFEBE-85DA-4D42-B423-FE4589FE0177}">
      <dsp:nvSpPr>
        <dsp:cNvPr id="0" name=""/>
        <dsp:cNvSpPr/>
      </dsp:nvSpPr>
      <dsp:spPr>
        <a:xfrm>
          <a:off x="1636841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1590769"/>
        <a:ext cx="16163" cy="3235"/>
      </dsp:txXfrm>
    </dsp:sp>
    <dsp:sp modelId="{31857D6C-51A9-459E-91EC-392AF5653B55}">
      <dsp:nvSpPr>
        <dsp:cNvPr id="0" name=""/>
        <dsp:cNvSpPr/>
      </dsp:nvSpPr>
      <dsp:spPr>
        <a:xfrm>
          <a:off x="233143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3837521"/>
                <a:satOff val="-261"/>
                <a:lumOff val="6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37521"/>
                <a:satOff val="-261"/>
                <a:lumOff val="6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37521"/>
                <a:satOff val="-261"/>
                <a:lumOff val="6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&lt;link rel="stylesheet" href="style.css"&gt;</a:t>
          </a:r>
        </a:p>
      </dsp:txBody>
      <dsp:txXfrm>
        <a:off x="233143" y="1170737"/>
        <a:ext cx="1405498" cy="843299"/>
      </dsp:txXfrm>
    </dsp:sp>
    <dsp:sp modelId="{645A69D8-61C2-4A62-A2F0-87651BDF1000}">
      <dsp:nvSpPr>
        <dsp:cNvPr id="0" name=""/>
        <dsp:cNvSpPr/>
      </dsp:nvSpPr>
      <dsp:spPr>
        <a:xfrm>
          <a:off x="3365604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4725836"/>
              <a:satOff val="-321"/>
              <a:lumOff val="7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1590769"/>
        <a:ext cx="16163" cy="3235"/>
      </dsp:txXfrm>
    </dsp:sp>
    <dsp:sp modelId="{1DBB77BE-4C3F-47B8-89F0-296CF3524438}">
      <dsp:nvSpPr>
        <dsp:cNvPr id="0" name=""/>
        <dsp:cNvSpPr/>
      </dsp:nvSpPr>
      <dsp:spPr>
        <a:xfrm>
          <a:off x="1961906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4477108"/>
                <a:satOff val="-304"/>
                <a:lumOff val="7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77108"/>
                <a:satOff val="-304"/>
                <a:lumOff val="7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77108"/>
                <a:satOff val="-304"/>
                <a:lumOff val="7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&lt;/head&gt;</a:t>
          </a:r>
        </a:p>
      </dsp:txBody>
      <dsp:txXfrm>
        <a:off x="1961906" y="1170737"/>
        <a:ext cx="1405498" cy="843299"/>
      </dsp:txXfrm>
    </dsp:sp>
    <dsp:sp modelId="{D227F260-4287-4B23-84AA-B5F530445E68}">
      <dsp:nvSpPr>
        <dsp:cNvPr id="0" name=""/>
        <dsp:cNvSpPr/>
      </dsp:nvSpPr>
      <dsp:spPr>
        <a:xfrm>
          <a:off x="5094367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1590769"/>
        <a:ext cx="16163" cy="3235"/>
      </dsp:txXfrm>
    </dsp:sp>
    <dsp:sp modelId="{6BD8578B-901A-4561-95A4-21174C9BAC64}">
      <dsp:nvSpPr>
        <dsp:cNvPr id="0" name=""/>
        <dsp:cNvSpPr/>
      </dsp:nvSpPr>
      <dsp:spPr>
        <a:xfrm>
          <a:off x="3690669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5116695"/>
                <a:satOff val="-348"/>
                <a:lumOff val="8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16695"/>
                <a:satOff val="-348"/>
                <a:lumOff val="8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16695"/>
                <a:satOff val="-348"/>
                <a:lumOff val="8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&lt;body&gt;</a:t>
          </a:r>
        </a:p>
      </dsp:txBody>
      <dsp:txXfrm>
        <a:off x="3690669" y="1170737"/>
        <a:ext cx="1405498" cy="843299"/>
      </dsp:txXfrm>
    </dsp:sp>
    <dsp:sp modelId="{E4546AD3-6AED-422E-B564-76CFF0E2128B}">
      <dsp:nvSpPr>
        <dsp:cNvPr id="0" name=""/>
        <dsp:cNvSpPr/>
      </dsp:nvSpPr>
      <dsp:spPr>
        <a:xfrm>
          <a:off x="6823130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1590769"/>
        <a:ext cx="16163" cy="3235"/>
      </dsp:txXfrm>
    </dsp:sp>
    <dsp:sp modelId="{8AFA71A4-406E-4FC4-A802-FBC9D50FAEF3}">
      <dsp:nvSpPr>
        <dsp:cNvPr id="0" name=""/>
        <dsp:cNvSpPr/>
      </dsp:nvSpPr>
      <dsp:spPr>
        <a:xfrm>
          <a:off x="5419432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5756282"/>
                <a:satOff val="-391"/>
                <a:lumOff val="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56282"/>
                <a:satOff val="-391"/>
                <a:lumOff val="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56282"/>
                <a:satOff val="-391"/>
                <a:lumOff val="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&lt;div class="todo-container"&gt;</a:t>
          </a:r>
        </a:p>
      </dsp:txBody>
      <dsp:txXfrm>
        <a:off x="5419432" y="1170737"/>
        <a:ext cx="1405498" cy="843299"/>
      </dsp:txXfrm>
    </dsp:sp>
    <dsp:sp modelId="{A407A536-5C95-40FE-93A6-2CF21C5507F9}">
      <dsp:nvSpPr>
        <dsp:cNvPr id="0" name=""/>
        <dsp:cNvSpPr/>
      </dsp:nvSpPr>
      <dsp:spPr>
        <a:xfrm>
          <a:off x="8551893" y="1546667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1590769"/>
        <a:ext cx="16163" cy="3235"/>
      </dsp:txXfrm>
    </dsp:sp>
    <dsp:sp modelId="{09C6443C-F720-46DC-A907-84EFC29E32E8}">
      <dsp:nvSpPr>
        <dsp:cNvPr id="0" name=""/>
        <dsp:cNvSpPr/>
      </dsp:nvSpPr>
      <dsp:spPr>
        <a:xfrm>
          <a:off x="7148195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6395869"/>
                <a:satOff val="-435"/>
                <a:lumOff val="10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95869"/>
                <a:satOff val="-435"/>
                <a:lumOff val="10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95869"/>
                <a:satOff val="-435"/>
                <a:lumOff val="10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&lt;h1&gt;To-Do List&lt;/h1&gt;</a:t>
          </a:r>
        </a:p>
      </dsp:txBody>
      <dsp:txXfrm>
        <a:off x="7148195" y="1170737"/>
        <a:ext cx="1405498" cy="843299"/>
      </dsp:txXfrm>
    </dsp:sp>
    <dsp:sp modelId="{45BEAAE1-F077-44E9-A91F-AD11F2B148EA}">
      <dsp:nvSpPr>
        <dsp:cNvPr id="0" name=""/>
        <dsp:cNvSpPr/>
      </dsp:nvSpPr>
      <dsp:spPr>
        <a:xfrm>
          <a:off x="935892" y="2012236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7426314"/>
              <a:satOff val="-505"/>
              <a:lumOff val="11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2156951"/>
        <a:ext cx="432492" cy="3235"/>
      </dsp:txXfrm>
    </dsp:sp>
    <dsp:sp modelId="{C2555B68-D3E7-4324-8D50-8DE4309D2EB7}">
      <dsp:nvSpPr>
        <dsp:cNvPr id="0" name=""/>
        <dsp:cNvSpPr/>
      </dsp:nvSpPr>
      <dsp:spPr>
        <a:xfrm>
          <a:off x="8876958" y="1170737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7035455"/>
                <a:satOff val="-478"/>
                <a:lumOff val="11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035455"/>
                <a:satOff val="-478"/>
                <a:lumOff val="11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035455"/>
                <a:satOff val="-478"/>
                <a:lumOff val="11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&lt;div class="todo-input"&gt;</a:t>
          </a:r>
        </a:p>
      </dsp:txBody>
      <dsp:txXfrm>
        <a:off x="8876958" y="1170737"/>
        <a:ext cx="1405498" cy="843299"/>
      </dsp:txXfrm>
    </dsp:sp>
    <dsp:sp modelId="{BC72B080-B470-4835-8A5A-BE59E0332060}">
      <dsp:nvSpPr>
        <dsp:cNvPr id="0" name=""/>
        <dsp:cNvSpPr/>
      </dsp:nvSpPr>
      <dsp:spPr>
        <a:xfrm>
          <a:off x="1636841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2757332"/>
        <a:ext cx="16163" cy="3235"/>
      </dsp:txXfrm>
    </dsp:sp>
    <dsp:sp modelId="{606A7B45-14C1-4373-BEA6-9D55F2DBBC1E}">
      <dsp:nvSpPr>
        <dsp:cNvPr id="0" name=""/>
        <dsp:cNvSpPr/>
      </dsp:nvSpPr>
      <dsp:spPr>
        <a:xfrm>
          <a:off x="233143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7675042"/>
                <a:satOff val="-522"/>
                <a:lumOff val="12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675042"/>
                <a:satOff val="-522"/>
                <a:lumOff val="12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675042"/>
                <a:satOff val="-522"/>
                <a:lumOff val="12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&lt;input type="text" id="task-input" placeholder="Add a new task..."&gt;</a:t>
          </a:r>
        </a:p>
      </dsp:txBody>
      <dsp:txXfrm>
        <a:off x="233143" y="2337301"/>
        <a:ext cx="1405498" cy="843299"/>
      </dsp:txXfrm>
    </dsp:sp>
    <dsp:sp modelId="{E5263175-F8B1-4BD0-93A1-E567D7A9FAA5}">
      <dsp:nvSpPr>
        <dsp:cNvPr id="0" name=""/>
        <dsp:cNvSpPr/>
      </dsp:nvSpPr>
      <dsp:spPr>
        <a:xfrm>
          <a:off x="3365604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8776553"/>
              <a:satOff val="-597"/>
              <a:lumOff val="14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3855" y="2757332"/>
        <a:ext cx="16163" cy="3235"/>
      </dsp:txXfrm>
    </dsp:sp>
    <dsp:sp modelId="{8EE58A3F-2AA0-4C86-B919-E344B12859A3}">
      <dsp:nvSpPr>
        <dsp:cNvPr id="0" name=""/>
        <dsp:cNvSpPr/>
      </dsp:nvSpPr>
      <dsp:spPr>
        <a:xfrm>
          <a:off x="1961906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8314629"/>
                <a:satOff val="-565"/>
                <a:lumOff val="13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314629"/>
                <a:satOff val="-565"/>
                <a:lumOff val="13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314629"/>
                <a:satOff val="-565"/>
                <a:lumOff val="13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&lt;button id="add-task-btn"&gt;Add&lt;/button&gt;</a:t>
          </a:r>
        </a:p>
      </dsp:txBody>
      <dsp:txXfrm>
        <a:off x="1961906" y="2337301"/>
        <a:ext cx="1405498" cy="843299"/>
      </dsp:txXfrm>
    </dsp:sp>
    <dsp:sp modelId="{5C160C7F-0056-4910-AF01-AB2CBFEECAA5}">
      <dsp:nvSpPr>
        <dsp:cNvPr id="0" name=""/>
        <dsp:cNvSpPr/>
      </dsp:nvSpPr>
      <dsp:spPr>
        <a:xfrm>
          <a:off x="5094367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8" y="2757332"/>
        <a:ext cx="16163" cy="3235"/>
      </dsp:txXfrm>
    </dsp:sp>
    <dsp:sp modelId="{563117FA-5B7F-487A-B5B3-A9D452C97D75}">
      <dsp:nvSpPr>
        <dsp:cNvPr id="0" name=""/>
        <dsp:cNvSpPr/>
      </dsp:nvSpPr>
      <dsp:spPr>
        <a:xfrm>
          <a:off x="3690669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8954215"/>
                <a:satOff val="-609"/>
                <a:lumOff val="14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954215"/>
                <a:satOff val="-609"/>
                <a:lumOff val="14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954215"/>
                <a:satOff val="-609"/>
                <a:lumOff val="14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&lt;/div&gt;</a:t>
          </a:r>
        </a:p>
      </dsp:txBody>
      <dsp:txXfrm>
        <a:off x="3690669" y="2337301"/>
        <a:ext cx="1405498" cy="843299"/>
      </dsp:txXfrm>
    </dsp:sp>
    <dsp:sp modelId="{31E4C5E7-0949-451E-ABC4-3DA525C3A764}">
      <dsp:nvSpPr>
        <dsp:cNvPr id="0" name=""/>
        <dsp:cNvSpPr/>
      </dsp:nvSpPr>
      <dsp:spPr>
        <a:xfrm>
          <a:off x="6823130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1381" y="2757332"/>
        <a:ext cx="16163" cy="3235"/>
      </dsp:txXfrm>
    </dsp:sp>
    <dsp:sp modelId="{2B8964F7-E72F-4A72-AB6A-E9200BE44E9E}">
      <dsp:nvSpPr>
        <dsp:cNvPr id="0" name=""/>
        <dsp:cNvSpPr/>
      </dsp:nvSpPr>
      <dsp:spPr>
        <a:xfrm>
          <a:off x="5419432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9593803"/>
                <a:satOff val="-652"/>
                <a:lumOff val="1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593803"/>
                <a:satOff val="-652"/>
                <a:lumOff val="1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593803"/>
                <a:satOff val="-652"/>
                <a:lumOff val="1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&lt;ul id="task-list"&gt;&lt;/ul&gt;</a:t>
          </a:r>
        </a:p>
      </dsp:txBody>
      <dsp:txXfrm>
        <a:off x="5419432" y="2337301"/>
        <a:ext cx="1405498" cy="843299"/>
      </dsp:txXfrm>
    </dsp:sp>
    <dsp:sp modelId="{128C145D-AEDD-4EA8-BD1E-8BB600698A48}">
      <dsp:nvSpPr>
        <dsp:cNvPr id="0" name=""/>
        <dsp:cNvSpPr/>
      </dsp:nvSpPr>
      <dsp:spPr>
        <a:xfrm>
          <a:off x="8551893" y="2713230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0144" y="2757332"/>
        <a:ext cx="16163" cy="3235"/>
      </dsp:txXfrm>
    </dsp:sp>
    <dsp:sp modelId="{E1DBC5EB-1F7E-440D-ABE3-2D801A246773}">
      <dsp:nvSpPr>
        <dsp:cNvPr id="0" name=""/>
        <dsp:cNvSpPr/>
      </dsp:nvSpPr>
      <dsp:spPr>
        <a:xfrm>
          <a:off x="7148195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0233389"/>
                <a:satOff val="-696"/>
                <a:lumOff val="16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33389"/>
                <a:satOff val="-696"/>
                <a:lumOff val="16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33389"/>
                <a:satOff val="-696"/>
                <a:lumOff val="16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&lt;/div&gt;</a:t>
          </a:r>
        </a:p>
      </dsp:txBody>
      <dsp:txXfrm>
        <a:off x="7148195" y="2337301"/>
        <a:ext cx="1405498" cy="843299"/>
      </dsp:txXfrm>
    </dsp:sp>
    <dsp:sp modelId="{FC68DB2A-AFF0-42DE-8922-35E081D0D819}">
      <dsp:nvSpPr>
        <dsp:cNvPr id="0" name=""/>
        <dsp:cNvSpPr/>
      </dsp:nvSpPr>
      <dsp:spPr>
        <a:xfrm>
          <a:off x="935892" y="3178800"/>
          <a:ext cx="8643814" cy="292664"/>
        </a:xfrm>
        <a:custGeom>
          <a:avLst/>
          <a:gdLst/>
          <a:ahLst/>
          <a:cxnLst/>
          <a:rect l="0" t="0" r="0" b="0"/>
          <a:pathLst>
            <a:path>
              <a:moveTo>
                <a:pt x="8643814" y="0"/>
              </a:moveTo>
              <a:lnTo>
                <a:pt x="8643814" y="163432"/>
              </a:lnTo>
              <a:lnTo>
                <a:pt x="0" y="163432"/>
              </a:lnTo>
              <a:lnTo>
                <a:pt x="0" y="292664"/>
              </a:lnTo>
            </a:path>
          </a:pathLst>
        </a:custGeom>
        <a:noFill/>
        <a:ln w="12700" cap="flat" cmpd="sng" algn="ctr">
          <a:solidFill>
            <a:schemeClr val="accent5">
              <a:hueOff val="-11477030"/>
              <a:satOff val="-780"/>
              <a:lumOff val="18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553" y="3323514"/>
        <a:ext cx="432492" cy="3235"/>
      </dsp:txXfrm>
    </dsp:sp>
    <dsp:sp modelId="{584C2DDF-72E4-45A1-8A6F-24F0D49168FE}">
      <dsp:nvSpPr>
        <dsp:cNvPr id="0" name=""/>
        <dsp:cNvSpPr/>
      </dsp:nvSpPr>
      <dsp:spPr>
        <a:xfrm>
          <a:off x="8876958" y="2337301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0872976"/>
                <a:satOff val="-739"/>
                <a:lumOff val="1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72976"/>
                <a:satOff val="-739"/>
                <a:lumOff val="1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72976"/>
                <a:satOff val="-739"/>
                <a:lumOff val="1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&lt;script src="script.js"&gt;&lt;/script&gt;</a:t>
          </a:r>
        </a:p>
      </dsp:txBody>
      <dsp:txXfrm>
        <a:off x="8876958" y="2337301"/>
        <a:ext cx="1405498" cy="843299"/>
      </dsp:txXfrm>
    </dsp:sp>
    <dsp:sp modelId="{040F4910-C1A7-4746-B202-4692569A159C}">
      <dsp:nvSpPr>
        <dsp:cNvPr id="0" name=""/>
        <dsp:cNvSpPr/>
      </dsp:nvSpPr>
      <dsp:spPr>
        <a:xfrm>
          <a:off x="1636841" y="3879794"/>
          <a:ext cx="292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4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5092" y="3923896"/>
        <a:ext cx="16163" cy="3235"/>
      </dsp:txXfrm>
    </dsp:sp>
    <dsp:sp modelId="{66FF3824-95DC-416E-B9C1-30434A89067F}">
      <dsp:nvSpPr>
        <dsp:cNvPr id="0" name=""/>
        <dsp:cNvSpPr/>
      </dsp:nvSpPr>
      <dsp:spPr>
        <a:xfrm>
          <a:off x="233143" y="350386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1512563"/>
                <a:satOff val="-783"/>
                <a:lumOff val="1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512563"/>
                <a:satOff val="-783"/>
                <a:lumOff val="1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512563"/>
                <a:satOff val="-783"/>
                <a:lumOff val="1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&lt;/body&gt;</a:t>
          </a:r>
        </a:p>
      </dsp:txBody>
      <dsp:txXfrm>
        <a:off x="233143" y="3503864"/>
        <a:ext cx="1405498" cy="843299"/>
      </dsp:txXfrm>
    </dsp:sp>
    <dsp:sp modelId="{17B8AAF5-C49D-4BBE-9B47-EF05B00C6B49}">
      <dsp:nvSpPr>
        <dsp:cNvPr id="0" name=""/>
        <dsp:cNvSpPr/>
      </dsp:nvSpPr>
      <dsp:spPr>
        <a:xfrm>
          <a:off x="1961906" y="3503864"/>
          <a:ext cx="1405498" cy="843299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71" tIns="72292" rIns="68871" bIns="722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&lt;/html&gt;</a:t>
          </a:r>
        </a:p>
      </dsp:txBody>
      <dsp:txXfrm>
        <a:off x="1961906" y="3503864"/>
        <a:ext cx="1405498" cy="843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5D08D-1A01-45F3-B852-16A107C3E4D5}">
      <dsp:nvSpPr>
        <dsp:cNvPr id="0" name=""/>
        <dsp:cNvSpPr/>
      </dsp:nvSpPr>
      <dsp:spPr>
        <a:xfrm>
          <a:off x="264070" y="1325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body {</a:t>
          </a:r>
        </a:p>
      </dsp:txBody>
      <dsp:txXfrm>
        <a:off x="264070" y="1325"/>
        <a:ext cx="985536" cy="591322"/>
      </dsp:txXfrm>
    </dsp:sp>
    <dsp:sp modelId="{6D0A5083-0C08-4E6D-BCD4-445699D3219D}">
      <dsp:nvSpPr>
        <dsp:cNvPr id="0" name=""/>
        <dsp:cNvSpPr/>
      </dsp:nvSpPr>
      <dsp:spPr>
        <a:xfrm>
          <a:off x="1348160" y="1325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font-family: Arial, sans-serif;</a:t>
          </a:r>
        </a:p>
      </dsp:txBody>
      <dsp:txXfrm>
        <a:off x="1348160" y="1325"/>
        <a:ext cx="985536" cy="591322"/>
      </dsp:txXfrm>
    </dsp:sp>
    <dsp:sp modelId="{6493E4BC-F471-4D2D-B2EE-C12B5D88E43F}">
      <dsp:nvSpPr>
        <dsp:cNvPr id="0" name=""/>
        <dsp:cNvSpPr/>
      </dsp:nvSpPr>
      <dsp:spPr>
        <a:xfrm>
          <a:off x="2432251" y="1325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background-color: #f4f4f4;</a:t>
          </a:r>
        </a:p>
      </dsp:txBody>
      <dsp:txXfrm>
        <a:off x="2432251" y="1325"/>
        <a:ext cx="985536" cy="591322"/>
      </dsp:txXfrm>
    </dsp:sp>
    <dsp:sp modelId="{5ECF3140-2DA3-448E-92D0-B413FCD7B116}">
      <dsp:nvSpPr>
        <dsp:cNvPr id="0" name=""/>
        <dsp:cNvSpPr/>
      </dsp:nvSpPr>
      <dsp:spPr>
        <a:xfrm>
          <a:off x="3516341" y="1325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margin: 0;</a:t>
          </a:r>
        </a:p>
      </dsp:txBody>
      <dsp:txXfrm>
        <a:off x="3516341" y="1325"/>
        <a:ext cx="985536" cy="591322"/>
      </dsp:txXfrm>
    </dsp:sp>
    <dsp:sp modelId="{1A8AFFDB-B670-4662-B43F-8E4C77D4314B}">
      <dsp:nvSpPr>
        <dsp:cNvPr id="0" name=""/>
        <dsp:cNvSpPr/>
      </dsp:nvSpPr>
      <dsp:spPr>
        <a:xfrm>
          <a:off x="264070" y="691201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padding: 0;</a:t>
          </a:r>
        </a:p>
      </dsp:txBody>
      <dsp:txXfrm>
        <a:off x="264070" y="691201"/>
        <a:ext cx="985536" cy="591322"/>
      </dsp:txXfrm>
    </dsp:sp>
    <dsp:sp modelId="{4D0FC7AF-8C9D-467A-BBAA-1698B6406E80}">
      <dsp:nvSpPr>
        <dsp:cNvPr id="0" name=""/>
        <dsp:cNvSpPr/>
      </dsp:nvSpPr>
      <dsp:spPr>
        <a:xfrm>
          <a:off x="1348160" y="691201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display: flex;</a:t>
          </a:r>
        </a:p>
      </dsp:txBody>
      <dsp:txXfrm>
        <a:off x="1348160" y="691201"/>
        <a:ext cx="985536" cy="591322"/>
      </dsp:txXfrm>
    </dsp:sp>
    <dsp:sp modelId="{9CA3B671-A224-4D55-B8FA-32297736BDCD}">
      <dsp:nvSpPr>
        <dsp:cNvPr id="0" name=""/>
        <dsp:cNvSpPr/>
      </dsp:nvSpPr>
      <dsp:spPr>
        <a:xfrm>
          <a:off x="2432251" y="691201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justify-content: center;</a:t>
          </a:r>
        </a:p>
      </dsp:txBody>
      <dsp:txXfrm>
        <a:off x="2432251" y="691201"/>
        <a:ext cx="985536" cy="591322"/>
      </dsp:txXfrm>
    </dsp:sp>
    <dsp:sp modelId="{0702D54B-A350-4C42-ACE3-3DC5E1B55194}">
      <dsp:nvSpPr>
        <dsp:cNvPr id="0" name=""/>
        <dsp:cNvSpPr/>
      </dsp:nvSpPr>
      <dsp:spPr>
        <a:xfrm>
          <a:off x="3516341" y="691201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align-items: center;</a:t>
          </a:r>
        </a:p>
      </dsp:txBody>
      <dsp:txXfrm>
        <a:off x="3516341" y="691201"/>
        <a:ext cx="985536" cy="591322"/>
      </dsp:txXfrm>
    </dsp:sp>
    <dsp:sp modelId="{A01DC43D-6A20-4550-A405-C0136764F167}">
      <dsp:nvSpPr>
        <dsp:cNvPr id="0" name=""/>
        <dsp:cNvSpPr/>
      </dsp:nvSpPr>
      <dsp:spPr>
        <a:xfrm>
          <a:off x="264070" y="1381076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height: 100vh;</a:t>
          </a:r>
        </a:p>
      </dsp:txBody>
      <dsp:txXfrm>
        <a:off x="264070" y="1381076"/>
        <a:ext cx="985536" cy="591322"/>
      </dsp:txXfrm>
    </dsp:sp>
    <dsp:sp modelId="{1686F112-982D-4C3E-A658-095D70EEBE52}">
      <dsp:nvSpPr>
        <dsp:cNvPr id="0" name=""/>
        <dsp:cNvSpPr/>
      </dsp:nvSpPr>
      <dsp:spPr>
        <a:xfrm>
          <a:off x="1348160" y="1381076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}</a:t>
          </a:r>
        </a:p>
      </dsp:txBody>
      <dsp:txXfrm>
        <a:off x="1348160" y="1381076"/>
        <a:ext cx="985536" cy="591322"/>
      </dsp:txXfrm>
    </dsp:sp>
    <dsp:sp modelId="{5F311D4A-09AC-4DEC-A07C-DF7B78817873}">
      <dsp:nvSpPr>
        <dsp:cNvPr id="0" name=""/>
        <dsp:cNvSpPr/>
      </dsp:nvSpPr>
      <dsp:spPr>
        <a:xfrm>
          <a:off x="2432251" y="1381076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.todo-container {</a:t>
          </a:r>
        </a:p>
      </dsp:txBody>
      <dsp:txXfrm>
        <a:off x="2432251" y="1381076"/>
        <a:ext cx="985536" cy="591322"/>
      </dsp:txXfrm>
    </dsp:sp>
    <dsp:sp modelId="{DA363361-9D93-4996-AC59-336377AA52E4}">
      <dsp:nvSpPr>
        <dsp:cNvPr id="0" name=""/>
        <dsp:cNvSpPr/>
      </dsp:nvSpPr>
      <dsp:spPr>
        <a:xfrm>
          <a:off x="3516341" y="1381076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background: #fff;</a:t>
          </a:r>
        </a:p>
      </dsp:txBody>
      <dsp:txXfrm>
        <a:off x="3516341" y="1381076"/>
        <a:ext cx="985536" cy="591322"/>
      </dsp:txXfrm>
    </dsp:sp>
    <dsp:sp modelId="{6DC53134-24DC-4920-8301-F2A7F2400F0E}">
      <dsp:nvSpPr>
        <dsp:cNvPr id="0" name=""/>
        <dsp:cNvSpPr/>
      </dsp:nvSpPr>
      <dsp:spPr>
        <a:xfrm>
          <a:off x="264070" y="2070952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padding: 20px;</a:t>
          </a:r>
        </a:p>
      </dsp:txBody>
      <dsp:txXfrm>
        <a:off x="264070" y="2070952"/>
        <a:ext cx="985536" cy="591322"/>
      </dsp:txXfrm>
    </dsp:sp>
    <dsp:sp modelId="{66D2314C-D671-4834-8417-95CC1B5C821D}">
      <dsp:nvSpPr>
        <dsp:cNvPr id="0" name=""/>
        <dsp:cNvSpPr/>
      </dsp:nvSpPr>
      <dsp:spPr>
        <a:xfrm>
          <a:off x="1348160" y="2070952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border-radius: 8px;</a:t>
          </a:r>
        </a:p>
      </dsp:txBody>
      <dsp:txXfrm>
        <a:off x="1348160" y="2070952"/>
        <a:ext cx="985536" cy="591322"/>
      </dsp:txXfrm>
    </dsp:sp>
    <dsp:sp modelId="{167344F8-A634-4189-8E05-3B52B672EC85}">
      <dsp:nvSpPr>
        <dsp:cNvPr id="0" name=""/>
        <dsp:cNvSpPr/>
      </dsp:nvSpPr>
      <dsp:spPr>
        <a:xfrm>
          <a:off x="2432251" y="2070952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box-shadow: 0 4px 10px rgba(0, 0, 0, 0.1);</a:t>
          </a:r>
        </a:p>
      </dsp:txBody>
      <dsp:txXfrm>
        <a:off x="2432251" y="2070952"/>
        <a:ext cx="985536" cy="591322"/>
      </dsp:txXfrm>
    </dsp:sp>
    <dsp:sp modelId="{BB1B5E6C-AE1B-447D-B164-947637062783}">
      <dsp:nvSpPr>
        <dsp:cNvPr id="0" name=""/>
        <dsp:cNvSpPr/>
      </dsp:nvSpPr>
      <dsp:spPr>
        <a:xfrm>
          <a:off x="3516341" y="2070952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width: 350px;</a:t>
          </a:r>
        </a:p>
      </dsp:txBody>
      <dsp:txXfrm>
        <a:off x="3516341" y="2070952"/>
        <a:ext cx="985536" cy="591322"/>
      </dsp:txXfrm>
    </dsp:sp>
    <dsp:sp modelId="{CF90C09D-B229-42B5-9B3F-5CC596FB429C}">
      <dsp:nvSpPr>
        <dsp:cNvPr id="0" name=""/>
        <dsp:cNvSpPr/>
      </dsp:nvSpPr>
      <dsp:spPr>
        <a:xfrm>
          <a:off x="806115" y="2760828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}</a:t>
          </a:r>
        </a:p>
      </dsp:txBody>
      <dsp:txXfrm>
        <a:off x="806115" y="2760828"/>
        <a:ext cx="985536" cy="591322"/>
      </dsp:txXfrm>
    </dsp:sp>
    <dsp:sp modelId="{3B5C9F35-9D5E-4B8D-992F-3D4BC2F606A5}">
      <dsp:nvSpPr>
        <dsp:cNvPr id="0" name=""/>
        <dsp:cNvSpPr/>
      </dsp:nvSpPr>
      <dsp:spPr>
        <a:xfrm>
          <a:off x="1890206" y="2760828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h1 {</a:t>
          </a:r>
        </a:p>
      </dsp:txBody>
      <dsp:txXfrm>
        <a:off x="1890206" y="2760828"/>
        <a:ext cx="985536" cy="591322"/>
      </dsp:txXfrm>
    </dsp:sp>
    <dsp:sp modelId="{8F71ED1A-CAD7-4CF3-9023-9A03D2A1CFC4}">
      <dsp:nvSpPr>
        <dsp:cNvPr id="0" name=""/>
        <dsp:cNvSpPr/>
      </dsp:nvSpPr>
      <dsp:spPr>
        <a:xfrm>
          <a:off x="2974296" y="2760828"/>
          <a:ext cx="985536" cy="5913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}</a:t>
          </a:r>
        </a:p>
      </dsp:txBody>
      <dsp:txXfrm>
        <a:off x="2974296" y="2760828"/>
        <a:ext cx="985536" cy="591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10CF-9819-4966-A642-D4594FFBDAAA}">
      <dsp:nvSpPr>
        <dsp:cNvPr id="0" name=""/>
        <dsp:cNvSpPr/>
      </dsp:nvSpPr>
      <dsp:spPr>
        <a:xfrm>
          <a:off x="147833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956326"/>
        <a:ext cx="16871" cy="3377"/>
      </dsp:txXfrm>
    </dsp:sp>
    <dsp:sp modelId="{065B5437-A941-4972-B2E5-2F5ED5D6EFFE}">
      <dsp:nvSpPr>
        <dsp:cNvPr id="0" name=""/>
        <dsp:cNvSpPr/>
      </dsp:nvSpPr>
      <dsp:spPr>
        <a:xfrm>
          <a:off x="13085" y="517899"/>
          <a:ext cx="1467053" cy="880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// Get references to HTML elements</a:t>
          </a:r>
        </a:p>
      </dsp:txBody>
      <dsp:txXfrm>
        <a:off x="13085" y="517899"/>
        <a:ext cx="1467053" cy="880231"/>
      </dsp:txXfrm>
    </dsp:sp>
    <dsp:sp modelId="{473CC8BB-6EC9-443C-8F48-EF44CADB14CE}">
      <dsp:nvSpPr>
        <dsp:cNvPr id="0" name=""/>
        <dsp:cNvSpPr/>
      </dsp:nvSpPr>
      <dsp:spPr>
        <a:xfrm>
          <a:off x="3282813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429574"/>
              <a:satOff val="-1233"/>
              <a:lumOff val="-19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956326"/>
        <a:ext cx="16871" cy="3377"/>
      </dsp:txXfrm>
    </dsp:sp>
    <dsp:sp modelId="{12C79FAD-A204-48A2-8D51-4675259337A4}">
      <dsp:nvSpPr>
        <dsp:cNvPr id="0" name=""/>
        <dsp:cNvSpPr/>
      </dsp:nvSpPr>
      <dsp:spPr>
        <a:xfrm>
          <a:off x="1817560" y="517899"/>
          <a:ext cx="1467053" cy="880231"/>
        </a:xfrm>
        <a:prstGeom prst="rect">
          <a:avLst/>
        </a:prstGeom>
        <a:solidFill>
          <a:schemeClr val="accent2">
            <a:hueOff val="402726"/>
            <a:satOff val="-1156"/>
            <a:lumOff val="-1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taskInput = document.getElementById('task-input');</a:t>
          </a:r>
        </a:p>
      </dsp:txBody>
      <dsp:txXfrm>
        <a:off x="1817560" y="517899"/>
        <a:ext cx="1467053" cy="880231"/>
      </dsp:txXfrm>
    </dsp:sp>
    <dsp:sp modelId="{E4B88BD7-E6A6-406B-9E61-3A6207AB57C2}">
      <dsp:nvSpPr>
        <dsp:cNvPr id="0" name=""/>
        <dsp:cNvSpPr/>
      </dsp:nvSpPr>
      <dsp:spPr>
        <a:xfrm>
          <a:off x="508728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859149"/>
              <a:satOff val="-2466"/>
              <a:lumOff val="-39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956326"/>
        <a:ext cx="16871" cy="3377"/>
      </dsp:txXfrm>
    </dsp:sp>
    <dsp:sp modelId="{5285D760-A69D-47E4-BC3E-DB0AD65E02BC}">
      <dsp:nvSpPr>
        <dsp:cNvPr id="0" name=""/>
        <dsp:cNvSpPr/>
      </dsp:nvSpPr>
      <dsp:spPr>
        <a:xfrm>
          <a:off x="3622035" y="517899"/>
          <a:ext cx="1467053" cy="880231"/>
        </a:xfrm>
        <a:prstGeom prst="rect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addTaskBtn = document.getElementById('add-task-btn');</a:t>
          </a:r>
        </a:p>
      </dsp:txBody>
      <dsp:txXfrm>
        <a:off x="3622035" y="517899"/>
        <a:ext cx="1467053" cy="880231"/>
      </dsp:txXfrm>
    </dsp:sp>
    <dsp:sp modelId="{DAB19BD7-C774-44CF-8802-0F91797DCCB2}">
      <dsp:nvSpPr>
        <dsp:cNvPr id="0" name=""/>
        <dsp:cNvSpPr/>
      </dsp:nvSpPr>
      <dsp:spPr>
        <a:xfrm>
          <a:off x="6891764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956326"/>
        <a:ext cx="16871" cy="3377"/>
      </dsp:txXfrm>
    </dsp:sp>
    <dsp:sp modelId="{2A85EEF9-EEDF-4A16-B049-E9E135DAF631}">
      <dsp:nvSpPr>
        <dsp:cNvPr id="0" name=""/>
        <dsp:cNvSpPr/>
      </dsp:nvSpPr>
      <dsp:spPr>
        <a:xfrm>
          <a:off x="5426511" y="517899"/>
          <a:ext cx="1467053" cy="880231"/>
        </a:xfrm>
        <a:prstGeom prst="rect">
          <a:avLst/>
        </a:prstGeom>
        <a:solidFill>
          <a:schemeClr val="accent2">
            <a:hueOff val="1208178"/>
            <a:satOff val="-3467"/>
            <a:lumOff val="-55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taskList = document.getElementById('task-list');</a:t>
          </a:r>
        </a:p>
      </dsp:txBody>
      <dsp:txXfrm>
        <a:off x="5426511" y="517899"/>
        <a:ext cx="1467053" cy="880231"/>
      </dsp:txXfrm>
    </dsp:sp>
    <dsp:sp modelId="{2B08BFCF-BCE3-4F63-A333-6ADCCC909E64}">
      <dsp:nvSpPr>
        <dsp:cNvPr id="0" name=""/>
        <dsp:cNvSpPr/>
      </dsp:nvSpPr>
      <dsp:spPr>
        <a:xfrm>
          <a:off x="8696239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1718297"/>
              <a:satOff val="-4931"/>
              <a:lumOff val="-78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956326"/>
        <a:ext cx="16871" cy="3377"/>
      </dsp:txXfrm>
    </dsp:sp>
    <dsp:sp modelId="{70BF8C68-CF5B-4D34-BBBE-380C0849BB13}">
      <dsp:nvSpPr>
        <dsp:cNvPr id="0" name=""/>
        <dsp:cNvSpPr/>
      </dsp:nvSpPr>
      <dsp:spPr>
        <a:xfrm>
          <a:off x="7230986" y="517899"/>
          <a:ext cx="1467053" cy="880231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// Function to add a new task</a:t>
          </a:r>
        </a:p>
      </dsp:txBody>
      <dsp:txXfrm>
        <a:off x="7230986" y="517899"/>
        <a:ext cx="1467053" cy="880231"/>
      </dsp:txXfrm>
    </dsp:sp>
    <dsp:sp modelId="{8BF90241-CA32-4B8E-9C49-28BC54A0C5E6}">
      <dsp:nvSpPr>
        <dsp:cNvPr id="0" name=""/>
        <dsp:cNvSpPr/>
      </dsp:nvSpPr>
      <dsp:spPr>
        <a:xfrm>
          <a:off x="746611" y="1396330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1548053"/>
        <a:ext cx="451434" cy="3377"/>
      </dsp:txXfrm>
    </dsp:sp>
    <dsp:sp modelId="{6AF83F23-FB2E-4B65-9B49-9E7F5A62BF74}">
      <dsp:nvSpPr>
        <dsp:cNvPr id="0" name=""/>
        <dsp:cNvSpPr/>
      </dsp:nvSpPr>
      <dsp:spPr>
        <a:xfrm>
          <a:off x="9035461" y="517899"/>
          <a:ext cx="1467053" cy="880231"/>
        </a:xfrm>
        <a:prstGeom prst="rect">
          <a:avLst/>
        </a:prstGeom>
        <a:solidFill>
          <a:schemeClr val="accent2">
            <a:hueOff val="2013629"/>
            <a:satOff val="-5779"/>
            <a:lumOff val="-92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function addTask() {</a:t>
          </a:r>
        </a:p>
      </dsp:txBody>
      <dsp:txXfrm>
        <a:off x="9035461" y="517899"/>
        <a:ext cx="1467053" cy="880231"/>
      </dsp:txXfrm>
    </dsp:sp>
    <dsp:sp modelId="{70B69FC0-1020-473E-AC38-DCFEC15C2DCF}">
      <dsp:nvSpPr>
        <dsp:cNvPr id="0" name=""/>
        <dsp:cNvSpPr/>
      </dsp:nvSpPr>
      <dsp:spPr>
        <a:xfrm>
          <a:off x="147833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2173980"/>
        <a:ext cx="16871" cy="3377"/>
      </dsp:txXfrm>
    </dsp:sp>
    <dsp:sp modelId="{4A62E2EC-D829-4E60-82C6-4FFB4B07E8B2}">
      <dsp:nvSpPr>
        <dsp:cNvPr id="0" name=""/>
        <dsp:cNvSpPr/>
      </dsp:nvSpPr>
      <dsp:spPr>
        <a:xfrm>
          <a:off x="13085" y="1735553"/>
          <a:ext cx="1467053" cy="880231"/>
        </a:xfrm>
        <a:prstGeom prst="rect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taskText = taskInput.value.trim();</a:t>
          </a:r>
        </a:p>
      </dsp:txBody>
      <dsp:txXfrm>
        <a:off x="13085" y="1735553"/>
        <a:ext cx="1467053" cy="880231"/>
      </dsp:txXfrm>
    </dsp:sp>
    <dsp:sp modelId="{4FA8F625-9B00-42DF-A0B7-02A2D39815CD}">
      <dsp:nvSpPr>
        <dsp:cNvPr id="0" name=""/>
        <dsp:cNvSpPr/>
      </dsp:nvSpPr>
      <dsp:spPr>
        <a:xfrm>
          <a:off x="3282813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3007020"/>
              <a:satOff val="-8630"/>
              <a:lumOff val="-138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2173980"/>
        <a:ext cx="16871" cy="3377"/>
      </dsp:txXfrm>
    </dsp:sp>
    <dsp:sp modelId="{5301E0C4-8BE2-4BF8-AC11-8FA5850FB011}">
      <dsp:nvSpPr>
        <dsp:cNvPr id="0" name=""/>
        <dsp:cNvSpPr/>
      </dsp:nvSpPr>
      <dsp:spPr>
        <a:xfrm>
          <a:off x="1817560" y="1735553"/>
          <a:ext cx="1467053" cy="880231"/>
        </a:xfrm>
        <a:prstGeom prst="rect">
          <a:avLst/>
        </a:prstGeom>
        <a:solidFill>
          <a:schemeClr val="accent2">
            <a:hueOff val="2819081"/>
            <a:satOff val="-8091"/>
            <a:lumOff val="-129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(taskText === '') {</a:t>
          </a:r>
        </a:p>
      </dsp:txBody>
      <dsp:txXfrm>
        <a:off x="1817560" y="1735553"/>
        <a:ext cx="1467053" cy="880231"/>
      </dsp:txXfrm>
    </dsp:sp>
    <dsp:sp modelId="{CF8A3DBB-8A3D-4DA4-8D61-5A3C79D72FE1}">
      <dsp:nvSpPr>
        <dsp:cNvPr id="0" name=""/>
        <dsp:cNvSpPr/>
      </dsp:nvSpPr>
      <dsp:spPr>
        <a:xfrm>
          <a:off x="508728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3436594"/>
              <a:satOff val="-9863"/>
              <a:lumOff val="-157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2173980"/>
        <a:ext cx="16871" cy="3377"/>
      </dsp:txXfrm>
    </dsp:sp>
    <dsp:sp modelId="{0DD81E37-A12B-4DE6-B887-43347598F21B}">
      <dsp:nvSpPr>
        <dsp:cNvPr id="0" name=""/>
        <dsp:cNvSpPr/>
      </dsp:nvSpPr>
      <dsp:spPr>
        <a:xfrm>
          <a:off x="3622035" y="1735553"/>
          <a:ext cx="1467053" cy="88023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alert('Please enter a task.');</a:t>
          </a:r>
        </a:p>
      </dsp:txBody>
      <dsp:txXfrm>
        <a:off x="3622035" y="1735553"/>
        <a:ext cx="1467053" cy="880231"/>
      </dsp:txXfrm>
    </dsp:sp>
    <dsp:sp modelId="{86D46A64-1AC2-4C80-8839-12A6BDD10A83}">
      <dsp:nvSpPr>
        <dsp:cNvPr id="0" name=""/>
        <dsp:cNvSpPr/>
      </dsp:nvSpPr>
      <dsp:spPr>
        <a:xfrm>
          <a:off x="6891764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2173980"/>
        <a:ext cx="16871" cy="3377"/>
      </dsp:txXfrm>
    </dsp:sp>
    <dsp:sp modelId="{66B89143-6D58-4566-B2EC-638B34372D49}">
      <dsp:nvSpPr>
        <dsp:cNvPr id="0" name=""/>
        <dsp:cNvSpPr/>
      </dsp:nvSpPr>
      <dsp:spPr>
        <a:xfrm>
          <a:off x="5426511" y="1735553"/>
          <a:ext cx="1467053" cy="880231"/>
        </a:xfrm>
        <a:prstGeom prst="rect">
          <a:avLst/>
        </a:prstGeom>
        <a:solidFill>
          <a:schemeClr val="accent2">
            <a:hueOff val="3624533"/>
            <a:satOff val="-10402"/>
            <a:lumOff val="-16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return;</a:t>
          </a:r>
        </a:p>
      </dsp:txBody>
      <dsp:txXfrm>
        <a:off x="5426511" y="1735553"/>
        <a:ext cx="1467053" cy="880231"/>
      </dsp:txXfrm>
    </dsp:sp>
    <dsp:sp modelId="{CC780DA5-4DBB-4A4E-8CE2-3E28B270A23D}">
      <dsp:nvSpPr>
        <dsp:cNvPr id="0" name=""/>
        <dsp:cNvSpPr/>
      </dsp:nvSpPr>
      <dsp:spPr>
        <a:xfrm>
          <a:off x="8696239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2173980"/>
        <a:ext cx="16871" cy="3377"/>
      </dsp:txXfrm>
    </dsp:sp>
    <dsp:sp modelId="{93571657-81E4-4CB2-A9F6-5D8035DBD398}">
      <dsp:nvSpPr>
        <dsp:cNvPr id="0" name=""/>
        <dsp:cNvSpPr/>
      </dsp:nvSpPr>
      <dsp:spPr>
        <a:xfrm>
          <a:off x="7230986" y="1735553"/>
          <a:ext cx="1467053" cy="880231"/>
        </a:xfrm>
        <a:prstGeom prst="rect">
          <a:avLst/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7230986" y="1735553"/>
        <a:ext cx="1467053" cy="880231"/>
      </dsp:txXfrm>
    </dsp:sp>
    <dsp:sp modelId="{187F2E89-20FC-49BA-8AB5-B734EAA89801}">
      <dsp:nvSpPr>
        <dsp:cNvPr id="0" name=""/>
        <dsp:cNvSpPr/>
      </dsp:nvSpPr>
      <dsp:spPr>
        <a:xfrm>
          <a:off x="746611" y="2613984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2">
              <a:hueOff val="4725317"/>
              <a:satOff val="-13562"/>
              <a:lumOff val="-2171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2765707"/>
        <a:ext cx="451434" cy="3377"/>
      </dsp:txXfrm>
    </dsp:sp>
    <dsp:sp modelId="{F347D334-C9E7-4082-BFDD-B7BDCF39DB3A}">
      <dsp:nvSpPr>
        <dsp:cNvPr id="0" name=""/>
        <dsp:cNvSpPr/>
      </dsp:nvSpPr>
      <dsp:spPr>
        <a:xfrm>
          <a:off x="9035461" y="1735553"/>
          <a:ext cx="1467053" cy="880231"/>
        </a:xfrm>
        <a:prstGeom prst="rect">
          <a:avLst/>
        </a:prstGeom>
        <a:solidFill>
          <a:schemeClr val="accent2">
            <a:hueOff val="4429985"/>
            <a:satOff val="-12714"/>
            <a:lumOff val="-203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// Create a new task list item</a:t>
          </a:r>
        </a:p>
      </dsp:txBody>
      <dsp:txXfrm>
        <a:off x="9035461" y="1735553"/>
        <a:ext cx="1467053" cy="880231"/>
      </dsp:txXfrm>
    </dsp:sp>
    <dsp:sp modelId="{756B4E38-2162-4A7E-87DA-63343E63BF05}">
      <dsp:nvSpPr>
        <dsp:cNvPr id="0" name=""/>
        <dsp:cNvSpPr/>
      </dsp:nvSpPr>
      <dsp:spPr>
        <a:xfrm>
          <a:off x="147833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3391634"/>
        <a:ext cx="16871" cy="3377"/>
      </dsp:txXfrm>
    </dsp:sp>
    <dsp:sp modelId="{7BFC43CD-1F6B-47ED-8BD8-BDD76869F023}">
      <dsp:nvSpPr>
        <dsp:cNvPr id="0" name=""/>
        <dsp:cNvSpPr/>
      </dsp:nvSpPr>
      <dsp:spPr>
        <a:xfrm>
          <a:off x="13085" y="2953207"/>
          <a:ext cx="1467053" cy="880231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li = document.createElement('li');</a:t>
          </a:r>
        </a:p>
      </dsp:txBody>
      <dsp:txXfrm>
        <a:off x="13085" y="2953207"/>
        <a:ext cx="1467053" cy="880231"/>
      </dsp:txXfrm>
    </dsp:sp>
    <dsp:sp modelId="{BCBD6603-4BFB-4452-AD9E-C2BE9E0E2830}">
      <dsp:nvSpPr>
        <dsp:cNvPr id="0" name=""/>
        <dsp:cNvSpPr/>
      </dsp:nvSpPr>
      <dsp:spPr>
        <a:xfrm>
          <a:off x="3282813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5584465"/>
              <a:satOff val="-16027"/>
              <a:lumOff val="-256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3391634"/>
        <a:ext cx="16871" cy="3377"/>
      </dsp:txXfrm>
    </dsp:sp>
    <dsp:sp modelId="{E8147084-DCCC-4868-A065-579B2B8D0723}">
      <dsp:nvSpPr>
        <dsp:cNvPr id="0" name=""/>
        <dsp:cNvSpPr/>
      </dsp:nvSpPr>
      <dsp:spPr>
        <a:xfrm>
          <a:off x="1817560" y="2953207"/>
          <a:ext cx="1467053" cy="880231"/>
        </a:xfrm>
        <a:prstGeom prst="rect">
          <a:avLst/>
        </a:prstGeom>
        <a:solidFill>
          <a:schemeClr val="accent2">
            <a:hueOff val="5235436"/>
            <a:satOff val="-15026"/>
            <a:lumOff val="-240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span = document.createElement('span');</a:t>
          </a:r>
        </a:p>
      </dsp:txBody>
      <dsp:txXfrm>
        <a:off x="1817560" y="2953207"/>
        <a:ext cx="1467053" cy="880231"/>
      </dsp:txXfrm>
    </dsp:sp>
    <dsp:sp modelId="{76D605B1-D20A-485F-8F3C-91C9368FE219}">
      <dsp:nvSpPr>
        <dsp:cNvPr id="0" name=""/>
        <dsp:cNvSpPr/>
      </dsp:nvSpPr>
      <dsp:spPr>
        <a:xfrm>
          <a:off x="508728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6014040"/>
              <a:satOff val="-17260"/>
              <a:lumOff val="-276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3391634"/>
        <a:ext cx="16871" cy="3377"/>
      </dsp:txXfrm>
    </dsp:sp>
    <dsp:sp modelId="{96360040-275E-4DDA-9CBB-CDF072A18DB2}">
      <dsp:nvSpPr>
        <dsp:cNvPr id="0" name=""/>
        <dsp:cNvSpPr/>
      </dsp:nvSpPr>
      <dsp:spPr>
        <a:xfrm>
          <a:off x="3622035" y="2953207"/>
          <a:ext cx="1467053" cy="880231"/>
        </a:xfrm>
        <a:prstGeom prst="rect">
          <a:avLst/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span.textContent = taskText;</a:t>
          </a:r>
        </a:p>
      </dsp:txBody>
      <dsp:txXfrm>
        <a:off x="3622035" y="2953207"/>
        <a:ext cx="1467053" cy="880231"/>
      </dsp:txXfrm>
    </dsp:sp>
    <dsp:sp modelId="{00E4F0A1-7C0C-4CFA-8E78-00977DA871C6}">
      <dsp:nvSpPr>
        <dsp:cNvPr id="0" name=""/>
        <dsp:cNvSpPr/>
      </dsp:nvSpPr>
      <dsp:spPr>
        <a:xfrm>
          <a:off x="6891764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3391634"/>
        <a:ext cx="16871" cy="3377"/>
      </dsp:txXfrm>
    </dsp:sp>
    <dsp:sp modelId="{39027F41-176F-46FA-9870-F565E494EA85}">
      <dsp:nvSpPr>
        <dsp:cNvPr id="0" name=""/>
        <dsp:cNvSpPr/>
      </dsp:nvSpPr>
      <dsp:spPr>
        <a:xfrm>
          <a:off x="5426511" y="2953207"/>
          <a:ext cx="1467053" cy="880231"/>
        </a:xfrm>
        <a:prstGeom prst="rect">
          <a:avLst/>
        </a:prstGeom>
        <a:solidFill>
          <a:schemeClr val="accent2">
            <a:hueOff val="6040888"/>
            <a:satOff val="-17337"/>
            <a:lumOff val="-277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const deleteBtn = document.createElement('button’)</a:t>
          </a:r>
        </a:p>
      </dsp:txBody>
      <dsp:txXfrm>
        <a:off x="5426511" y="2953207"/>
        <a:ext cx="1467053" cy="880231"/>
      </dsp:txXfrm>
    </dsp:sp>
    <dsp:sp modelId="{79403FE3-7293-4088-BF2F-3FB1A114E001}">
      <dsp:nvSpPr>
        <dsp:cNvPr id="0" name=""/>
        <dsp:cNvSpPr/>
      </dsp:nvSpPr>
      <dsp:spPr>
        <a:xfrm>
          <a:off x="7230986" y="2953207"/>
          <a:ext cx="1467053" cy="88023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;}</a:t>
          </a:r>
        </a:p>
      </dsp:txBody>
      <dsp:txXfrm>
        <a:off x="7230986" y="2953207"/>
        <a:ext cx="1467053" cy="880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5148-8958-4785-94DB-A94757D05E99}">
      <dsp:nvSpPr>
        <dsp:cNvPr id="0" name=""/>
        <dsp:cNvSpPr/>
      </dsp:nvSpPr>
      <dsp:spPr>
        <a:xfrm>
          <a:off x="409455" y="149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HTML</a:t>
          </a:r>
          <a:r>
            <a:rPr lang="en-US" sz="1600" b="0" i="0" kern="1200" baseline="0"/>
            <a:t> defines the layout of the page, including a heading, an input field, a button, and a list.</a:t>
          </a:r>
          <a:endParaRPr lang="en-US" sz="1600" kern="1200"/>
        </a:p>
      </dsp:txBody>
      <dsp:txXfrm>
        <a:off x="409455" y="149"/>
        <a:ext cx="2175519" cy="1305311"/>
      </dsp:txXfrm>
    </dsp:sp>
    <dsp:sp modelId="{708A9FC6-7EF2-4253-80B8-CC55F27800F0}">
      <dsp:nvSpPr>
        <dsp:cNvPr id="0" name=""/>
        <dsp:cNvSpPr/>
      </dsp:nvSpPr>
      <dsp:spPr>
        <a:xfrm>
          <a:off x="2802526" y="149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CSS</a:t>
          </a:r>
          <a:r>
            <a:rPr lang="en-US" sz="1600" b="0" i="0" kern="1200" baseline="0"/>
            <a:t> styles the elements, ensuring they look clean and modern.</a:t>
          </a:r>
          <a:endParaRPr lang="en-US" sz="1600" kern="1200"/>
        </a:p>
      </dsp:txBody>
      <dsp:txXfrm>
        <a:off x="2802526" y="149"/>
        <a:ext cx="2175519" cy="1305311"/>
      </dsp:txXfrm>
    </dsp:sp>
    <dsp:sp modelId="{0FB96D85-00ED-4B31-B760-1572766DF191}">
      <dsp:nvSpPr>
        <dsp:cNvPr id="0" name=""/>
        <dsp:cNvSpPr/>
      </dsp:nvSpPr>
      <dsp:spPr>
        <a:xfrm>
          <a:off x="409455" y="1523013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JavaScript</a:t>
          </a:r>
          <a:r>
            <a:rPr lang="en-US" sz="1600" b="0" i="0" kern="1200" baseline="0"/>
            <a:t> adds functionality .</a:t>
          </a:r>
          <a:endParaRPr lang="en-US" sz="1600" kern="1200"/>
        </a:p>
      </dsp:txBody>
      <dsp:txXfrm>
        <a:off x="409455" y="1523013"/>
        <a:ext cx="2175519" cy="1305311"/>
      </dsp:txXfrm>
    </dsp:sp>
    <dsp:sp modelId="{8AB4C069-D526-4F93-868B-9C6AD9FDD1BB}">
      <dsp:nvSpPr>
        <dsp:cNvPr id="0" name=""/>
        <dsp:cNvSpPr/>
      </dsp:nvSpPr>
      <dsp:spPr>
        <a:xfrm>
          <a:off x="2802526" y="1523013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 new tasks to the list.</a:t>
          </a:r>
          <a:endParaRPr lang="en-US" sz="1600" kern="1200"/>
        </a:p>
      </dsp:txBody>
      <dsp:txXfrm>
        <a:off x="2802526" y="1523013"/>
        <a:ext cx="2175519" cy="1305311"/>
      </dsp:txXfrm>
    </dsp:sp>
    <dsp:sp modelId="{D611EB19-467C-40F5-83E8-0566A0D86010}">
      <dsp:nvSpPr>
        <dsp:cNvPr id="0" name=""/>
        <dsp:cNvSpPr/>
      </dsp:nvSpPr>
      <dsp:spPr>
        <a:xfrm>
          <a:off x="409455" y="3045876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Delete tasks from the list.</a:t>
          </a:r>
          <a:endParaRPr lang="en-US" sz="1600" kern="1200"/>
        </a:p>
      </dsp:txBody>
      <dsp:txXfrm>
        <a:off x="409455" y="3045876"/>
        <a:ext cx="2175519" cy="1305311"/>
      </dsp:txXfrm>
    </dsp:sp>
    <dsp:sp modelId="{ECE6591B-1A53-4482-8A25-6C70E071A4C3}">
      <dsp:nvSpPr>
        <dsp:cNvPr id="0" name=""/>
        <dsp:cNvSpPr/>
      </dsp:nvSpPr>
      <dsp:spPr>
        <a:xfrm>
          <a:off x="2802526" y="3045876"/>
          <a:ext cx="2175519" cy="1305311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Handle events like button clicks and pressing Enter.</a:t>
          </a:r>
          <a:endParaRPr lang="en-US" sz="1600" kern="1200"/>
        </a:p>
      </dsp:txBody>
      <dsp:txXfrm>
        <a:off x="2802526" y="3045876"/>
        <a:ext cx="2175519" cy="13053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36810-DDCB-421F-87CB-8A65330D17C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D44B-49A5-45EF-9B38-ECE396D2123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Save these files in the same folder, open </a:t>
          </a:r>
          <a:endParaRPr lang="en-US" sz="2200" kern="1200"/>
        </a:p>
      </dsp:txBody>
      <dsp:txXfrm>
        <a:off x="559800" y="3022743"/>
        <a:ext cx="4320000" cy="720000"/>
      </dsp:txXfrm>
    </dsp:sp>
    <dsp:sp modelId="{6FC9D8DF-BD1E-4B13-A0F2-748AF9C4FCE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AA45-9D4D-4537-B277-F1A04727BBD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index.html in your browser, and your To-Do List will be ready to use!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D6C5-3944-0DC3-9F20-6EFC922EB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E30D0-6C52-C510-35E6-C004B8CD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A98C-4674-E920-9BE0-A647E559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16B3-C119-06DF-BB62-81F1052A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C717-F307-B612-829B-4F1EAE2E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624-E88A-CBAA-92C7-CEF2DFDB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1A97-94AA-5B08-496B-7D37926C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8EB7-A8E4-CFD2-03C8-FE7734C4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183B-440A-6A57-D23E-23FD3599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C9BE-F0AE-C9BB-969E-8611E31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28897-357C-4AF0-5DED-9793D852F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09AED-E293-15A9-AA82-93958241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E280-8A2E-80FA-5CD6-8AC66309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D831-9B5E-9B05-D1EE-4223B4FF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153E-6848-AF7D-8BD1-A20972B1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4479-BCEF-90FD-C41D-5A36FC5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18B8-2FEA-1B1E-F82C-E0E799BE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14EB-0EFF-57D6-315A-E4E2989D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F9A0-C71F-5D8F-B2EC-85FC976B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CFF7-CF1F-DD70-59D6-1985E09E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E32E-DF79-2704-29F3-131C3C32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0C50-C0A2-6C04-6C64-AC4DE3F0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3C53-949E-01E3-542A-DEB027E7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6114-6B66-3322-2F32-96809AE0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847F-DF40-CD4F-E0BA-FA43EE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E359-BB07-F048-C652-71B3E651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9D5-E95F-1500-C102-2F7971BCA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306A-4055-4BF9-D92B-AD338876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98353-8083-BE60-D394-93F0EF1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EA60-7EA6-93C4-BAAC-D467DC5E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790EF-D16A-1E62-9CC5-3805400A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89C7-F33F-73EC-61B2-9FD8A597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8CAD-E0E1-361C-03DF-FE7AFDCD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5AE88-E171-CE72-DBB0-11D2E57C1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D8DCF-76B2-32FC-2BD9-FEC3543E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AFC6B-56FB-ED1B-50A8-893ED0F9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0623A-4A28-1D6A-16C7-BF1BB21B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FFF43-F115-834C-CCE1-776BEF7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14D7B-D376-6B38-F721-F80ACB10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454-598C-25BF-57D8-4F810F8F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53D4F-7D0D-BEC4-173C-3526A5C9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17D3C-EF1B-220B-AF2C-53558D6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834EA-70E4-B9B2-4A12-F1A8016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95958-7B36-6521-3E9E-66C6631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BB5FC-1A90-A783-1909-2923D87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EFD4A-C999-0E1D-5854-A8FD47FC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7A4-BD78-DF75-1EDC-2F170915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F300-8928-9836-0B5F-BAC32C91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F700-A026-F311-B1F3-9376C50C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D2A9-C72B-0BDD-BBC4-6FAAC3BF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CA81-66F2-1B89-574D-3241593F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7B3A0-8015-A191-F843-CBE7CADB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F59C-A90A-E4C9-2B5B-EAFDCF16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D925B-BF08-3C9A-CE09-0E0561A78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3102-A21E-4A5A-578B-A91474C4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9505-91CB-F556-01D4-D0FA75C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B0CF-F174-F64D-B961-6B234944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0D4A-B2BD-39D4-7B33-DE4946B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4D54F-7443-87C4-1561-32D43927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C382-CA85-E4A3-B0FB-FE96D853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F82C-B921-5405-719C-9C3003392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A425F-173F-4715-B38D-AF2740F5AF1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C0FF-34CB-444C-E5D7-AA6CE61F1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1B5C-1610-A53F-AFA9-BD0D92B38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38CBB-2822-4C66-A072-A31327FA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896BD-2932-C461-0D64-782E5E5AC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SRI RAAJA RAAJAN COLLEGE OF ENGINEERING AND TECHNOLOGY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C25D172-F5BA-5ADB-5883-E3B2BD93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       PROJECT NAME     :-     </a:t>
            </a:r>
            <a:r>
              <a:rPr lang="en-US" sz="4000" b="1" dirty="0">
                <a:solidFill>
                  <a:schemeClr val="tx2"/>
                </a:solidFill>
              </a:rPr>
              <a:t>TODO LIST</a:t>
            </a:r>
          </a:p>
          <a:p>
            <a:pPr marL="3200400" lvl="6"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TEAM MEMBERS:-</a:t>
            </a:r>
          </a:p>
          <a:p>
            <a:pPr marL="4114800" lvl="8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4114800" lvl="8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BARANIYA  </a:t>
            </a:r>
            <a:r>
              <a:rPr lang="en-US" sz="1800" b="1" dirty="0">
                <a:solidFill>
                  <a:schemeClr val="tx2"/>
                </a:solidFill>
              </a:rPr>
              <a:t>au912521106009</a:t>
            </a:r>
          </a:p>
          <a:p>
            <a:pPr marL="4114800" lvl="8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HARSHAWARTHINI  </a:t>
            </a:r>
            <a:r>
              <a:rPr lang="en-US" sz="1800" b="1" dirty="0">
                <a:solidFill>
                  <a:schemeClr val="tx2"/>
                </a:solidFill>
              </a:rPr>
              <a:t>au912521106017</a:t>
            </a:r>
          </a:p>
          <a:p>
            <a:pPr marL="4114800" lvl="8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KARTHIKA  </a:t>
            </a:r>
            <a:r>
              <a:rPr lang="en-US" sz="1800" b="1" dirty="0">
                <a:solidFill>
                  <a:schemeClr val="tx2"/>
                </a:solidFill>
              </a:rPr>
              <a:t>au912521106020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riraajaraajan In (@sriraajaraajan.in) • Instagram photos and videos">
            <a:extLst>
              <a:ext uri="{FF2B5EF4-FFF2-40B4-BE49-F238E27FC236}">
                <a16:creationId xmlns:a16="http://schemas.microsoft.com/office/drawing/2014/main" id="{12AF5ED0-90D5-4579-B671-267070CD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3" y="1283238"/>
            <a:ext cx="862214" cy="8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74381-E553-9443-1544-3566BA8C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5988A829-8FAA-585F-CDFD-7CE38FB68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30025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EE2A34E6-66BB-25C9-E5B6-CC3E54473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189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29F7E315-ECD9-A03D-A9D9-4406715D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3FC9C2-2592-4EE7-0E5F-957314B9D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index.html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8CB36620-008A-01A5-4C67-6CAC5287A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146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54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ED690-602C-8094-A707-77F567CB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style.css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8938ED2-4145-931B-0593-9BD99E9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08" r="8483"/>
          <a:stretch/>
        </p:blipFill>
        <p:spPr>
          <a:xfrm>
            <a:off x="7708392" y="1822662"/>
            <a:ext cx="4142232" cy="413622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B526FCB-BCE1-F507-CF9A-66B8F283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38994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70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D67695C-FD97-B6C9-0E60-163570A4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18B07-5EA8-D89E-8D9C-1A47D6ED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script.js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850E755-795F-02ED-6758-6C9EF6CD0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0789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1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0EE6-4419-EFB4-343C-A747C0AE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4B2C2-73CC-C4C5-6F57-3CC89A89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23" r="2699" b="-3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05F47ED-FD9F-057E-73CC-8C558D01E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56444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881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Rectangle 1">
            <a:extLst>
              <a:ext uri="{FF2B5EF4-FFF2-40B4-BE49-F238E27FC236}">
                <a16:creationId xmlns:a16="http://schemas.microsoft.com/office/drawing/2014/main" id="{DFA69D64-7709-EC1A-4733-5E283EE2A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08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61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3D59-AF19-402F-5AC7-CC3458D1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Graphic 50" descr="Smiling Face with No Fill">
            <a:extLst>
              <a:ext uri="{FF2B5EF4-FFF2-40B4-BE49-F238E27FC236}">
                <a16:creationId xmlns:a16="http://schemas.microsoft.com/office/drawing/2014/main" id="{A05036C5-FA95-4740-7D75-626B3F83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Calibri</vt:lpstr>
      <vt:lpstr>Office Theme</vt:lpstr>
      <vt:lpstr>SRI RAAJA RAAJAN COLLEGE OF ENGINEERING AND TECHNOLOGY</vt:lpstr>
      <vt:lpstr>INTRODUCTION</vt:lpstr>
      <vt:lpstr>. index.html </vt:lpstr>
      <vt:lpstr>style.css</vt:lpstr>
      <vt:lpstr>script.js</vt:lpstr>
      <vt:lpstr>How it works: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1</cp:revision>
  <dcterms:created xsi:type="dcterms:W3CDTF">2024-11-16T09:00:57Z</dcterms:created>
  <dcterms:modified xsi:type="dcterms:W3CDTF">2024-11-16T17:33:48Z</dcterms:modified>
</cp:coreProperties>
</file>