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1"/>
  </p:sldMasterIdLst>
  <p:notesMasterIdLst>
    <p:notesMasterId r:id="rId13"/>
  </p:notesMasterIdLst>
  <p:handoutMasterIdLst>
    <p:handoutMasterId r:id="rId14"/>
  </p:handoutMasterIdLst>
  <p:sldIdLst>
    <p:sldId id="275" r:id="rId2"/>
    <p:sldId id="287" r:id="rId3"/>
    <p:sldId id="285" r:id="rId4"/>
    <p:sldId id="286" r:id="rId5"/>
    <p:sldId id="288" r:id="rId6"/>
    <p:sldId id="277" r:id="rId7"/>
    <p:sldId id="278" r:id="rId8"/>
    <p:sldId id="293" r:id="rId9"/>
    <p:sldId id="291" r:id="rId10"/>
    <p:sldId id="292" r:id="rId11"/>
    <p:sldId id="264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orient="horz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  <a:srgbClr val="C00000"/>
    <a:srgbClr val="ABABAB"/>
    <a:srgbClr val="FFFFFF"/>
    <a:srgbClr val="A74B44"/>
    <a:srgbClr val="EEE6E9"/>
    <a:srgbClr val="DEF4F7"/>
    <a:srgbClr val="E6E6E6"/>
    <a:srgbClr val="EAD6DF"/>
    <a:srgbClr val="91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8" autoAdjust="0"/>
    <p:restoredTop sz="99472" autoAdjust="0"/>
  </p:normalViewPr>
  <p:slideViewPr>
    <p:cSldViewPr snapToGrid="0" showGuides="1">
      <p:cViewPr varScale="1">
        <p:scale>
          <a:sx n="101" d="100"/>
          <a:sy n="101" d="100"/>
        </p:scale>
        <p:origin x="-1146" y="-90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39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C849BD-EEB6-4818-B3D6-5E52F64AE0C7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0B4890-84BD-4A4B-9397-64976602B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458798-4B67-4189-8B4F-E1D3BA689FCF}" type="datetimeFigureOut">
              <a:rPr lang="en-US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B2A1D3-EF87-4B1F-8225-0202C5DD7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4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600" y="752475"/>
            <a:ext cx="6661150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3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FC2BD-E55D-49A5-902B-5AD874855B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FC2BD-E55D-49A5-902B-5AD874855B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FC2BD-E55D-49A5-902B-5AD874855B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0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FC2BD-E55D-49A5-902B-5AD874855B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1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FC2BD-E55D-49A5-902B-5AD874855B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1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FC2BD-E55D-49A5-902B-5AD874855B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>
            <a:extLst>
              <a:ext uri="{FF2B5EF4-FFF2-40B4-BE49-F238E27FC236}">
                <a16:creationId xmlns:a16="http://schemas.microsoft.com/office/drawing/2014/main" xmlns="" id="{CF8BDB32-363C-4096-8ECD-C4DEA7925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r="7014"/>
          <a:stretch>
            <a:fillRect/>
          </a:stretch>
        </p:blipFill>
        <p:spPr>
          <a:xfrm>
            <a:off x="5322121" y="-3629"/>
            <a:ext cx="2951021" cy="5147129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942AD78-FE6C-4E41-B300-D3C86274D217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690DB7-D188-4176-990F-9EBA9AC5DEF4}"/>
              </a:ext>
            </a:extLst>
          </p:cNvPr>
          <p:cNvSpPr/>
          <p:nvPr userDrawn="1"/>
        </p:nvSpPr>
        <p:spPr>
          <a:xfrm>
            <a:off x="180753" y="4572000"/>
            <a:ext cx="4114800" cy="2305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8257189" y="-3930"/>
            <a:ext cx="889353" cy="4605739"/>
          </a:xfrm>
          <a:custGeom>
            <a:avLst/>
            <a:gdLst>
              <a:gd name="connsiteX0" fmla="*/ 1190171 w 1204686"/>
              <a:gd name="connsiteY0" fmla="*/ 0 h 6197600"/>
              <a:gd name="connsiteX1" fmla="*/ 0 w 1204686"/>
              <a:gd name="connsiteY1" fmla="*/ 3120571 h 6197600"/>
              <a:gd name="connsiteX2" fmla="*/ 1204686 w 1204686"/>
              <a:gd name="connsiteY2" fmla="*/ 6197600 h 6197600"/>
              <a:gd name="connsiteX3" fmla="*/ 1190171 w 1204686"/>
              <a:gd name="connsiteY3" fmla="*/ 0 h 6197600"/>
              <a:gd name="connsiteX0" fmla="*/ 1182792 w 1204686"/>
              <a:gd name="connsiteY0" fmla="*/ 0 h 6182732"/>
              <a:gd name="connsiteX1" fmla="*/ 0 w 1204686"/>
              <a:gd name="connsiteY1" fmla="*/ 3105703 h 6182732"/>
              <a:gd name="connsiteX2" fmla="*/ 1204686 w 1204686"/>
              <a:gd name="connsiteY2" fmla="*/ 6182732 h 6182732"/>
              <a:gd name="connsiteX3" fmla="*/ 1182792 w 1204686"/>
              <a:gd name="connsiteY3" fmla="*/ 0 h 6182732"/>
              <a:gd name="connsiteX0" fmla="*/ 1182792 w 1199049"/>
              <a:gd name="connsiteY0" fmla="*/ 0 h 6171373"/>
              <a:gd name="connsiteX1" fmla="*/ 0 w 1199049"/>
              <a:gd name="connsiteY1" fmla="*/ 3105703 h 6171373"/>
              <a:gd name="connsiteX2" fmla="*/ 1199049 w 1199049"/>
              <a:gd name="connsiteY2" fmla="*/ 6171373 h 6171373"/>
              <a:gd name="connsiteX3" fmla="*/ 1182792 w 1199049"/>
              <a:gd name="connsiteY3" fmla="*/ 0 h 6171373"/>
              <a:gd name="connsiteX0" fmla="*/ 1182792 w 1187776"/>
              <a:gd name="connsiteY0" fmla="*/ 0 h 6171373"/>
              <a:gd name="connsiteX1" fmla="*/ 0 w 1187776"/>
              <a:gd name="connsiteY1" fmla="*/ 3105703 h 6171373"/>
              <a:gd name="connsiteX2" fmla="*/ 1187776 w 1187776"/>
              <a:gd name="connsiteY2" fmla="*/ 6171373 h 6171373"/>
              <a:gd name="connsiteX3" fmla="*/ 1182792 w 1187776"/>
              <a:gd name="connsiteY3" fmla="*/ 0 h 6171373"/>
              <a:gd name="connsiteX0" fmla="*/ 1182792 w 1187776"/>
              <a:gd name="connsiteY0" fmla="*/ 0 h 6177053"/>
              <a:gd name="connsiteX1" fmla="*/ 0 w 1187776"/>
              <a:gd name="connsiteY1" fmla="*/ 3111383 h 6177053"/>
              <a:gd name="connsiteX2" fmla="*/ 1187776 w 1187776"/>
              <a:gd name="connsiteY2" fmla="*/ 6177053 h 6177053"/>
              <a:gd name="connsiteX3" fmla="*/ 1182792 w 1187776"/>
              <a:gd name="connsiteY3" fmla="*/ 0 h 6177053"/>
              <a:gd name="connsiteX0" fmla="*/ 1188430 w 1189755"/>
              <a:gd name="connsiteY0" fmla="*/ 0 h 6194091"/>
              <a:gd name="connsiteX1" fmla="*/ 0 w 1189755"/>
              <a:gd name="connsiteY1" fmla="*/ 3128421 h 6194091"/>
              <a:gd name="connsiteX2" fmla="*/ 1187776 w 1189755"/>
              <a:gd name="connsiteY2" fmla="*/ 6194091 h 6194091"/>
              <a:gd name="connsiteX3" fmla="*/ 1188430 w 1189755"/>
              <a:gd name="connsiteY3" fmla="*/ 0 h 6194091"/>
              <a:gd name="connsiteX0" fmla="*/ 1177157 w 1178482"/>
              <a:gd name="connsiteY0" fmla="*/ 0 h 6194091"/>
              <a:gd name="connsiteX1" fmla="*/ 0 w 1178482"/>
              <a:gd name="connsiteY1" fmla="*/ 3105647 h 6194091"/>
              <a:gd name="connsiteX2" fmla="*/ 1176503 w 1178482"/>
              <a:gd name="connsiteY2" fmla="*/ 6194091 h 6194091"/>
              <a:gd name="connsiteX3" fmla="*/ 1177157 w 1178482"/>
              <a:gd name="connsiteY3" fmla="*/ 0 h 6194091"/>
              <a:gd name="connsiteX0" fmla="*/ 1182793 w 1184118"/>
              <a:gd name="connsiteY0" fmla="*/ 0 h 6194091"/>
              <a:gd name="connsiteX1" fmla="*/ 0 w 1184118"/>
              <a:gd name="connsiteY1" fmla="*/ 3099954 h 6194091"/>
              <a:gd name="connsiteX2" fmla="*/ 1182139 w 1184118"/>
              <a:gd name="connsiteY2" fmla="*/ 6194091 h 6194091"/>
              <a:gd name="connsiteX3" fmla="*/ 1182793 w 1184118"/>
              <a:gd name="connsiteY3" fmla="*/ 0 h 619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118" h="6194091">
                <a:moveTo>
                  <a:pt x="1182793" y="0"/>
                </a:moveTo>
                <a:lnTo>
                  <a:pt x="0" y="3099954"/>
                </a:lnTo>
                <a:lnTo>
                  <a:pt x="1182139" y="6194091"/>
                </a:lnTo>
                <a:cubicBezTo>
                  <a:pt x="1177301" y="4133062"/>
                  <a:pt x="1187631" y="2075543"/>
                  <a:pt x="11827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Autofit/>
          </a:bodyPr>
          <a:lstStyle>
            <a:lvl1pPr algn="l">
              <a:defRPr sz="27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1: Presentation Title</a:t>
            </a:r>
            <a:br>
              <a:rPr lang="en-US" dirty="0"/>
            </a:br>
            <a:r>
              <a:rPr lang="en-US" dirty="0"/>
              <a:t>Arial 27pt bold all caps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1782093"/>
            <a:ext cx="5757862" cy="1071563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 Arial 22pt</a:t>
            </a:r>
            <a:br>
              <a:rPr lang="en-US" dirty="0"/>
            </a:br>
            <a:r>
              <a:rPr lang="en-US" dirty="0"/>
              <a:t>Title Case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80964" y="4679413"/>
            <a:ext cx="24558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Tx/>
              <a:buNone/>
              <a:tabLst/>
              <a:defRPr/>
            </a:pPr>
            <a:r>
              <a:rPr lang="en-US" sz="800" dirty="0">
                <a:solidFill>
                  <a:srgbClr val="ABABAB"/>
                </a:solidFill>
              </a:rPr>
              <a:t>Copyright ©</a:t>
            </a:r>
            <a:r>
              <a:rPr lang="en-US" sz="800" baseline="0" dirty="0">
                <a:solidFill>
                  <a:srgbClr val="ABABAB"/>
                </a:solidFill>
              </a:rPr>
              <a:t> 2018 </a:t>
            </a:r>
            <a:r>
              <a:rPr lang="en-US" sz="800" dirty="0">
                <a:solidFill>
                  <a:srgbClr val="ABABAB"/>
                </a:solidFill>
              </a:rPr>
              <a:t>Covance.</a:t>
            </a:r>
            <a:r>
              <a:rPr lang="en-US" sz="800" baseline="0" dirty="0">
                <a:solidFill>
                  <a:srgbClr val="ABABAB"/>
                </a:solidFill>
              </a:rPr>
              <a:t> </a:t>
            </a:r>
            <a:r>
              <a:rPr lang="en-US" sz="800" dirty="0">
                <a:solidFill>
                  <a:srgbClr val="ABABAB"/>
                </a:solidFill>
              </a:rPr>
              <a:t>All Rights Reserved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443F93F-2A3C-41E6-AFBC-06BF0ED014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3802012"/>
            <a:ext cx="3501882" cy="338554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2099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9A12F65-FCD3-4AF5-8953-453728F87DF7}"/>
              </a:ext>
            </a:extLst>
          </p:cNvPr>
          <p:cNvSpPr/>
          <p:nvPr userDrawn="1"/>
        </p:nvSpPr>
        <p:spPr>
          <a:xfrm>
            <a:off x="6337300" y="-18860"/>
            <a:ext cx="2809875" cy="517207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0"/>
          <p:cNvSpPr/>
          <p:nvPr userDrawn="1"/>
        </p:nvSpPr>
        <p:spPr>
          <a:xfrm flipH="1" flipV="1">
            <a:off x="8340262" y="0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00926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1475" y="1196578"/>
            <a:ext cx="7400925" cy="3200400"/>
          </a:xfrm>
        </p:spPr>
        <p:txBody>
          <a:bodyPr lIns="0" rIns="0"/>
          <a:lstStyle>
            <a:lvl1pPr>
              <a:spcAft>
                <a:spcPts val="10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400"/>
              </a:spcAft>
              <a:defRPr/>
            </a:lvl5pPr>
            <a:lvl6pPr>
              <a:spcAft>
                <a:spcPts val="400"/>
              </a:spcAft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00924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xmlns="" id="{B7993B63-AB48-4360-9B19-9525F87D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C36DDC30-BA68-4E64-924F-A7712414E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913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48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0"/>
          <p:cNvSpPr/>
          <p:nvPr userDrawn="1"/>
        </p:nvSpPr>
        <p:spPr>
          <a:xfrm flipH="1" flipV="1">
            <a:off x="8340262" y="-4572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6337300" y="-18860"/>
            <a:ext cx="2809875" cy="517207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16337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16336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xmlns="" id="{7C1C0D93-A1BC-444C-9AA8-314A8D78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A1949D22-612B-4FBF-A2C2-2A11B568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0509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0"/>
          <p:cNvSpPr/>
          <p:nvPr userDrawn="1"/>
        </p:nvSpPr>
        <p:spPr>
          <a:xfrm flipH="1" flipV="1">
            <a:off x="8340262" y="-4572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6337300" y="-18860"/>
            <a:ext cx="2809875" cy="517207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16336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xmlns="" id="{C90DB7CD-16A8-49B0-BCDA-361BB5CFF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CAA3A572-AE4C-4BF5-B385-9B49FFCB1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8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50898B-A861-40E3-81AD-F1585E43AB5C}"/>
              </a:ext>
            </a:extLst>
          </p:cNvPr>
          <p:cNvSpPr/>
          <p:nvPr userDrawn="1"/>
        </p:nvSpPr>
        <p:spPr>
          <a:xfrm>
            <a:off x="0" y="0"/>
            <a:ext cx="551935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0"/>
          <p:cNvSpPr/>
          <p:nvPr userDrawn="1"/>
        </p:nvSpPr>
        <p:spPr>
          <a:xfrm flipH="1" flipV="1">
            <a:off x="8340262" y="-4572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6337300" y="-18860"/>
            <a:ext cx="2809875" cy="517207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16336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xmlns="" id="{2CE99CD2-EC9B-49E8-B1DB-D1537AF98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DD7136C3-C6CF-448A-BF51-C9A17404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4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0"/>
          <p:cNvSpPr/>
          <p:nvPr userDrawn="1"/>
        </p:nvSpPr>
        <p:spPr>
          <a:xfrm flipH="1" flipV="1">
            <a:off x="8340262" y="0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 userDrawn="1"/>
        </p:nvSpPr>
        <p:spPr>
          <a:xfrm>
            <a:off x="6337300" y="0"/>
            <a:ext cx="2809875" cy="515321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16337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1476" y="1196578"/>
            <a:ext cx="7416336" cy="3200400"/>
          </a:xfrm>
        </p:spPr>
        <p:txBody>
          <a:bodyPr lIns="0" rIns="0"/>
          <a:lstStyle>
            <a:lvl1pPr>
              <a:spcAft>
                <a:spcPts val="10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400"/>
              </a:spcAft>
              <a:defRPr/>
            </a:lvl5pPr>
            <a:lvl6pPr>
              <a:spcAft>
                <a:spcPts val="400"/>
              </a:spcAft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16335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xmlns="" id="{A5A6A4B3-12F8-47F9-B948-400CC1E4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C2C76C6A-F3E9-4509-AC6A-A2D2330BF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9A12F65-FCD3-4AF5-8953-453728F87DF7}"/>
              </a:ext>
            </a:extLst>
          </p:cNvPr>
          <p:cNvSpPr/>
          <p:nvPr userDrawn="1"/>
        </p:nvSpPr>
        <p:spPr>
          <a:xfrm>
            <a:off x="6337300" y="-18860"/>
            <a:ext cx="2809875" cy="517207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0"/>
          <p:cNvSpPr/>
          <p:nvPr userDrawn="1"/>
        </p:nvSpPr>
        <p:spPr>
          <a:xfrm flipH="1" flipV="1">
            <a:off x="8340262" y="0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00926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1475" y="1196578"/>
            <a:ext cx="7400925" cy="3200400"/>
          </a:xfrm>
        </p:spPr>
        <p:txBody>
          <a:bodyPr lIns="0" rIns="0"/>
          <a:lstStyle>
            <a:lvl1pPr>
              <a:spcAft>
                <a:spcPts val="10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400"/>
              </a:spcAft>
              <a:defRPr/>
            </a:lvl5pPr>
            <a:lvl6pPr>
              <a:spcAft>
                <a:spcPts val="400"/>
              </a:spcAft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00924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xmlns="" id="{3E9506A1-5464-4D9D-BDF8-412B3BEF1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E93DB695-CFCF-4652-894F-320D8F75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7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89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6337300" y="0"/>
            <a:ext cx="2809875" cy="515321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16337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1476" y="1196578"/>
            <a:ext cx="7416336" cy="3200400"/>
          </a:xfrm>
        </p:spPr>
        <p:txBody>
          <a:bodyPr lIns="0" rIns="0"/>
          <a:lstStyle>
            <a:lvl1pPr>
              <a:spcAft>
                <a:spcPts val="10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400"/>
              </a:spcAft>
              <a:defRPr/>
            </a:lvl5pPr>
            <a:lvl6pPr>
              <a:spcAft>
                <a:spcPts val="400"/>
              </a:spcAft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16335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8B5DAD8-DC6B-47CA-B156-54CAA7F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Presentation Title Goes Here Month Day, 2017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C2E24C5F-356D-4636-8A6E-D2BD3F2CD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503ECCD6-1C42-4C25-BC54-3F9C3EF78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40725" y="0"/>
            <a:ext cx="803275" cy="209550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 add picture, right click to send it back</a:t>
            </a:r>
          </a:p>
        </p:txBody>
      </p:sp>
    </p:spTree>
    <p:extLst>
      <p:ext uri="{BB962C8B-B14F-4D97-AF65-F5344CB8AC3E}">
        <p14:creationId xmlns:p14="http://schemas.microsoft.com/office/powerpoint/2010/main" val="405479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sert Photo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9A12F65-FCD3-4AF5-8953-453728F87DF7}"/>
              </a:ext>
            </a:extLst>
          </p:cNvPr>
          <p:cNvSpPr/>
          <p:nvPr userDrawn="1"/>
        </p:nvSpPr>
        <p:spPr>
          <a:xfrm>
            <a:off x="6337300" y="-18860"/>
            <a:ext cx="2809875" cy="517207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00926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1475" y="1196578"/>
            <a:ext cx="7400925" cy="3200400"/>
          </a:xfrm>
        </p:spPr>
        <p:txBody>
          <a:bodyPr lIns="0" rIns="0"/>
          <a:lstStyle>
            <a:lvl1pPr>
              <a:spcAft>
                <a:spcPts val="10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400"/>
              </a:spcAft>
              <a:defRPr/>
            </a:lvl5pPr>
            <a:lvl6pPr>
              <a:spcAft>
                <a:spcPts val="400"/>
              </a:spcAft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00924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56FFDE7-8D78-4401-955D-01AA12EF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Presentation Title Goes Here Month Day, 2017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243A1A83-341E-400E-AD7C-BD608522C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A3CF3D5D-DA0D-4520-9482-7F2928E1E1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40725" y="0"/>
            <a:ext cx="803275" cy="209550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 add picture, right click to send it back</a:t>
            </a:r>
          </a:p>
        </p:txBody>
      </p:sp>
    </p:spTree>
    <p:extLst>
      <p:ext uri="{BB962C8B-B14F-4D97-AF65-F5344CB8AC3E}">
        <p14:creationId xmlns:p14="http://schemas.microsoft.com/office/powerpoint/2010/main" val="4275202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89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4608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89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766998-8AA0-4B63-9264-7CAE58812871}"/>
              </a:ext>
            </a:extLst>
          </p:cNvPr>
          <p:cNvSpPr/>
          <p:nvPr userDrawn="1"/>
        </p:nvSpPr>
        <p:spPr>
          <a:xfrm>
            <a:off x="5295900" y="0"/>
            <a:ext cx="3048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690DB7-D188-4176-990F-9EBA9AC5DEF4}"/>
              </a:ext>
            </a:extLst>
          </p:cNvPr>
          <p:cNvSpPr/>
          <p:nvPr userDrawn="1"/>
        </p:nvSpPr>
        <p:spPr>
          <a:xfrm>
            <a:off x="180753" y="4572000"/>
            <a:ext cx="4114800" cy="268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7360907" y="0"/>
            <a:ext cx="1781330" cy="2317875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1725" h="3086100">
                <a:moveTo>
                  <a:pt x="0" y="0"/>
                </a:moveTo>
                <a:lnTo>
                  <a:pt x="1190625" y="3086100"/>
                </a:lnTo>
                <a:lnTo>
                  <a:pt x="237172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8248723" y="-39007"/>
            <a:ext cx="904802" cy="4654826"/>
          </a:xfrm>
          <a:custGeom>
            <a:avLst/>
            <a:gdLst>
              <a:gd name="connsiteX0" fmla="*/ 1190171 w 1204686"/>
              <a:gd name="connsiteY0" fmla="*/ 0 h 6197600"/>
              <a:gd name="connsiteX1" fmla="*/ 0 w 1204686"/>
              <a:gd name="connsiteY1" fmla="*/ 3120571 h 6197600"/>
              <a:gd name="connsiteX2" fmla="*/ 1204686 w 1204686"/>
              <a:gd name="connsiteY2" fmla="*/ 6197600 h 6197600"/>
              <a:gd name="connsiteX3" fmla="*/ 1190171 w 1204686"/>
              <a:gd name="connsiteY3" fmla="*/ 0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4686" h="6197600">
                <a:moveTo>
                  <a:pt x="1190171" y="0"/>
                </a:moveTo>
                <a:lnTo>
                  <a:pt x="0" y="3120571"/>
                </a:lnTo>
                <a:lnTo>
                  <a:pt x="1204686" y="6197600"/>
                </a:lnTo>
                <a:cubicBezTo>
                  <a:pt x="1199848" y="4136571"/>
                  <a:pt x="1195009" y="2075543"/>
                  <a:pt x="1190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 bwMode="white">
          <a:xfrm>
            <a:off x="5210298" y="0"/>
            <a:ext cx="2150609" cy="5143500"/>
          </a:xfrm>
          <a:custGeom>
            <a:avLst/>
            <a:gdLst>
              <a:gd name="connsiteX0" fmla="*/ 4064000 w 4064000"/>
              <a:gd name="connsiteY0" fmla="*/ 0 h 6879771"/>
              <a:gd name="connsiteX1" fmla="*/ 1422400 w 4064000"/>
              <a:gd name="connsiteY1" fmla="*/ 6879771 h 6879771"/>
              <a:gd name="connsiteX2" fmla="*/ 0 w 4064000"/>
              <a:gd name="connsiteY2" fmla="*/ 6879771 h 6879771"/>
              <a:gd name="connsiteX3" fmla="*/ 29029 w 4064000"/>
              <a:gd name="connsiteY3" fmla="*/ 0 h 6879771"/>
              <a:gd name="connsiteX4" fmla="*/ 4064000 w 4064000"/>
              <a:gd name="connsiteY4" fmla="*/ 0 h 6879771"/>
              <a:gd name="connsiteX0" fmla="*/ 4034971 w 4034971"/>
              <a:gd name="connsiteY0" fmla="*/ 0 h 6898821"/>
              <a:gd name="connsiteX1" fmla="*/ 1393371 w 4034971"/>
              <a:gd name="connsiteY1" fmla="*/ 6879771 h 6898821"/>
              <a:gd name="connsiteX2" fmla="*/ 1218746 w 4034971"/>
              <a:gd name="connsiteY2" fmla="*/ 6898821 h 6898821"/>
              <a:gd name="connsiteX3" fmla="*/ 0 w 4034971"/>
              <a:gd name="connsiteY3" fmla="*/ 0 h 6898821"/>
              <a:gd name="connsiteX4" fmla="*/ 4034971 w 4034971"/>
              <a:gd name="connsiteY4" fmla="*/ 0 h 6898821"/>
              <a:gd name="connsiteX0" fmla="*/ 2863396 w 2863396"/>
              <a:gd name="connsiteY0" fmla="*/ 0 h 6898821"/>
              <a:gd name="connsiteX1" fmla="*/ 221796 w 2863396"/>
              <a:gd name="connsiteY1" fmla="*/ 6879771 h 6898821"/>
              <a:gd name="connsiteX2" fmla="*/ 47171 w 2863396"/>
              <a:gd name="connsiteY2" fmla="*/ 6898821 h 6898821"/>
              <a:gd name="connsiteX3" fmla="*/ 0 w 2863396"/>
              <a:gd name="connsiteY3" fmla="*/ 0 h 6898821"/>
              <a:gd name="connsiteX4" fmla="*/ 2863396 w 2863396"/>
              <a:gd name="connsiteY4" fmla="*/ 0 h 68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3396" h="6898821">
                <a:moveTo>
                  <a:pt x="2863396" y="0"/>
                </a:moveTo>
                <a:lnTo>
                  <a:pt x="221796" y="6879771"/>
                </a:lnTo>
                <a:lnTo>
                  <a:pt x="47171" y="6898821"/>
                </a:lnTo>
                <a:lnTo>
                  <a:pt x="0" y="0"/>
                </a:lnTo>
                <a:lnTo>
                  <a:pt x="28633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5527"/>
            <a:ext cx="1984024" cy="2867024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0964" y="4679413"/>
            <a:ext cx="24558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Tx/>
              <a:buNone/>
              <a:tabLst/>
              <a:defRPr/>
            </a:pPr>
            <a:r>
              <a:rPr lang="en-US" sz="800" dirty="0">
                <a:solidFill>
                  <a:srgbClr val="ABABAB"/>
                </a:solidFill>
              </a:rPr>
              <a:t>Copyright ©</a:t>
            </a:r>
            <a:r>
              <a:rPr lang="en-US" sz="800" baseline="0" dirty="0">
                <a:solidFill>
                  <a:srgbClr val="ABABAB"/>
                </a:solidFill>
              </a:rPr>
              <a:t> 2018 </a:t>
            </a:r>
            <a:r>
              <a:rPr lang="en-US" sz="800" dirty="0">
                <a:solidFill>
                  <a:srgbClr val="ABABAB"/>
                </a:solidFill>
              </a:rPr>
              <a:t>Covance.</a:t>
            </a:r>
            <a:r>
              <a:rPr lang="en-US" sz="800" baseline="0" dirty="0">
                <a:solidFill>
                  <a:srgbClr val="ABABAB"/>
                </a:solidFill>
              </a:rPr>
              <a:t> </a:t>
            </a:r>
            <a:r>
              <a:rPr lang="en-US" sz="800" dirty="0">
                <a:solidFill>
                  <a:srgbClr val="ABABAB"/>
                </a:solidFill>
              </a:rPr>
              <a:t>All Rights 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E58DAE6-D109-4872-AD83-E8D57C785D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4" y="1895475"/>
            <a:ext cx="3585973" cy="122321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69D8630F-B61B-47A0-B375-0A48CA2D65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2965076"/>
            <a:ext cx="4312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707070"/>
                    </a:gs>
                    <a:gs pos="100000">
                      <a:srgbClr val="707070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Covance Inc., headquartered in Princeton, NJ, USA, is the drug development business of Laboratory Corporation of America Holdings (LabCorp). COVANCE is a registered trademark and the marketing </a:t>
            </a:r>
            <a:b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707070"/>
                    </a:gs>
                    <a:gs pos="100000">
                      <a:srgbClr val="707070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3000">
                      <a:srgbClr val="707070"/>
                    </a:gs>
                    <a:gs pos="100000">
                      <a:srgbClr val="707070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 for Covance Inc. and its subsidiaries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282187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ft Leg 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14AA87F7-236F-4B5C-B3DE-14878809CA9F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690DB7-D188-4176-990F-9EBA9AC5DEF4}"/>
              </a:ext>
            </a:extLst>
          </p:cNvPr>
          <p:cNvSpPr/>
          <p:nvPr userDrawn="1"/>
        </p:nvSpPr>
        <p:spPr>
          <a:xfrm>
            <a:off x="180753" y="4572000"/>
            <a:ext cx="4114800" cy="2305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8257189" y="-3930"/>
            <a:ext cx="889353" cy="4605739"/>
          </a:xfrm>
          <a:custGeom>
            <a:avLst/>
            <a:gdLst>
              <a:gd name="connsiteX0" fmla="*/ 1190171 w 1204686"/>
              <a:gd name="connsiteY0" fmla="*/ 0 h 6197600"/>
              <a:gd name="connsiteX1" fmla="*/ 0 w 1204686"/>
              <a:gd name="connsiteY1" fmla="*/ 3120571 h 6197600"/>
              <a:gd name="connsiteX2" fmla="*/ 1204686 w 1204686"/>
              <a:gd name="connsiteY2" fmla="*/ 6197600 h 6197600"/>
              <a:gd name="connsiteX3" fmla="*/ 1190171 w 1204686"/>
              <a:gd name="connsiteY3" fmla="*/ 0 h 6197600"/>
              <a:gd name="connsiteX0" fmla="*/ 1182792 w 1204686"/>
              <a:gd name="connsiteY0" fmla="*/ 0 h 6182732"/>
              <a:gd name="connsiteX1" fmla="*/ 0 w 1204686"/>
              <a:gd name="connsiteY1" fmla="*/ 3105703 h 6182732"/>
              <a:gd name="connsiteX2" fmla="*/ 1204686 w 1204686"/>
              <a:gd name="connsiteY2" fmla="*/ 6182732 h 6182732"/>
              <a:gd name="connsiteX3" fmla="*/ 1182792 w 1204686"/>
              <a:gd name="connsiteY3" fmla="*/ 0 h 6182732"/>
              <a:gd name="connsiteX0" fmla="*/ 1182792 w 1199049"/>
              <a:gd name="connsiteY0" fmla="*/ 0 h 6171373"/>
              <a:gd name="connsiteX1" fmla="*/ 0 w 1199049"/>
              <a:gd name="connsiteY1" fmla="*/ 3105703 h 6171373"/>
              <a:gd name="connsiteX2" fmla="*/ 1199049 w 1199049"/>
              <a:gd name="connsiteY2" fmla="*/ 6171373 h 6171373"/>
              <a:gd name="connsiteX3" fmla="*/ 1182792 w 1199049"/>
              <a:gd name="connsiteY3" fmla="*/ 0 h 6171373"/>
              <a:gd name="connsiteX0" fmla="*/ 1182792 w 1187776"/>
              <a:gd name="connsiteY0" fmla="*/ 0 h 6171373"/>
              <a:gd name="connsiteX1" fmla="*/ 0 w 1187776"/>
              <a:gd name="connsiteY1" fmla="*/ 3105703 h 6171373"/>
              <a:gd name="connsiteX2" fmla="*/ 1187776 w 1187776"/>
              <a:gd name="connsiteY2" fmla="*/ 6171373 h 6171373"/>
              <a:gd name="connsiteX3" fmla="*/ 1182792 w 1187776"/>
              <a:gd name="connsiteY3" fmla="*/ 0 h 6171373"/>
              <a:gd name="connsiteX0" fmla="*/ 1182792 w 1187776"/>
              <a:gd name="connsiteY0" fmla="*/ 0 h 6177053"/>
              <a:gd name="connsiteX1" fmla="*/ 0 w 1187776"/>
              <a:gd name="connsiteY1" fmla="*/ 3111383 h 6177053"/>
              <a:gd name="connsiteX2" fmla="*/ 1187776 w 1187776"/>
              <a:gd name="connsiteY2" fmla="*/ 6177053 h 6177053"/>
              <a:gd name="connsiteX3" fmla="*/ 1182792 w 1187776"/>
              <a:gd name="connsiteY3" fmla="*/ 0 h 6177053"/>
              <a:gd name="connsiteX0" fmla="*/ 1188430 w 1189755"/>
              <a:gd name="connsiteY0" fmla="*/ 0 h 6194091"/>
              <a:gd name="connsiteX1" fmla="*/ 0 w 1189755"/>
              <a:gd name="connsiteY1" fmla="*/ 3128421 h 6194091"/>
              <a:gd name="connsiteX2" fmla="*/ 1187776 w 1189755"/>
              <a:gd name="connsiteY2" fmla="*/ 6194091 h 6194091"/>
              <a:gd name="connsiteX3" fmla="*/ 1188430 w 1189755"/>
              <a:gd name="connsiteY3" fmla="*/ 0 h 6194091"/>
              <a:gd name="connsiteX0" fmla="*/ 1177157 w 1178482"/>
              <a:gd name="connsiteY0" fmla="*/ 0 h 6194091"/>
              <a:gd name="connsiteX1" fmla="*/ 0 w 1178482"/>
              <a:gd name="connsiteY1" fmla="*/ 3105647 h 6194091"/>
              <a:gd name="connsiteX2" fmla="*/ 1176503 w 1178482"/>
              <a:gd name="connsiteY2" fmla="*/ 6194091 h 6194091"/>
              <a:gd name="connsiteX3" fmla="*/ 1177157 w 1178482"/>
              <a:gd name="connsiteY3" fmla="*/ 0 h 6194091"/>
              <a:gd name="connsiteX0" fmla="*/ 1182793 w 1184118"/>
              <a:gd name="connsiteY0" fmla="*/ 0 h 6194091"/>
              <a:gd name="connsiteX1" fmla="*/ 0 w 1184118"/>
              <a:gd name="connsiteY1" fmla="*/ 3099954 h 6194091"/>
              <a:gd name="connsiteX2" fmla="*/ 1182139 w 1184118"/>
              <a:gd name="connsiteY2" fmla="*/ 6194091 h 6194091"/>
              <a:gd name="connsiteX3" fmla="*/ 1182793 w 1184118"/>
              <a:gd name="connsiteY3" fmla="*/ 0 h 619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118" h="6194091">
                <a:moveTo>
                  <a:pt x="1182793" y="0"/>
                </a:moveTo>
                <a:lnTo>
                  <a:pt x="0" y="3099954"/>
                </a:lnTo>
                <a:lnTo>
                  <a:pt x="1182139" y="6194091"/>
                </a:lnTo>
                <a:cubicBezTo>
                  <a:pt x="1177301" y="4133062"/>
                  <a:pt x="1187631" y="2075543"/>
                  <a:pt x="11827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80964" y="4679413"/>
            <a:ext cx="24558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Tx/>
              <a:buNone/>
              <a:tabLst/>
              <a:defRPr/>
            </a:pPr>
            <a:r>
              <a:rPr lang="en-US" sz="800" dirty="0">
                <a:solidFill>
                  <a:srgbClr val="ABABAB"/>
                </a:solidFill>
              </a:rPr>
              <a:t>Copyright ©</a:t>
            </a:r>
            <a:r>
              <a:rPr lang="en-US" sz="800" baseline="0" dirty="0">
                <a:solidFill>
                  <a:srgbClr val="ABABAB"/>
                </a:solidFill>
              </a:rPr>
              <a:t> 2017 </a:t>
            </a:r>
            <a:r>
              <a:rPr lang="en-US" sz="800" dirty="0">
                <a:solidFill>
                  <a:srgbClr val="ABABAB"/>
                </a:solidFill>
              </a:rPr>
              <a:t>Covance.</a:t>
            </a:r>
            <a:r>
              <a:rPr lang="en-US" sz="800" baseline="0" dirty="0">
                <a:solidFill>
                  <a:srgbClr val="ABABAB"/>
                </a:solidFill>
              </a:rPr>
              <a:t> </a:t>
            </a:r>
            <a:r>
              <a:rPr lang="en-US" sz="800" dirty="0">
                <a:solidFill>
                  <a:srgbClr val="ABABAB"/>
                </a:solidFill>
              </a:rPr>
              <a:t>All Rights Reserved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443F93F-2A3C-41E6-AFBC-06BF0ED014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3802012"/>
            <a:ext cx="3501882" cy="338554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F751021-D1C4-43EB-9FFB-3B8B4397A4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95900" y="0"/>
            <a:ext cx="2976832" cy="5143500"/>
          </a:xfrm>
          <a:solidFill>
            <a:schemeClr val="bg1">
              <a:lumMod val="95000"/>
            </a:schemeClr>
          </a:solidFill>
        </p:spPr>
        <p:txBody>
          <a:bodyPr lIns="182880" rIns="182880" anchor="ctr" anchorCtr="0">
            <a:normAutofit/>
          </a:bodyPr>
          <a:lstStyle>
            <a:lvl1pPr algn="ctr">
              <a:lnSpc>
                <a:spcPts val="1800"/>
              </a:lnSpc>
              <a:defRPr sz="1400" b="0"/>
            </a:lvl1pPr>
          </a:lstStyle>
          <a:p>
            <a:r>
              <a:rPr lang="en-US" dirty="0"/>
              <a:t>Click on icon to add picture, right-click to send to back. To reposition photo in prism, use Selection  Pane (see slide 2)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Autofit/>
          </a:bodyPr>
          <a:lstStyle>
            <a:lvl1pPr algn="l">
              <a:defRPr sz="27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2: Insert your photo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1782093"/>
            <a:ext cx="5757862" cy="1071563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 Arial 22pt</a:t>
            </a:r>
            <a:br>
              <a:rPr lang="en-US" dirty="0"/>
            </a:br>
            <a:r>
              <a:rPr lang="en-US" dirty="0"/>
              <a:t>Title Case</a:t>
            </a:r>
          </a:p>
        </p:txBody>
      </p:sp>
      <p:pic>
        <p:nvPicPr>
          <p:cNvPr id="18" name="Picture Placeholder 7" descr="LOGO GOES HERE.png">
            <a:extLst>
              <a:ext uri="{FF2B5EF4-FFF2-40B4-BE49-F238E27FC236}">
                <a16:creationId xmlns:a16="http://schemas.microsoft.com/office/drawing/2014/main" xmlns="" id="{CA14884E-94CB-4A04-BA40-1FC8FCAEE0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 bwMode="auto">
          <a:xfrm>
            <a:off x="371525" y="4155558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303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031" y="1131300"/>
            <a:ext cx="8301046" cy="3442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031" y="114214"/>
            <a:ext cx="8301046" cy="453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752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1">
            <a:extLst>
              <a:ext uri="{FF2B5EF4-FFF2-40B4-BE49-F238E27FC236}">
                <a16:creationId xmlns:a16="http://schemas.microsoft.com/office/drawing/2014/main" xmlns="" id="{FE0B9268-4FCE-47A3-9F46-F585BD92A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9" r="33309"/>
          <a:stretch>
            <a:fillRect/>
          </a:stretch>
        </p:blipFill>
        <p:spPr>
          <a:xfrm>
            <a:off x="8259807" y="1"/>
            <a:ext cx="884193" cy="4647876"/>
          </a:xfrm>
          <a:prstGeom prst="rect">
            <a:avLst/>
          </a:prstGeom>
        </p:spPr>
      </p:pic>
      <p:pic>
        <p:nvPicPr>
          <p:cNvPr id="26" name="Picture Placeholder 4">
            <a:extLst>
              <a:ext uri="{FF2B5EF4-FFF2-40B4-BE49-F238E27FC236}">
                <a16:creationId xmlns:a16="http://schemas.microsoft.com/office/drawing/2014/main" xmlns="" id="{570D3F7C-F29D-437C-B2A1-E2E5208481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r="7014"/>
          <a:stretch>
            <a:fillRect/>
          </a:stretch>
        </p:blipFill>
        <p:spPr>
          <a:xfrm>
            <a:off x="5322121" y="-3629"/>
            <a:ext cx="2951021" cy="514712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35875BC-7CE1-4C59-8250-1BA2ABB565DE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690DB7-D188-4176-990F-9EBA9AC5DEF4}"/>
              </a:ext>
            </a:extLst>
          </p:cNvPr>
          <p:cNvSpPr/>
          <p:nvPr userDrawn="1"/>
        </p:nvSpPr>
        <p:spPr>
          <a:xfrm>
            <a:off x="180753" y="4572000"/>
            <a:ext cx="4114800" cy="2305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rmAutofit/>
          </a:bodyPr>
          <a:lstStyle>
            <a:lvl1pPr algn="l">
              <a:defRPr sz="27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3: Presentation Title</a:t>
            </a:r>
            <a:br>
              <a:rPr lang="en-US" dirty="0"/>
            </a:br>
            <a:r>
              <a:rPr lang="en-US" dirty="0"/>
              <a:t>Arial 27pt bold all caps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1782093"/>
            <a:ext cx="5757862" cy="1071563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 Arial 22pt</a:t>
            </a:r>
            <a:br>
              <a:rPr lang="en-US" dirty="0"/>
            </a:br>
            <a:r>
              <a:rPr lang="en-US" dirty="0"/>
              <a:t>Title Case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80964" y="4679413"/>
            <a:ext cx="24558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Tx/>
              <a:buNone/>
              <a:tabLst/>
              <a:defRPr/>
            </a:pPr>
            <a:r>
              <a:rPr lang="en-US" sz="800" dirty="0">
                <a:solidFill>
                  <a:srgbClr val="ABABAB"/>
                </a:solidFill>
              </a:rPr>
              <a:t>Copyright ©</a:t>
            </a:r>
            <a:r>
              <a:rPr lang="en-US" sz="800" baseline="0" dirty="0">
                <a:solidFill>
                  <a:srgbClr val="ABABAB"/>
                </a:solidFill>
              </a:rPr>
              <a:t> 2017 </a:t>
            </a:r>
            <a:r>
              <a:rPr lang="en-US" sz="800" dirty="0">
                <a:solidFill>
                  <a:srgbClr val="ABABAB"/>
                </a:solidFill>
              </a:rPr>
              <a:t>Covance.</a:t>
            </a:r>
            <a:r>
              <a:rPr lang="en-US" sz="800" baseline="0" dirty="0">
                <a:solidFill>
                  <a:srgbClr val="ABABAB"/>
                </a:solidFill>
              </a:rPr>
              <a:t> </a:t>
            </a:r>
            <a:r>
              <a:rPr lang="en-US" sz="800" dirty="0">
                <a:solidFill>
                  <a:srgbClr val="ABABAB"/>
                </a:solidFill>
              </a:rPr>
              <a:t>All Rights Reserved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764208D6-4569-4115-95A4-FA9E5E66CB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3802012"/>
            <a:ext cx="3501882" cy="338554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7" name="Picture Placeholder 7" descr="LOGO GOES HERE.png">
            <a:extLst>
              <a:ext uri="{FF2B5EF4-FFF2-40B4-BE49-F238E27FC236}">
                <a16:creationId xmlns:a16="http://schemas.microsoft.com/office/drawing/2014/main" xmlns="" id="{5EEEA6CF-BB7B-496D-9C06-18F2E35B1C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 bwMode="auto">
          <a:xfrm>
            <a:off x="371525" y="4155558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oth Legs 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D581ABF-8DF8-4BB1-A73C-9C86C4D5DCC7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690DB7-D188-4176-990F-9EBA9AC5DEF4}"/>
              </a:ext>
            </a:extLst>
          </p:cNvPr>
          <p:cNvSpPr/>
          <p:nvPr userDrawn="1"/>
        </p:nvSpPr>
        <p:spPr>
          <a:xfrm>
            <a:off x="180753" y="4572000"/>
            <a:ext cx="4114800" cy="2305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80964" y="4679413"/>
            <a:ext cx="245583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5000"/>
              <a:buFontTx/>
              <a:buNone/>
              <a:tabLst/>
              <a:defRPr/>
            </a:pPr>
            <a:r>
              <a:rPr lang="en-US" sz="800" dirty="0">
                <a:solidFill>
                  <a:srgbClr val="ABABAB"/>
                </a:solidFill>
              </a:rPr>
              <a:t>Copyright ©</a:t>
            </a:r>
            <a:r>
              <a:rPr lang="en-US" sz="800" baseline="0" dirty="0">
                <a:solidFill>
                  <a:srgbClr val="ABABAB"/>
                </a:solidFill>
              </a:rPr>
              <a:t> 2017 </a:t>
            </a:r>
            <a:r>
              <a:rPr lang="en-US" sz="800" dirty="0">
                <a:solidFill>
                  <a:srgbClr val="ABABAB"/>
                </a:solidFill>
              </a:rPr>
              <a:t>Covance.</a:t>
            </a:r>
            <a:r>
              <a:rPr lang="en-US" sz="800" baseline="0" dirty="0">
                <a:solidFill>
                  <a:srgbClr val="ABABAB"/>
                </a:solidFill>
              </a:rPr>
              <a:t> </a:t>
            </a:r>
            <a:r>
              <a:rPr lang="en-US" sz="800" dirty="0">
                <a:solidFill>
                  <a:srgbClr val="ABABAB"/>
                </a:solidFill>
              </a:rPr>
              <a:t>All Rights Reserved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443F93F-2A3C-41E6-AFBC-06BF0ED014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3802012"/>
            <a:ext cx="3501882" cy="338554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F751021-D1C4-43EB-9FFB-3B8B4397A4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95900" y="0"/>
            <a:ext cx="2976832" cy="5143500"/>
          </a:xfrm>
          <a:solidFill>
            <a:schemeClr val="bg1">
              <a:lumMod val="95000"/>
            </a:schemeClr>
          </a:solidFill>
        </p:spPr>
        <p:txBody>
          <a:bodyPr lIns="182880" rIns="182880" anchor="ctr" anchorCtr="0">
            <a:normAutofit/>
          </a:bodyPr>
          <a:lstStyle>
            <a:lvl1pPr algn="ctr">
              <a:lnSpc>
                <a:spcPts val="1800"/>
              </a:lnSpc>
              <a:defRPr sz="1400" b="0"/>
            </a:lvl1pPr>
          </a:lstStyle>
          <a:p>
            <a:r>
              <a:rPr lang="en-US" dirty="0"/>
              <a:t>Click on icon to add picture, right-click to send to back. To reposition photo in prism, use Selection  Pane (see slide 2)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Autofit/>
          </a:bodyPr>
          <a:lstStyle>
            <a:lvl1pPr algn="l">
              <a:defRPr sz="27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Cover 4: Insert your photos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1782093"/>
            <a:ext cx="5757862" cy="1071563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Photos Will Appear as Both </a:t>
            </a:r>
            <a:br>
              <a:rPr lang="en-US" dirty="0"/>
            </a:br>
            <a:r>
              <a:rPr lang="en-US" dirty="0"/>
              <a:t>Legs of Prism Graphic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35F5293-DB96-4899-878E-978960FFBF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69288" y="0"/>
            <a:ext cx="874712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r>
              <a:rPr lang="en-US" dirty="0"/>
              <a:t>Click on icon to </a:t>
            </a:r>
            <a:br>
              <a:rPr lang="en-US" dirty="0"/>
            </a:br>
            <a:r>
              <a:rPr lang="en-US" dirty="0"/>
              <a:t>add picture, right-click to send to back.</a:t>
            </a:r>
          </a:p>
        </p:txBody>
      </p:sp>
      <p:pic>
        <p:nvPicPr>
          <p:cNvPr id="18" name="Picture Placeholder 7" descr="LOGO GOES HERE.png">
            <a:extLst>
              <a:ext uri="{FF2B5EF4-FFF2-40B4-BE49-F238E27FC236}">
                <a16:creationId xmlns:a16="http://schemas.microsoft.com/office/drawing/2014/main" xmlns="" id="{E25F0B1D-3676-44CF-B858-32D14139F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 bwMode="auto">
          <a:xfrm>
            <a:off x="371525" y="4155558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2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4">
            <a:extLst>
              <a:ext uri="{FF2B5EF4-FFF2-40B4-BE49-F238E27FC236}">
                <a16:creationId xmlns:a16="http://schemas.microsoft.com/office/drawing/2014/main" xmlns="" id="{C0D3DE5B-639C-446C-9E20-6E3A4302E2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r="7014"/>
          <a:stretch>
            <a:fillRect/>
          </a:stretch>
        </p:blipFill>
        <p:spPr>
          <a:xfrm>
            <a:off x="5322121" y="-3629"/>
            <a:ext cx="2951021" cy="5147129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8257189" y="-3930"/>
            <a:ext cx="889353" cy="4605739"/>
          </a:xfrm>
          <a:custGeom>
            <a:avLst/>
            <a:gdLst>
              <a:gd name="connsiteX0" fmla="*/ 1190171 w 1204686"/>
              <a:gd name="connsiteY0" fmla="*/ 0 h 6197600"/>
              <a:gd name="connsiteX1" fmla="*/ 0 w 1204686"/>
              <a:gd name="connsiteY1" fmla="*/ 3120571 h 6197600"/>
              <a:gd name="connsiteX2" fmla="*/ 1204686 w 1204686"/>
              <a:gd name="connsiteY2" fmla="*/ 6197600 h 6197600"/>
              <a:gd name="connsiteX3" fmla="*/ 1190171 w 1204686"/>
              <a:gd name="connsiteY3" fmla="*/ 0 h 6197600"/>
              <a:gd name="connsiteX0" fmla="*/ 1182792 w 1204686"/>
              <a:gd name="connsiteY0" fmla="*/ 0 h 6182732"/>
              <a:gd name="connsiteX1" fmla="*/ 0 w 1204686"/>
              <a:gd name="connsiteY1" fmla="*/ 3105703 h 6182732"/>
              <a:gd name="connsiteX2" fmla="*/ 1204686 w 1204686"/>
              <a:gd name="connsiteY2" fmla="*/ 6182732 h 6182732"/>
              <a:gd name="connsiteX3" fmla="*/ 1182792 w 1204686"/>
              <a:gd name="connsiteY3" fmla="*/ 0 h 6182732"/>
              <a:gd name="connsiteX0" fmla="*/ 1182792 w 1199049"/>
              <a:gd name="connsiteY0" fmla="*/ 0 h 6171373"/>
              <a:gd name="connsiteX1" fmla="*/ 0 w 1199049"/>
              <a:gd name="connsiteY1" fmla="*/ 3105703 h 6171373"/>
              <a:gd name="connsiteX2" fmla="*/ 1199049 w 1199049"/>
              <a:gd name="connsiteY2" fmla="*/ 6171373 h 6171373"/>
              <a:gd name="connsiteX3" fmla="*/ 1182792 w 1199049"/>
              <a:gd name="connsiteY3" fmla="*/ 0 h 6171373"/>
              <a:gd name="connsiteX0" fmla="*/ 1182792 w 1187776"/>
              <a:gd name="connsiteY0" fmla="*/ 0 h 6171373"/>
              <a:gd name="connsiteX1" fmla="*/ 0 w 1187776"/>
              <a:gd name="connsiteY1" fmla="*/ 3105703 h 6171373"/>
              <a:gd name="connsiteX2" fmla="*/ 1187776 w 1187776"/>
              <a:gd name="connsiteY2" fmla="*/ 6171373 h 6171373"/>
              <a:gd name="connsiteX3" fmla="*/ 1182792 w 1187776"/>
              <a:gd name="connsiteY3" fmla="*/ 0 h 6171373"/>
              <a:gd name="connsiteX0" fmla="*/ 1182792 w 1187776"/>
              <a:gd name="connsiteY0" fmla="*/ 0 h 6177053"/>
              <a:gd name="connsiteX1" fmla="*/ 0 w 1187776"/>
              <a:gd name="connsiteY1" fmla="*/ 3111383 h 6177053"/>
              <a:gd name="connsiteX2" fmla="*/ 1187776 w 1187776"/>
              <a:gd name="connsiteY2" fmla="*/ 6177053 h 6177053"/>
              <a:gd name="connsiteX3" fmla="*/ 1182792 w 1187776"/>
              <a:gd name="connsiteY3" fmla="*/ 0 h 6177053"/>
              <a:gd name="connsiteX0" fmla="*/ 1188430 w 1189755"/>
              <a:gd name="connsiteY0" fmla="*/ 0 h 6194091"/>
              <a:gd name="connsiteX1" fmla="*/ 0 w 1189755"/>
              <a:gd name="connsiteY1" fmla="*/ 3128421 h 6194091"/>
              <a:gd name="connsiteX2" fmla="*/ 1187776 w 1189755"/>
              <a:gd name="connsiteY2" fmla="*/ 6194091 h 6194091"/>
              <a:gd name="connsiteX3" fmla="*/ 1188430 w 1189755"/>
              <a:gd name="connsiteY3" fmla="*/ 0 h 6194091"/>
              <a:gd name="connsiteX0" fmla="*/ 1177157 w 1178482"/>
              <a:gd name="connsiteY0" fmla="*/ 0 h 6194091"/>
              <a:gd name="connsiteX1" fmla="*/ 0 w 1178482"/>
              <a:gd name="connsiteY1" fmla="*/ 3105647 h 6194091"/>
              <a:gd name="connsiteX2" fmla="*/ 1176503 w 1178482"/>
              <a:gd name="connsiteY2" fmla="*/ 6194091 h 6194091"/>
              <a:gd name="connsiteX3" fmla="*/ 1177157 w 1178482"/>
              <a:gd name="connsiteY3" fmla="*/ 0 h 6194091"/>
              <a:gd name="connsiteX0" fmla="*/ 1182793 w 1184118"/>
              <a:gd name="connsiteY0" fmla="*/ 0 h 6194091"/>
              <a:gd name="connsiteX1" fmla="*/ 0 w 1184118"/>
              <a:gd name="connsiteY1" fmla="*/ 3099954 h 6194091"/>
              <a:gd name="connsiteX2" fmla="*/ 1182139 w 1184118"/>
              <a:gd name="connsiteY2" fmla="*/ 6194091 h 6194091"/>
              <a:gd name="connsiteX3" fmla="*/ 1182793 w 1184118"/>
              <a:gd name="connsiteY3" fmla="*/ 0 h 619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118" h="6194091">
                <a:moveTo>
                  <a:pt x="1182793" y="0"/>
                </a:moveTo>
                <a:lnTo>
                  <a:pt x="0" y="3099954"/>
                </a:lnTo>
                <a:lnTo>
                  <a:pt x="1182139" y="6194091"/>
                </a:lnTo>
                <a:cubicBezTo>
                  <a:pt x="1177301" y="4133062"/>
                  <a:pt x="1187631" y="2075543"/>
                  <a:pt x="11827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C85F3B6-C681-458E-B162-2E126ABF385A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1: Headline Arial 27pt</a:t>
            </a:r>
            <a:br>
              <a:rPr lang="en-US" dirty="0"/>
            </a:br>
            <a:r>
              <a:rPr lang="en-US" dirty="0"/>
              <a:t>Title Case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xmlns="" id="{8592AB15-F730-44D0-9441-48B1E4D7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81A01291-E725-4F15-B368-0EAE4E93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Leg 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3D19A4FE-A612-444F-B257-BEB307E2E43A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8257189" y="-3930"/>
            <a:ext cx="889353" cy="4605739"/>
          </a:xfrm>
          <a:custGeom>
            <a:avLst/>
            <a:gdLst>
              <a:gd name="connsiteX0" fmla="*/ 1190171 w 1204686"/>
              <a:gd name="connsiteY0" fmla="*/ 0 h 6197600"/>
              <a:gd name="connsiteX1" fmla="*/ 0 w 1204686"/>
              <a:gd name="connsiteY1" fmla="*/ 3120571 h 6197600"/>
              <a:gd name="connsiteX2" fmla="*/ 1204686 w 1204686"/>
              <a:gd name="connsiteY2" fmla="*/ 6197600 h 6197600"/>
              <a:gd name="connsiteX3" fmla="*/ 1190171 w 1204686"/>
              <a:gd name="connsiteY3" fmla="*/ 0 h 6197600"/>
              <a:gd name="connsiteX0" fmla="*/ 1182792 w 1204686"/>
              <a:gd name="connsiteY0" fmla="*/ 0 h 6182732"/>
              <a:gd name="connsiteX1" fmla="*/ 0 w 1204686"/>
              <a:gd name="connsiteY1" fmla="*/ 3105703 h 6182732"/>
              <a:gd name="connsiteX2" fmla="*/ 1204686 w 1204686"/>
              <a:gd name="connsiteY2" fmla="*/ 6182732 h 6182732"/>
              <a:gd name="connsiteX3" fmla="*/ 1182792 w 1204686"/>
              <a:gd name="connsiteY3" fmla="*/ 0 h 6182732"/>
              <a:gd name="connsiteX0" fmla="*/ 1182792 w 1199049"/>
              <a:gd name="connsiteY0" fmla="*/ 0 h 6171373"/>
              <a:gd name="connsiteX1" fmla="*/ 0 w 1199049"/>
              <a:gd name="connsiteY1" fmla="*/ 3105703 h 6171373"/>
              <a:gd name="connsiteX2" fmla="*/ 1199049 w 1199049"/>
              <a:gd name="connsiteY2" fmla="*/ 6171373 h 6171373"/>
              <a:gd name="connsiteX3" fmla="*/ 1182792 w 1199049"/>
              <a:gd name="connsiteY3" fmla="*/ 0 h 6171373"/>
              <a:gd name="connsiteX0" fmla="*/ 1182792 w 1187776"/>
              <a:gd name="connsiteY0" fmla="*/ 0 h 6171373"/>
              <a:gd name="connsiteX1" fmla="*/ 0 w 1187776"/>
              <a:gd name="connsiteY1" fmla="*/ 3105703 h 6171373"/>
              <a:gd name="connsiteX2" fmla="*/ 1187776 w 1187776"/>
              <a:gd name="connsiteY2" fmla="*/ 6171373 h 6171373"/>
              <a:gd name="connsiteX3" fmla="*/ 1182792 w 1187776"/>
              <a:gd name="connsiteY3" fmla="*/ 0 h 6171373"/>
              <a:gd name="connsiteX0" fmla="*/ 1182792 w 1187776"/>
              <a:gd name="connsiteY0" fmla="*/ 0 h 6177053"/>
              <a:gd name="connsiteX1" fmla="*/ 0 w 1187776"/>
              <a:gd name="connsiteY1" fmla="*/ 3111383 h 6177053"/>
              <a:gd name="connsiteX2" fmla="*/ 1187776 w 1187776"/>
              <a:gd name="connsiteY2" fmla="*/ 6177053 h 6177053"/>
              <a:gd name="connsiteX3" fmla="*/ 1182792 w 1187776"/>
              <a:gd name="connsiteY3" fmla="*/ 0 h 6177053"/>
              <a:gd name="connsiteX0" fmla="*/ 1188430 w 1189755"/>
              <a:gd name="connsiteY0" fmla="*/ 0 h 6194091"/>
              <a:gd name="connsiteX1" fmla="*/ 0 w 1189755"/>
              <a:gd name="connsiteY1" fmla="*/ 3128421 h 6194091"/>
              <a:gd name="connsiteX2" fmla="*/ 1187776 w 1189755"/>
              <a:gd name="connsiteY2" fmla="*/ 6194091 h 6194091"/>
              <a:gd name="connsiteX3" fmla="*/ 1188430 w 1189755"/>
              <a:gd name="connsiteY3" fmla="*/ 0 h 6194091"/>
              <a:gd name="connsiteX0" fmla="*/ 1177157 w 1178482"/>
              <a:gd name="connsiteY0" fmla="*/ 0 h 6194091"/>
              <a:gd name="connsiteX1" fmla="*/ 0 w 1178482"/>
              <a:gd name="connsiteY1" fmla="*/ 3105647 h 6194091"/>
              <a:gd name="connsiteX2" fmla="*/ 1176503 w 1178482"/>
              <a:gd name="connsiteY2" fmla="*/ 6194091 h 6194091"/>
              <a:gd name="connsiteX3" fmla="*/ 1177157 w 1178482"/>
              <a:gd name="connsiteY3" fmla="*/ 0 h 6194091"/>
              <a:gd name="connsiteX0" fmla="*/ 1182793 w 1184118"/>
              <a:gd name="connsiteY0" fmla="*/ 0 h 6194091"/>
              <a:gd name="connsiteX1" fmla="*/ 0 w 1184118"/>
              <a:gd name="connsiteY1" fmla="*/ 3099954 h 6194091"/>
              <a:gd name="connsiteX2" fmla="*/ 1182139 w 1184118"/>
              <a:gd name="connsiteY2" fmla="*/ 6194091 h 6194091"/>
              <a:gd name="connsiteX3" fmla="*/ 1182793 w 1184118"/>
              <a:gd name="connsiteY3" fmla="*/ 0 h 619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118" h="6194091">
                <a:moveTo>
                  <a:pt x="1182793" y="0"/>
                </a:moveTo>
                <a:lnTo>
                  <a:pt x="0" y="3099954"/>
                </a:lnTo>
                <a:lnTo>
                  <a:pt x="1182139" y="6194091"/>
                </a:lnTo>
                <a:cubicBezTo>
                  <a:pt x="1177301" y="4133062"/>
                  <a:pt x="1187631" y="2075543"/>
                  <a:pt x="11827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F751021-D1C4-43EB-9FFB-3B8B4397A4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95900" y="0"/>
            <a:ext cx="2976832" cy="5143500"/>
          </a:xfrm>
          <a:solidFill>
            <a:schemeClr val="bg1">
              <a:lumMod val="95000"/>
            </a:schemeClr>
          </a:solidFill>
        </p:spPr>
        <p:txBody>
          <a:bodyPr lIns="182880" rIns="182880" anchor="ctr" anchorCtr="0">
            <a:normAutofit/>
          </a:bodyPr>
          <a:lstStyle>
            <a:lvl1pPr algn="ctr">
              <a:lnSpc>
                <a:spcPts val="1800"/>
              </a:lnSpc>
              <a:defRPr sz="1400" b="0"/>
            </a:lvl1pPr>
          </a:lstStyle>
          <a:p>
            <a:r>
              <a:rPr lang="en-US" dirty="0"/>
              <a:t>Click on icon to add picture, right-click to send to back. To reposition photo in prism, use Selection  Pane (see slide 2)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2: Inset Your Photo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pic>
        <p:nvPicPr>
          <p:cNvPr id="18" name="Picture Placeholder 7" descr="LOGO GOES HERE.png">
            <a:extLst>
              <a:ext uri="{FF2B5EF4-FFF2-40B4-BE49-F238E27FC236}">
                <a16:creationId xmlns:a16="http://schemas.microsoft.com/office/drawing/2014/main" xmlns="" id="{CA14884E-94CB-4A04-BA40-1FC8FCAEE0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 bwMode="auto">
          <a:xfrm>
            <a:off x="371525" y="4155558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xmlns="" id="{47F53839-7CA3-4FFC-B3D9-F00B94FB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97B96CAC-C402-4A61-94CF-5F693647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6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">
            <a:extLst>
              <a:ext uri="{FF2B5EF4-FFF2-40B4-BE49-F238E27FC236}">
                <a16:creationId xmlns:a16="http://schemas.microsoft.com/office/drawing/2014/main" xmlns="" id="{B5C44E7F-2725-48C2-A1D2-74226142CF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9" r="33309"/>
          <a:stretch>
            <a:fillRect/>
          </a:stretch>
        </p:blipFill>
        <p:spPr>
          <a:xfrm>
            <a:off x="8259807" y="1"/>
            <a:ext cx="884193" cy="4647876"/>
          </a:xfrm>
          <a:prstGeom prst="rect">
            <a:avLst/>
          </a:prstGeom>
        </p:spPr>
      </p:pic>
      <p:pic>
        <p:nvPicPr>
          <p:cNvPr id="18" name="Picture Placeholder 4">
            <a:extLst>
              <a:ext uri="{FF2B5EF4-FFF2-40B4-BE49-F238E27FC236}">
                <a16:creationId xmlns:a16="http://schemas.microsoft.com/office/drawing/2014/main" xmlns="" id="{50E66429-D283-4186-A69F-70324829E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r="7014"/>
          <a:stretch>
            <a:fillRect/>
          </a:stretch>
        </p:blipFill>
        <p:spPr>
          <a:xfrm>
            <a:off x="5322121" y="-3629"/>
            <a:ext cx="2951021" cy="514712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95932520-3189-453B-A897-B6FA730FEB43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3: Headline Arial 27pt</a:t>
            </a:r>
            <a:br>
              <a:rPr lang="en-US" dirty="0"/>
            </a:br>
            <a:r>
              <a:rPr lang="en-US" dirty="0"/>
              <a:t>Title Case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pic>
        <p:nvPicPr>
          <p:cNvPr id="17" name="Picture Placeholder 7" descr="LOGO GOES HERE.png">
            <a:extLst>
              <a:ext uri="{FF2B5EF4-FFF2-40B4-BE49-F238E27FC236}">
                <a16:creationId xmlns:a16="http://schemas.microsoft.com/office/drawing/2014/main" xmlns="" id="{5EEEA6CF-BB7B-496D-9C06-18F2E35B1C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 bwMode="auto">
          <a:xfrm>
            <a:off x="371525" y="4155558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xmlns="" id="{9A2369CA-EA9F-46DB-9201-28979FE1A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D103FBD6-FBF4-4FD0-A1D5-B5ACD4BCC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oth Legs 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9FF851F-06E7-4C38-AFC7-8CB1647AC76A}"/>
              </a:ext>
            </a:extLst>
          </p:cNvPr>
          <p:cNvSpPr/>
          <p:nvPr userDrawn="1"/>
        </p:nvSpPr>
        <p:spPr>
          <a:xfrm>
            <a:off x="3808209" y="-10758"/>
            <a:ext cx="3573668" cy="5154257"/>
          </a:xfrm>
          <a:custGeom>
            <a:avLst/>
            <a:gdLst>
              <a:gd name="connsiteX0" fmla="*/ 7381875 w 7381875"/>
              <a:gd name="connsiteY0" fmla="*/ 0 h 5162550"/>
              <a:gd name="connsiteX1" fmla="*/ 0 w 7381875"/>
              <a:gd name="connsiteY1" fmla="*/ 0 h 5162550"/>
              <a:gd name="connsiteX2" fmla="*/ 0 w 7381875"/>
              <a:gd name="connsiteY2" fmla="*/ 5162550 h 5162550"/>
              <a:gd name="connsiteX3" fmla="*/ 5381625 w 7381875"/>
              <a:gd name="connsiteY3" fmla="*/ 5162550 h 5162550"/>
              <a:gd name="connsiteX4" fmla="*/ 7381875 w 7381875"/>
              <a:gd name="connsiteY4" fmla="*/ 0 h 5162550"/>
              <a:gd name="connsiteX0" fmla="*/ 7381875 w 7381875"/>
              <a:gd name="connsiteY0" fmla="*/ 0 h 5162550"/>
              <a:gd name="connsiteX1" fmla="*/ 2883049 w 7381875"/>
              <a:gd name="connsiteY1" fmla="*/ 0 h 5162550"/>
              <a:gd name="connsiteX2" fmla="*/ 0 w 7381875"/>
              <a:gd name="connsiteY2" fmla="*/ 0 h 5162550"/>
              <a:gd name="connsiteX3" fmla="*/ 0 w 7381875"/>
              <a:gd name="connsiteY3" fmla="*/ 5162550 h 5162550"/>
              <a:gd name="connsiteX4" fmla="*/ 5381625 w 7381875"/>
              <a:gd name="connsiteY4" fmla="*/ 5162550 h 5162550"/>
              <a:gd name="connsiteX5" fmla="*/ 7381875 w 7381875"/>
              <a:gd name="connsiteY5" fmla="*/ 0 h 5162550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0 h 5171998"/>
              <a:gd name="connsiteX3" fmla="*/ 0 w 7381875"/>
              <a:gd name="connsiteY3" fmla="*/ 5162550 h 5171998"/>
              <a:gd name="connsiteX4" fmla="*/ 3098202 w 7381875"/>
              <a:gd name="connsiteY4" fmla="*/ 5171998 h 5171998"/>
              <a:gd name="connsiteX5" fmla="*/ 5381625 w 7381875"/>
              <a:gd name="connsiteY5" fmla="*/ 5162550 h 5171998"/>
              <a:gd name="connsiteX6" fmla="*/ 7381875 w 7381875"/>
              <a:gd name="connsiteY6" fmla="*/ 0 h 5171998"/>
              <a:gd name="connsiteX0" fmla="*/ 7381875 w 7381875"/>
              <a:gd name="connsiteY0" fmla="*/ 0 h 5171998"/>
              <a:gd name="connsiteX1" fmla="*/ 2883049 w 7381875"/>
              <a:gd name="connsiteY1" fmla="*/ 0 h 5171998"/>
              <a:gd name="connsiteX2" fmla="*/ 0 w 7381875"/>
              <a:gd name="connsiteY2" fmla="*/ 5162550 h 5171998"/>
              <a:gd name="connsiteX3" fmla="*/ 3098202 w 7381875"/>
              <a:gd name="connsiteY3" fmla="*/ 5171998 h 5171998"/>
              <a:gd name="connsiteX4" fmla="*/ 5381625 w 7381875"/>
              <a:gd name="connsiteY4" fmla="*/ 5162550 h 5171998"/>
              <a:gd name="connsiteX5" fmla="*/ 7381875 w 7381875"/>
              <a:gd name="connsiteY5" fmla="*/ 0 h 5171998"/>
              <a:gd name="connsiteX0" fmla="*/ 4498826 w 4498826"/>
              <a:gd name="connsiteY0" fmla="*/ 0 h 5171998"/>
              <a:gd name="connsiteX1" fmla="*/ 0 w 4498826"/>
              <a:gd name="connsiteY1" fmla="*/ 0 h 5171998"/>
              <a:gd name="connsiteX2" fmla="*/ 215153 w 4498826"/>
              <a:gd name="connsiteY2" fmla="*/ 5171998 h 5171998"/>
              <a:gd name="connsiteX3" fmla="*/ 2498576 w 4498826"/>
              <a:gd name="connsiteY3" fmla="*/ 5162550 h 5171998"/>
              <a:gd name="connsiteX4" fmla="*/ 4498826 w 4498826"/>
              <a:gd name="connsiteY4" fmla="*/ 0 h 5171998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35500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763793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4498826 w 4498826"/>
              <a:gd name="connsiteY0" fmla="*/ 0 h 5162550"/>
              <a:gd name="connsiteX1" fmla="*/ 0 w 4498826"/>
              <a:gd name="connsiteY1" fmla="*/ 0 h 5162550"/>
              <a:gd name="connsiteX2" fmla="*/ 925158 w 4498826"/>
              <a:gd name="connsiteY2" fmla="*/ 5161200 h 5162550"/>
              <a:gd name="connsiteX3" fmla="*/ 2498576 w 4498826"/>
              <a:gd name="connsiteY3" fmla="*/ 5162550 h 5162550"/>
              <a:gd name="connsiteX4" fmla="*/ 4498826 w 4498826"/>
              <a:gd name="connsiteY4" fmla="*/ 0 h 5162550"/>
              <a:gd name="connsiteX0" fmla="*/ 3616699 w 3616699"/>
              <a:gd name="connsiteY0" fmla="*/ 10797 h 5173347"/>
              <a:gd name="connsiteX1" fmla="*/ 0 w 3616699"/>
              <a:gd name="connsiteY1" fmla="*/ 0 h 5173347"/>
              <a:gd name="connsiteX2" fmla="*/ 43031 w 3616699"/>
              <a:gd name="connsiteY2" fmla="*/ 5171997 h 5173347"/>
              <a:gd name="connsiteX3" fmla="*/ 1616449 w 3616699"/>
              <a:gd name="connsiteY3" fmla="*/ 5173347 h 5173347"/>
              <a:gd name="connsiteX4" fmla="*/ 3616699 w 3616699"/>
              <a:gd name="connsiteY4" fmla="*/ 10797 h 5173347"/>
              <a:gd name="connsiteX0" fmla="*/ 3595184 w 3595184"/>
              <a:gd name="connsiteY0" fmla="*/ 10797 h 5173347"/>
              <a:gd name="connsiteX1" fmla="*/ 0 w 3595184"/>
              <a:gd name="connsiteY1" fmla="*/ 0 h 5173347"/>
              <a:gd name="connsiteX2" fmla="*/ 21516 w 3595184"/>
              <a:gd name="connsiteY2" fmla="*/ 5171997 h 5173347"/>
              <a:gd name="connsiteX3" fmla="*/ 1594934 w 3595184"/>
              <a:gd name="connsiteY3" fmla="*/ 5173347 h 5173347"/>
              <a:gd name="connsiteX4" fmla="*/ 3595184 w 3595184"/>
              <a:gd name="connsiteY4" fmla="*/ 10797 h 5173347"/>
              <a:gd name="connsiteX0" fmla="*/ 3573668 w 3573668"/>
              <a:gd name="connsiteY0" fmla="*/ 10797 h 5173347"/>
              <a:gd name="connsiteX1" fmla="*/ 0 w 3573668"/>
              <a:gd name="connsiteY1" fmla="*/ 0 h 5173347"/>
              <a:gd name="connsiteX2" fmla="*/ 0 w 3573668"/>
              <a:gd name="connsiteY2" fmla="*/ 5171997 h 5173347"/>
              <a:gd name="connsiteX3" fmla="*/ 1573418 w 3573668"/>
              <a:gd name="connsiteY3" fmla="*/ 5173347 h 5173347"/>
              <a:gd name="connsiteX4" fmla="*/ 3573668 w 3573668"/>
              <a:gd name="connsiteY4" fmla="*/ 10797 h 517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3668" h="5173347">
                <a:moveTo>
                  <a:pt x="3573668" y="10797"/>
                </a:moveTo>
                <a:lnTo>
                  <a:pt x="0" y="0"/>
                </a:lnTo>
                <a:lnTo>
                  <a:pt x="0" y="5171997"/>
                </a:lnTo>
                <a:lnTo>
                  <a:pt x="1573418" y="5173347"/>
                </a:lnTo>
                <a:lnTo>
                  <a:pt x="3573668" y="10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7391477" y="-3930"/>
            <a:ext cx="1756756" cy="2300638"/>
          </a:xfrm>
          <a:custGeom>
            <a:avLst/>
            <a:gdLst>
              <a:gd name="connsiteX0" fmla="*/ 0 w 2371725"/>
              <a:gd name="connsiteY0" fmla="*/ 0 h 3086100"/>
              <a:gd name="connsiteX1" fmla="*/ 1190625 w 2371725"/>
              <a:gd name="connsiteY1" fmla="*/ 3086100 h 3086100"/>
              <a:gd name="connsiteX2" fmla="*/ 2371725 w 2371725"/>
              <a:gd name="connsiteY2" fmla="*/ 9525 h 3086100"/>
              <a:gd name="connsiteX3" fmla="*/ 0 w 2371725"/>
              <a:gd name="connsiteY3" fmla="*/ 0 h 3086100"/>
              <a:gd name="connsiteX0" fmla="*/ 0 w 2364235"/>
              <a:gd name="connsiteY0" fmla="*/ 5233 h 3091333"/>
              <a:gd name="connsiteX1" fmla="*/ 1190625 w 2364235"/>
              <a:gd name="connsiteY1" fmla="*/ 3091333 h 3091333"/>
              <a:gd name="connsiteX2" fmla="*/ 2364235 w 2364235"/>
              <a:gd name="connsiteY2" fmla="*/ 0 h 3091333"/>
              <a:gd name="connsiteX3" fmla="*/ 0 w 2364235"/>
              <a:gd name="connsiteY3" fmla="*/ 5233 h 3091333"/>
              <a:gd name="connsiteX0" fmla="*/ 0 w 2369956"/>
              <a:gd name="connsiteY0" fmla="*/ 5233 h 3091333"/>
              <a:gd name="connsiteX1" fmla="*/ 1190625 w 2369956"/>
              <a:gd name="connsiteY1" fmla="*/ 3091333 h 3091333"/>
              <a:gd name="connsiteX2" fmla="*/ 2369956 w 2369956"/>
              <a:gd name="connsiteY2" fmla="*/ 0 h 3091333"/>
              <a:gd name="connsiteX3" fmla="*/ 0 w 2369956"/>
              <a:gd name="connsiteY3" fmla="*/ 5233 h 3091333"/>
              <a:gd name="connsiteX0" fmla="*/ 0 w 2369956"/>
              <a:gd name="connsiteY0" fmla="*/ 5233 h 3063151"/>
              <a:gd name="connsiteX1" fmla="*/ 1173492 w 2369956"/>
              <a:gd name="connsiteY1" fmla="*/ 3063151 h 3063151"/>
              <a:gd name="connsiteX2" fmla="*/ 2369956 w 2369956"/>
              <a:gd name="connsiteY2" fmla="*/ 0 h 3063151"/>
              <a:gd name="connsiteX3" fmla="*/ 0 w 2369956"/>
              <a:gd name="connsiteY3" fmla="*/ 5233 h 306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956" h="3063151">
                <a:moveTo>
                  <a:pt x="0" y="5233"/>
                </a:moveTo>
                <a:lnTo>
                  <a:pt x="1173492" y="3063151"/>
                </a:lnTo>
                <a:lnTo>
                  <a:pt x="2369956" y="0"/>
                </a:lnTo>
                <a:lnTo>
                  <a:pt x="0" y="52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 bwMode="white">
          <a:xfrm>
            <a:off x="7158213" y="2296707"/>
            <a:ext cx="1984024" cy="2865843"/>
          </a:xfrm>
          <a:custGeom>
            <a:avLst/>
            <a:gdLst>
              <a:gd name="connsiteX0" fmla="*/ 1451429 w 2641600"/>
              <a:gd name="connsiteY0" fmla="*/ 0 h 3817257"/>
              <a:gd name="connsiteX1" fmla="*/ 0 w 2641600"/>
              <a:gd name="connsiteY1" fmla="*/ 3817257 h 3817257"/>
              <a:gd name="connsiteX2" fmla="*/ 2641600 w 2641600"/>
              <a:gd name="connsiteY2" fmla="*/ 3817257 h 3817257"/>
              <a:gd name="connsiteX3" fmla="*/ 2641600 w 2641600"/>
              <a:gd name="connsiteY3" fmla="*/ 3062514 h 3817257"/>
              <a:gd name="connsiteX4" fmla="*/ 1451429 w 2641600"/>
              <a:gd name="connsiteY4" fmla="*/ 0 h 381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3817257">
                <a:moveTo>
                  <a:pt x="1451429" y="0"/>
                </a:moveTo>
                <a:lnTo>
                  <a:pt x="0" y="3817257"/>
                </a:lnTo>
                <a:lnTo>
                  <a:pt x="2641600" y="3817257"/>
                </a:lnTo>
                <a:lnTo>
                  <a:pt x="2641600" y="3062514"/>
                </a:lnTo>
                <a:lnTo>
                  <a:pt x="14514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F751021-D1C4-43EB-9FFB-3B8B4397A4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95900" y="0"/>
            <a:ext cx="2976832" cy="5143500"/>
          </a:xfrm>
          <a:solidFill>
            <a:schemeClr val="bg1">
              <a:lumMod val="95000"/>
            </a:schemeClr>
          </a:solidFill>
        </p:spPr>
        <p:txBody>
          <a:bodyPr lIns="182880" rIns="182880" anchor="ctr" anchorCtr="0">
            <a:normAutofit/>
          </a:bodyPr>
          <a:lstStyle>
            <a:lvl1pPr algn="ctr">
              <a:lnSpc>
                <a:spcPts val="1800"/>
              </a:lnSpc>
              <a:defRPr sz="1400" b="0"/>
            </a:lvl1pPr>
          </a:lstStyle>
          <a:p>
            <a:r>
              <a:rPr lang="en-US" dirty="0"/>
              <a:t>Click on icon to add picture, right-click to send to back. To reposition photo in prism, use Selection  Pane (see slide 2)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210741"/>
            <a:ext cx="5757862" cy="1429736"/>
          </a:xfrm>
        </p:spPr>
        <p:txBody>
          <a:bodyPr anchor="b" anchorCtr="0">
            <a:no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4: Inset Your Photo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35F5293-DB96-4899-878E-978960FFBF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269288" y="0"/>
            <a:ext cx="874712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r>
              <a:rPr lang="en-US" dirty="0"/>
              <a:t>Click on icon to </a:t>
            </a:r>
            <a:br>
              <a:rPr lang="en-US" dirty="0"/>
            </a:br>
            <a:r>
              <a:rPr lang="en-US" dirty="0"/>
              <a:t>add picture, right-click to send to back.</a:t>
            </a:r>
          </a:p>
        </p:txBody>
      </p:sp>
      <p:pic>
        <p:nvPicPr>
          <p:cNvPr id="18" name="Picture Placeholder 7" descr="LOGO GOES HERE.png">
            <a:extLst>
              <a:ext uri="{FF2B5EF4-FFF2-40B4-BE49-F238E27FC236}">
                <a16:creationId xmlns:a16="http://schemas.microsoft.com/office/drawing/2014/main" xmlns="" id="{E25F0B1D-3676-44CF-B858-32D14139F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 bwMode="auto">
          <a:xfrm>
            <a:off x="371525" y="4155558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xmlns="" id="{A38C2BB6-EAFE-4A10-997B-42DDFE261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FB44E8CF-98FD-4471-AE78-1896C45CC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0"/>
          <p:cNvSpPr/>
          <p:nvPr userDrawn="1"/>
        </p:nvSpPr>
        <p:spPr>
          <a:xfrm flipH="1" flipV="1">
            <a:off x="8340262" y="0"/>
            <a:ext cx="808309" cy="2097720"/>
          </a:xfrm>
          <a:custGeom>
            <a:avLst/>
            <a:gdLst>
              <a:gd name="connsiteX0" fmla="*/ 0 w 1176197"/>
              <a:gd name="connsiteY0" fmla="*/ 2919714 h 2919714"/>
              <a:gd name="connsiteX1" fmla="*/ 0 w 1176197"/>
              <a:gd name="connsiteY1" fmla="*/ 0 h 2919714"/>
              <a:gd name="connsiteX2" fmla="*/ 1176197 w 1176197"/>
              <a:gd name="connsiteY2" fmla="*/ 2919714 h 2919714"/>
              <a:gd name="connsiteX3" fmla="*/ 0 w 1176197"/>
              <a:gd name="connsiteY3" fmla="*/ 2919714 h 2919714"/>
              <a:gd name="connsiteX0" fmla="*/ 0 w 1176197"/>
              <a:gd name="connsiteY0" fmla="*/ 2993357 h 2993357"/>
              <a:gd name="connsiteX1" fmla="*/ 3069 w 1176197"/>
              <a:gd name="connsiteY1" fmla="*/ 0 h 2993357"/>
              <a:gd name="connsiteX2" fmla="*/ 1176197 w 1176197"/>
              <a:gd name="connsiteY2" fmla="*/ 2993357 h 2993357"/>
              <a:gd name="connsiteX3" fmla="*/ 0 w 1176197"/>
              <a:gd name="connsiteY3" fmla="*/ 2993357 h 2993357"/>
              <a:gd name="connsiteX0" fmla="*/ 0 w 1166992"/>
              <a:gd name="connsiteY0" fmla="*/ 2993357 h 2993357"/>
              <a:gd name="connsiteX1" fmla="*/ 3069 w 1166992"/>
              <a:gd name="connsiteY1" fmla="*/ 0 h 2993357"/>
              <a:gd name="connsiteX2" fmla="*/ 1166992 w 1166992"/>
              <a:gd name="connsiteY2" fmla="*/ 2987220 h 2993357"/>
              <a:gd name="connsiteX3" fmla="*/ 0 w 1166992"/>
              <a:gd name="connsiteY3" fmla="*/ 2993357 h 2993357"/>
              <a:gd name="connsiteX0" fmla="*/ 0 w 1170060"/>
              <a:gd name="connsiteY0" fmla="*/ 2987220 h 2987220"/>
              <a:gd name="connsiteX1" fmla="*/ 6137 w 1170060"/>
              <a:gd name="connsiteY1" fmla="*/ 0 h 2987220"/>
              <a:gd name="connsiteX2" fmla="*/ 1170060 w 1170060"/>
              <a:gd name="connsiteY2" fmla="*/ 2987220 h 2987220"/>
              <a:gd name="connsiteX3" fmla="*/ 0 w 1170060"/>
              <a:gd name="connsiteY3" fmla="*/ 2987220 h 2987220"/>
              <a:gd name="connsiteX0" fmla="*/ 0 w 1255977"/>
              <a:gd name="connsiteY0" fmla="*/ 2987220 h 2987220"/>
              <a:gd name="connsiteX1" fmla="*/ 6137 w 1255977"/>
              <a:gd name="connsiteY1" fmla="*/ 0 h 2987220"/>
              <a:gd name="connsiteX2" fmla="*/ 1255977 w 1255977"/>
              <a:gd name="connsiteY2" fmla="*/ 2981083 h 2987220"/>
              <a:gd name="connsiteX3" fmla="*/ 0 w 1255977"/>
              <a:gd name="connsiteY3" fmla="*/ 2987220 h 2987220"/>
              <a:gd name="connsiteX0" fmla="*/ 0 w 1157786"/>
              <a:gd name="connsiteY0" fmla="*/ 2987220 h 2990288"/>
              <a:gd name="connsiteX1" fmla="*/ 6137 w 1157786"/>
              <a:gd name="connsiteY1" fmla="*/ 0 h 2990288"/>
              <a:gd name="connsiteX2" fmla="*/ 1157786 w 1157786"/>
              <a:gd name="connsiteY2" fmla="*/ 2990288 h 2990288"/>
              <a:gd name="connsiteX3" fmla="*/ 0 w 1157786"/>
              <a:gd name="connsiteY3" fmla="*/ 2987220 h 2990288"/>
              <a:gd name="connsiteX0" fmla="*/ 591 w 1152240"/>
              <a:gd name="connsiteY0" fmla="*/ 2987220 h 2990288"/>
              <a:gd name="connsiteX1" fmla="*/ 591 w 1152240"/>
              <a:gd name="connsiteY1" fmla="*/ 0 h 2990288"/>
              <a:gd name="connsiteX2" fmla="*/ 1152240 w 1152240"/>
              <a:gd name="connsiteY2" fmla="*/ 2990288 h 2990288"/>
              <a:gd name="connsiteX3" fmla="*/ 591 w 1152240"/>
              <a:gd name="connsiteY3" fmla="*/ 2987220 h 299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240" h="2990288">
                <a:moveTo>
                  <a:pt x="591" y="2987220"/>
                </a:moveTo>
                <a:cubicBezTo>
                  <a:pt x="2637" y="1991480"/>
                  <a:pt x="-1455" y="995740"/>
                  <a:pt x="591" y="0"/>
                </a:cubicBezTo>
                <a:lnTo>
                  <a:pt x="1152240" y="2990288"/>
                </a:lnTo>
                <a:lnTo>
                  <a:pt x="591" y="2987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 userDrawn="1"/>
        </p:nvSpPr>
        <p:spPr>
          <a:xfrm>
            <a:off x="6337300" y="0"/>
            <a:ext cx="2809875" cy="5153215"/>
          </a:xfrm>
          <a:custGeom>
            <a:avLst/>
            <a:gdLst>
              <a:gd name="connsiteX0" fmla="*/ 2000250 w 2809875"/>
              <a:gd name="connsiteY0" fmla="*/ 0 h 5172075"/>
              <a:gd name="connsiteX1" fmla="*/ 0 w 2809875"/>
              <a:gd name="connsiteY1" fmla="*/ 5172075 h 5172075"/>
              <a:gd name="connsiteX2" fmla="*/ 1724025 w 2809875"/>
              <a:gd name="connsiteY2" fmla="*/ 5162550 h 5172075"/>
              <a:gd name="connsiteX3" fmla="*/ 2809875 w 2809875"/>
              <a:gd name="connsiteY3" fmla="*/ 2095500 h 5172075"/>
              <a:gd name="connsiteX4" fmla="*/ 2000250 w 2809875"/>
              <a:gd name="connsiteY4" fmla="*/ 0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9875" h="5172075">
                <a:moveTo>
                  <a:pt x="2000250" y="0"/>
                </a:moveTo>
                <a:lnTo>
                  <a:pt x="0" y="5172075"/>
                </a:lnTo>
                <a:lnTo>
                  <a:pt x="1724025" y="5162550"/>
                </a:lnTo>
                <a:lnTo>
                  <a:pt x="2809875" y="2095500"/>
                </a:lnTo>
                <a:lnTo>
                  <a:pt x="200025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922735"/>
            <a:ext cx="7416337" cy="2738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b="1" cap="all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1476" y="1196578"/>
            <a:ext cx="7416336" cy="3200400"/>
          </a:xfrm>
        </p:spPr>
        <p:txBody>
          <a:bodyPr lIns="0" rIns="0"/>
          <a:lstStyle>
            <a:lvl1pPr>
              <a:spcAft>
                <a:spcPts val="10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400"/>
              </a:spcAft>
              <a:defRPr/>
            </a:lvl5pPr>
            <a:lvl6pPr>
              <a:spcAft>
                <a:spcPts val="400"/>
              </a:spcAft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4608576"/>
            <a:ext cx="1391250" cy="3200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476" y="210741"/>
            <a:ext cx="7416335" cy="704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xmlns="" id="{A2EF521A-16E3-408B-BA9D-D8C57C047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2857DF2E-846B-4DC0-B2D0-86E37168A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210741"/>
            <a:ext cx="8238269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199709"/>
            <a:ext cx="8238269" cy="32798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81001" y="4867275"/>
            <a:ext cx="3624263" cy="151210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ABABAB"/>
                </a:solidFill>
              </a:rPr>
              <a:t>Public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xmlns="" id="{720BBC43-0021-46DA-AB6C-F5B4B565D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4646405"/>
            <a:ext cx="3767266" cy="153888"/>
          </a:xfrm>
          <a:prstGeom prst="rect">
            <a:avLst/>
          </a:prstGeom>
        </p:spPr>
        <p:txBody>
          <a:bodyPr vert="horz" lIns="0" tIns="0" rIns="91440" bIns="0" rtlCol="0" anchor="ctr">
            <a:spAutoFit/>
          </a:bodyPr>
          <a:lstStyle>
            <a:lvl1pPr algn="l">
              <a:def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| Presentation Title Goes Here Month Day, 2017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6FF56447-1987-43B0-846B-5506826C0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9995" y="4646405"/>
            <a:ext cx="157094" cy="153888"/>
          </a:xfrm>
          <a:prstGeom prst="rect">
            <a:avLst/>
          </a:prstGeom>
        </p:spPr>
        <p:txBody>
          <a:bodyPr vert="horz" wrap="none" lIns="91440" tIns="0" rIns="91440" bIns="0" rtlCol="0" anchor="ctr">
            <a:noAutofit/>
          </a:bodyPr>
          <a:lstStyle>
            <a:lvl1pPr algn="ctr">
              <a:defRPr lang="en-US" sz="1000" kern="1200" smtClean="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37232235-E788-45E0-994F-C287AF87DA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900" r:id="rId2"/>
    <p:sldLayoutId id="2147483895" r:id="rId3"/>
    <p:sldLayoutId id="2147483901" r:id="rId4"/>
    <p:sldLayoutId id="2147483902" r:id="rId5"/>
    <p:sldLayoutId id="2147483904" r:id="rId6"/>
    <p:sldLayoutId id="2147483905" r:id="rId7"/>
    <p:sldLayoutId id="2147483906" r:id="rId8"/>
    <p:sldLayoutId id="2147483877" r:id="rId9"/>
    <p:sldLayoutId id="2147483897" r:id="rId10"/>
    <p:sldLayoutId id="2147483891" r:id="rId11"/>
    <p:sldLayoutId id="2147483890" r:id="rId12"/>
    <p:sldLayoutId id="2147483899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894" r:id="rId19"/>
    <p:sldLayoutId id="2147483912" r:id="rId20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7D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7D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7D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7D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CC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CC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CC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9CCB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000"/>
        </a:spcAft>
        <a:buClr>
          <a:schemeClr val="bg1"/>
        </a:buClr>
        <a:buSzPct val="25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7338" indent="-287338" algn="l" rtl="0" eaLnBrk="1" fontAlgn="base" hangingPunct="1">
        <a:spcBef>
          <a:spcPts val="0"/>
        </a:spcBef>
        <a:spcAft>
          <a:spcPts val="800"/>
        </a:spcAft>
        <a:buClr>
          <a:srgbClr val="191919"/>
        </a:buClr>
        <a:buSzPct val="85000"/>
        <a:buFont typeface="Arial" charset="0"/>
        <a:buChar char="►"/>
        <a:defRPr sz="19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0100" indent="-228600" algn="l" rtl="0" eaLnBrk="1" fontAlgn="base" hangingPunct="1">
        <a:spcBef>
          <a:spcPts val="0"/>
        </a:spcBef>
        <a:spcAft>
          <a:spcPts val="600"/>
        </a:spcAft>
        <a:buClr>
          <a:schemeClr val="tx2"/>
        </a:buClr>
        <a:buFont typeface="Wingdings 2" pitchFamily="18" charset="2"/>
        <a:buChar char="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43000" indent="-228600" algn="l" rtl="0" eaLnBrk="1" fontAlgn="base" hangingPunct="1"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7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0200" indent="-228600" algn="l" rtl="0" eaLnBrk="1" fontAlgn="base" hangingPunct="1">
        <a:spcBef>
          <a:spcPts val="0"/>
        </a:spcBef>
        <a:spcAft>
          <a:spcPts val="400"/>
        </a:spcAft>
        <a:buClr>
          <a:schemeClr val="tx2"/>
        </a:buClr>
        <a:buFont typeface="Wingdings 3" pitchFamily="18" charset="2"/>
        <a:buChar char="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41513" indent="-225425" algn="l" defTabSz="91440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Courier New" panose="02070309020205020404" pitchFamily="49" charset="0"/>
        <a:buChar char="o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b="0" i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 R – Interactive recruitment modeling</a:t>
            </a:r>
            <a:br>
              <a:rPr lang="en-US" dirty="0"/>
            </a:br>
            <a:r>
              <a:rPr lang="en-US" dirty="0"/>
              <a:t>in r/shiny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Jay Timmerman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Principal Data Scientist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491729"/>
            <a:ext cx="7400924" cy="704850"/>
          </a:xfrm>
        </p:spPr>
        <p:txBody>
          <a:bodyPr/>
          <a:lstStyle/>
          <a:p>
            <a:r>
              <a:rPr lang="en-US" dirty="0"/>
              <a:t>Required Significant Knowledge and</a:t>
            </a:r>
            <a:br>
              <a:rPr lang="en-US" dirty="0"/>
            </a:br>
            <a:r>
              <a:rPr lang="en-US" dirty="0"/>
              <a:t>Coordination with IT</a:t>
            </a:r>
          </a:p>
        </p:txBody>
      </p:sp>
      <p:grpSp>
        <p:nvGrpSpPr>
          <p:cNvPr id="4132" name="Group 4131"/>
          <p:cNvGrpSpPr/>
          <p:nvPr/>
        </p:nvGrpSpPr>
        <p:grpSpPr>
          <a:xfrm>
            <a:off x="371476" y="1629447"/>
            <a:ext cx="2284720" cy="2631234"/>
            <a:chOff x="371476" y="1629447"/>
            <a:chExt cx="2284720" cy="2631234"/>
          </a:xfrm>
        </p:grpSpPr>
        <p:grpSp>
          <p:nvGrpSpPr>
            <p:cNvPr id="13" name="Group 12"/>
            <p:cNvGrpSpPr/>
            <p:nvPr/>
          </p:nvGrpSpPr>
          <p:grpSpPr>
            <a:xfrm>
              <a:off x="371476" y="1629447"/>
              <a:ext cx="2284720" cy="2631234"/>
              <a:chOff x="2316299" y="2258685"/>
              <a:chExt cx="1583449" cy="216275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316300" y="2258685"/>
                <a:ext cx="1577783" cy="2162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16299" y="3669843"/>
                <a:ext cx="1583449" cy="7515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16299" y="3755003"/>
                <a:ext cx="1583448" cy="531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Installation, configuration and hosting of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RStudio</a:t>
                </a:r>
                <a:r>
                  <a:rPr lang="en-US" sz="1200" dirty="0">
                    <a:solidFill>
                      <a:schemeClr val="bg1"/>
                    </a:solidFill>
                  </a:rPr>
                  <a:t> Server/Connect environments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603501" y="3033256"/>
                <a:ext cx="796925" cy="606425"/>
                <a:chOff x="2545448" y="3069421"/>
                <a:chExt cx="796925" cy="606425"/>
              </a:xfrm>
            </p:grpSpPr>
            <p:sp>
              <p:nvSpPr>
                <p:cNvPr id="19" name="Freeform 18"/>
                <p:cNvSpPr>
                  <a:spLocks/>
                </p:cNvSpPr>
                <p:nvPr/>
              </p:nvSpPr>
              <p:spPr bwMode="auto">
                <a:xfrm>
                  <a:off x="2545448" y="3439309"/>
                  <a:ext cx="473075" cy="73025"/>
                </a:xfrm>
                <a:custGeom>
                  <a:avLst/>
                  <a:gdLst>
                    <a:gd name="T0" fmla="*/ 386 w 768"/>
                    <a:gd name="T1" fmla="*/ 0 h 120"/>
                    <a:gd name="T2" fmla="*/ 732 w 768"/>
                    <a:gd name="T3" fmla="*/ 0 h 120"/>
                    <a:gd name="T4" fmla="*/ 768 w 768"/>
                    <a:gd name="T5" fmla="*/ 36 h 120"/>
                    <a:gd name="T6" fmla="*/ 768 w 768"/>
                    <a:gd name="T7" fmla="*/ 86 h 120"/>
                    <a:gd name="T8" fmla="*/ 733 w 768"/>
                    <a:gd name="T9" fmla="*/ 120 h 120"/>
                    <a:gd name="T10" fmla="*/ 320 w 768"/>
                    <a:gd name="T11" fmla="*/ 120 h 120"/>
                    <a:gd name="T12" fmla="*/ 36 w 768"/>
                    <a:gd name="T13" fmla="*/ 120 h 120"/>
                    <a:gd name="T14" fmla="*/ 0 w 768"/>
                    <a:gd name="T15" fmla="*/ 84 h 120"/>
                    <a:gd name="T16" fmla="*/ 0 w 768"/>
                    <a:gd name="T17" fmla="*/ 34 h 120"/>
                    <a:gd name="T18" fmla="*/ 35 w 768"/>
                    <a:gd name="T19" fmla="*/ 0 h 120"/>
                    <a:gd name="T20" fmla="*/ 386 w 768"/>
                    <a:gd name="T2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8" h="120">
                      <a:moveTo>
                        <a:pt x="386" y="0"/>
                      </a:moveTo>
                      <a:cubicBezTo>
                        <a:pt x="501" y="0"/>
                        <a:pt x="617" y="0"/>
                        <a:pt x="732" y="0"/>
                      </a:cubicBezTo>
                      <a:cubicBezTo>
                        <a:pt x="762" y="0"/>
                        <a:pt x="768" y="7"/>
                        <a:pt x="768" y="36"/>
                      </a:cubicBezTo>
                      <a:cubicBezTo>
                        <a:pt x="768" y="53"/>
                        <a:pt x="768" y="70"/>
                        <a:pt x="768" y="86"/>
                      </a:cubicBezTo>
                      <a:cubicBezTo>
                        <a:pt x="768" y="113"/>
                        <a:pt x="761" y="120"/>
                        <a:pt x="733" y="120"/>
                      </a:cubicBezTo>
                      <a:cubicBezTo>
                        <a:pt x="595" y="120"/>
                        <a:pt x="458" y="120"/>
                        <a:pt x="320" y="120"/>
                      </a:cubicBezTo>
                      <a:cubicBezTo>
                        <a:pt x="225" y="120"/>
                        <a:pt x="131" y="120"/>
                        <a:pt x="36" y="120"/>
                      </a:cubicBezTo>
                      <a:cubicBezTo>
                        <a:pt x="6" y="120"/>
                        <a:pt x="0" y="113"/>
                        <a:pt x="0" y="84"/>
                      </a:cubicBezTo>
                      <a:cubicBezTo>
                        <a:pt x="0" y="67"/>
                        <a:pt x="0" y="50"/>
                        <a:pt x="0" y="34"/>
                      </a:cubicBezTo>
                      <a:cubicBezTo>
                        <a:pt x="0" y="7"/>
                        <a:pt x="7" y="0"/>
                        <a:pt x="35" y="0"/>
                      </a:cubicBezTo>
                      <a:cubicBezTo>
                        <a:pt x="152" y="0"/>
                        <a:pt x="269" y="0"/>
                        <a:pt x="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>
                  <a:off x="254544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295819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9"/>
                <p:cNvSpPr>
                  <a:spLocks/>
                </p:cNvSpPr>
                <p:nvPr/>
              </p:nvSpPr>
              <p:spPr bwMode="auto">
                <a:xfrm>
                  <a:off x="2899460" y="3601234"/>
                  <a:ext cx="222250" cy="74612"/>
                </a:xfrm>
                <a:custGeom>
                  <a:avLst/>
                  <a:gdLst>
                    <a:gd name="T0" fmla="*/ 181 w 360"/>
                    <a:gd name="T1" fmla="*/ 0 h 120"/>
                    <a:gd name="T2" fmla="*/ 324 w 360"/>
                    <a:gd name="T3" fmla="*/ 0 h 120"/>
                    <a:gd name="T4" fmla="*/ 360 w 360"/>
                    <a:gd name="T5" fmla="*/ 35 h 120"/>
                    <a:gd name="T6" fmla="*/ 360 w 360"/>
                    <a:gd name="T7" fmla="*/ 93 h 120"/>
                    <a:gd name="T8" fmla="*/ 333 w 360"/>
                    <a:gd name="T9" fmla="*/ 120 h 120"/>
                    <a:gd name="T10" fmla="*/ 28 w 360"/>
                    <a:gd name="T11" fmla="*/ 120 h 120"/>
                    <a:gd name="T12" fmla="*/ 0 w 360"/>
                    <a:gd name="T13" fmla="*/ 91 h 120"/>
                    <a:gd name="T14" fmla="*/ 0 w 360"/>
                    <a:gd name="T15" fmla="*/ 33 h 120"/>
                    <a:gd name="T16" fmla="*/ 33 w 360"/>
                    <a:gd name="T17" fmla="*/ 0 h 120"/>
                    <a:gd name="T18" fmla="*/ 181 w 36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120">
                      <a:moveTo>
                        <a:pt x="181" y="0"/>
                      </a:moveTo>
                      <a:cubicBezTo>
                        <a:pt x="229" y="0"/>
                        <a:pt x="276" y="0"/>
                        <a:pt x="324" y="0"/>
                      </a:cubicBezTo>
                      <a:cubicBezTo>
                        <a:pt x="353" y="0"/>
                        <a:pt x="360" y="7"/>
                        <a:pt x="360" y="35"/>
                      </a:cubicBezTo>
                      <a:cubicBezTo>
                        <a:pt x="360" y="54"/>
                        <a:pt x="360" y="73"/>
                        <a:pt x="360" y="93"/>
                      </a:cubicBezTo>
                      <a:cubicBezTo>
                        <a:pt x="360" y="110"/>
                        <a:pt x="351" y="120"/>
                        <a:pt x="333" y="120"/>
                      </a:cubicBezTo>
                      <a:cubicBezTo>
                        <a:pt x="231" y="120"/>
                        <a:pt x="129" y="120"/>
                        <a:pt x="28" y="120"/>
                      </a:cubicBezTo>
                      <a:cubicBezTo>
                        <a:pt x="8" y="120"/>
                        <a:pt x="0" y="111"/>
                        <a:pt x="0" y="91"/>
                      </a:cubicBezTo>
                      <a:cubicBezTo>
                        <a:pt x="0" y="72"/>
                        <a:pt x="0" y="53"/>
                        <a:pt x="0" y="33"/>
                      </a:cubicBezTo>
                      <a:cubicBezTo>
                        <a:pt x="0" y="7"/>
                        <a:pt x="7" y="0"/>
                        <a:pt x="33" y="0"/>
                      </a:cubicBezTo>
                      <a:cubicBezTo>
                        <a:pt x="82" y="0"/>
                        <a:pt x="131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45448" y="3601234"/>
                  <a:ext cx="147638" cy="74612"/>
                </a:xfrm>
                <a:custGeom>
                  <a:avLst/>
                  <a:gdLst>
                    <a:gd name="T0" fmla="*/ 122 w 240"/>
                    <a:gd name="T1" fmla="*/ 0 h 120"/>
                    <a:gd name="T2" fmla="*/ 210 w 240"/>
                    <a:gd name="T3" fmla="*/ 0 h 120"/>
                    <a:gd name="T4" fmla="*/ 240 w 240"/>
                    <a:gd name="T5" fmla="*/ 30 h 120"/>
                    <a:gd name="T6" fmla="*/ 240 w 240"/>
                    <a:gd name="T7" fmla="*/ 92 h 120"/>
                    <a:gd name="T8" fmla="*/ 212 w 240"/>
                    <a:gd name="T9" fmla="*/ 120 h 120"/>
                    <a:gd name="T10" fmla="*/ 28 w 240"/>
                    <a:gd name="T11" fmla="*/ 120 h 120"/>
                    <a:gd name="T12" fmla="*/ 0 w 240"/>
                    <a:gd name="T13" fmla="*/ 92 h 120"/>
                    <a:gd name="T14" fmla="*/ 0 w 240"/>
                    <a:gd name="T15" fmla="*/ 28 h 120"/>
                    <a:gd name="T16" fmla="*/ 28 w 240"/>
                    <a:gd name="T17" fmla="*/ 0 h 120"/>
                    <a:gd name="T18" fmla="*/ 122 w 24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2" y="0"/>
                      </a:moveTo>
                      <a:cubicBezTo>
                        <a:pt x="151" y="0"/>
                        <a:pt x="181" y="0"/>
                        <a:pt x="210" y="0"/>
                      </a:cubicBezTo>
                      <a:cubicBezTo>
                        <a:pt x="232" y="0"/>
                        <a:pt x="240" y="8"/>
                        <a:pt x="240" y="30"/>
                      </a:cubicBezTo>
                      <a:cubicBezTo>
                        <a:pt x="240" y="51"/>
                        <a:pt x="240" y="71"/>
                        <a:pt x="240" y="92"/>
                      </a:cubicBezTo>
                      <a:cubicBezTo>
                        <a:pt x="239" y="112"/>
                        <a:pt x="231" y="120"/>
                        <a:pt x="212" y="120"/>
                      </a:cubicBezTo>
                      <a:cubicBezTo>
                        <a:pt x="151" y="120"/>
                        <a:pt x="89" y="120"/>
                        <a:pt x="28" y="120"/>
                      </a:cubicBezTo>
                      <a:cubicBezTo>
                        <a:pt x="8" y="120"/>
                        <a:pt x="0" y="112"/>
                        <a:pt x="0" y="92"/>
                      </a:cubicBezTo>
                      <a:cubicBezTo>
                        <a:pt x="0" y="71"/>
                        <a:pt x="0" y="49"/>
                        <a:pt x="0" y="28"/>
                      </a:cubicBezTo>
                      <a:cubicBezTo>
                        <a:pt x="0" y="8"/>
                        <a:pt x="9" y="0"/>
                        <a:pt x="28" y="0"/>
                      </a:cubicBezTo>
                      <a:cubicBezTo>
                        <a:pt x="60" y="0"/>
                        <a:pt x="91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721660" y="3601234"/>
                  <a:ext cx="149225" cy="74612"/>
                </a:xfrm>
                <a:custGeom>
                  <a:avLst/>
                  <a:gdLst>
                    <a:gd name="T0" fmla="*/ 120 w 240"/>
                    <a:gd name="T1" fmla="*/ 120 h 120"/>
                    <a:gd name="T2" fmla="*/ 30 w 240"/>
                    <a:gd name="T3" fmla="*/ 120 h 120"/>
                    <a:gd name="T4" fmla="*/ 0 w 240"/>
                    <a:gd name="T5" fmla="*/ 90 h 120"/>
                    <a:gd name="T6" fmla="*/ 0 w 240"/>
                    <a:gd name="T7" fmla="*/ 28 h 120"/>
                    <a:gd name="T8" fmla="*/ 28 w 240"/>
                    <a:gd name="T9" fmla="*/ 0 h 120"/>
                    <a:gd name="T10" fmla="*/ 212 w 240"/>
                    <a:gd name="T11" fmla="*/ 0 h 120"/>
                    <a:gd name="T12" fmla="*/ 240 w 240"/>
                    <a:gd name="T13" fmla="*/ 28 h 120"/>
                    <a:gd name="T14" fmla="*/ 240 w 240"/>
                    <a:gd name="T15" fmla="*/ 92 h 120"/>
                    <a:gd name="T16" fmla="*/ 212 w 240"/>
                    <a:gd name="T17" fmla="*/ 120 h 120"/>
                    <a:gd name="T18" fmla="*/ 120 w 240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0" y="120"/>
                      </a:moveTo>
                      <a:cubicBezTo>
                        <a:pt x="90" y="120"/>
                        <a:pt x="60" y="120"/>
                        <a:pt x="30" y="120"/>
                      </a:cubicBezTo>
                      <a:cubicBezTo>
                        <a:pt x="8" y="120"/>
                        <a:pt x="0" y="112"/>
                        <a:pt x="0" y="90"/>
                      </a:cubicBezTo>
                      <a:cubicBezTo>
                        <a:pt x="0" y="69"/>
                        <a:pt x="0" y="49"/>
                        <a:pt x="0" y="28"/>
                      </a:cubicBezTo>
                      <a:cubicBezTo>
                        <a:pt x="0" y="8"/>
                        <a:pt x="8" y="0"/>
                        <a:pt x="28" y="0"/>
                      </a:cubicBezTo>
                      <a:cubicBezTo>
                        <a:pt x="89" y="0"/>
                        <a:pt x="150" y="0"/>
                        <a:pt x="212" y="0"/>
                      </a:cubicBezTo>
                      <a:cubicBezTo>
                        <a:pt x="231" y="0"/>
                        <a:pt x="239" y="8"/>
                        <a:pt x="240" y="28"/>
                      </a:cubicBezTo>
                      <a:cubicBezTo>
                        <a:pt x="240" y="49"/>
                        <a:pt x="240" y="71"/>
                        <a:pt x="240" y="92"/>
                      </a:cubicBezTo>
                      <a:cubicBezTo>
                        <a:pt x="240" y="111"/>
                        <a:pt x="231" y="120"/>
                        <a:pt x="212" y="120"/>
                      </a:cubicBezTo>
                      <a:cubicBezTo>
                        <a:pt x="181" y="120"/>
                        <a:pt x="151" y="120"/>
                        <a:pt x="120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2"/>
                <p:cNvSpPr>
                  <a:spLocks/>
                </p:cNvSpPr>
                <p:nvPr/>
              </p:nvSpPr>
              <p:spPr bwMode="auto">
                <a:xfrm>
                  <a:off x="2545448" y="3069421"/>
                  <a:ext cx="295275" cy="28575"/>
                </a:xfrm>
                <a:custGeom>
                  <a:avLst/>
                  <a:gdLst>
                    <a:gd name="T0" fmla="*/ 0 w 478"/>
                    <a:gd name="T1" fmla="*/ 46 h 46"/>
                    <a:gd name="T2" fmla="*/ 0 w 478"/>
                    <a:gd name="T3" fmla="*/ 0 h 46"/>
                    <a:gd name="T4" fmla="*/ 478 w 478"/>
                    <a:gd name="T5" fmla="*/ 0 h 46"/>
                    <a:gd name="T6" fmla="*/ 478 w 478"/>
                    <a:gd name="T7" fmla="*/ 46 h 46"/>
                    <a:gd name="T8" fmla="*/ 0 w 478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6">
                      <a:moveTo>
                        <a:pt x="0" y="46"/>
                      </a:moveTo>
                      <a:cubicBezTo>
                        <a:pt x="0" y="31"/>
                        <a:pt x="0" y="16"/>
                        <a:pt x="0" y="0"/>
                      </a:cubicBez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8" y="15"/>
                        <a:pt x="478" y="30"/>
                        <a:pt x="478" y="46"/>
                      </a:cubicBezTo>
                      <a:cubicBezTo>
                        <a:pt x="319" y="46"/>
                        <a:pt x="160" y="46"/>
                        <a:pt x="0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3"/>
                <p:cNvSpPr>
                  <a:spLocks/>
                </p:cNvSpPr>
                <p:nvPr/>
              </p:nvSpPr>
              <p:spPr bwMode="auto">
                <a:xfrm>
                  <a:off x="2545448" y="3129746"/>
                  <a:ext cx="515938" cy="12700"/>
                </a:xfrm>
                <a:custGeom>
                  <a:avLst/>
                  <a:gdLst>
                    <a:gd name="T0" fmla="*/ 838 w 838"/>
                    <a:gd name="T1" fmla="*/ 0 h 22"/>
                    <a:gd name="T2" fmla="*/ 838 w 838"/>
                    <a:gd name="T3" fmla="*/ 22 h 22"/>
                    <a:gd name="T4" fmla="*/ 0 w 838"/>
                    <a:gd name="T5" fmla="*/ 22 h 22"/>
                    <a:gd name="T6" fmla="*/ 0 w 838"/>
                    <a:gd name="T7" fmla="*/ 0 h 22"/>
                    <a:gd name="T8" fmla="*/ 838 w 83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8" h="22">
                      <a:moveTo>
                        <a:pt x="838" y="0"/>
                      </a:moveTo>
                      <a:cubicBezTo>
                        <a:pt x="838" y="8"/>
                        <a:pt x="838" y="15"/>
                        <a:pt x="838" y="22"/>
                      </a:cubicBezTo>
                      <a:cubicBezTo>
                        <a:pt x="558" y="22"/>
                        <a:pt x="28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279" y="0"/>
                        <a:pt x="558" y="0"/>
                        <a:pt x="8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4"/>
                <p:cNvSpPr>
                  <a:spLocks/>
                </p:cNvSpPr>
                <p:nvPr/>
              </p:nvSpPr>
              <p:spPr bwMode="auto">
                <a:xfrm>
                  <a:off x="2545448" y="3232934"/>
                  <a:ext cx="220663" cy="12700"/>
                </a:xfrm>
                <a:custGeom>
                  <a:avLst/>
                  <a:gdLst>
                    <a:gd name="T0" fmla="*/ 358 w 358"/>
                    <a:gd name="T1" fmla="*/ 0 h 22"/>
                    <a:gd name="T2" fmla="*/ 358 w 358"/>
                    <a:gd name="T3" fmla="*/ 22 h 22"/>
                    <a:gd name="T4" fmla="*/ 0 w 358"/>
                    <a:gd name="T5" fmla="*/ 22 h 22"/>
                    <a:gd name="T6" fmla="*/ 0 w 358"/>
                    <a:gd name="T7" fmla="*/ 0 h 22"/>
                    <a:gd name="T8" fmla="*/ 358 w 3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8" h="22">
                      <a:moveTo>
                        <a:pt x="358" y="0"/>
                      </a:moveTo>
                      <a:cubicBezTo>
                        <a:pt x="358" y="8"/>
                        <a:pt x="358" y="14"/>
                        <a:pt x="358" y="22"/>
                      </a:cubicBezTo>
                      <a:cubicBezTo>
                        <a:pt x="239" y="22"/>
                        <a:pt x="120" y="22"/>
                        <a:pt x="0" y="22"/>
                      </a:cubicBez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119" y="0"/>
                        <a:pt x="23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2959785" y="3232934"/>
                  <a:ext cx="190500" cy="12700"/>
                </a:xfrm>
                <a:custGeom>
                  <a:avLst/>
                  <a:gdLst>
                    <a:gd name="T0" fmla="*/ 310 w 310"/>
                    <a:gd name="T1" fmla="*/ 0 h 22"/>
                    <a:gd name="T2" fmla="*/ 310 w 310"/>
                    <a:gd name="T3" fmla="*/ 22 h 22"/>
                    <a:gd name="T4" fmla="*/ 0 w 310"/>
                    <a:gd name="T5" fmla="*/ 22 h 22"/>
                    <a:gd name="T6" fmla="*/ 0 w 310"/>
                    <a:gd name="T7" fmla="*/ 0 h 22"/>
                    <a:gd name="T8" fmla="*/ 310 w 310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22">
                      <a:moveTo>
                        <a:pt x="310" y="0"/>
                      </a:moveTo>
                      <a:cubicBezTo>
                        <a:pt x="310" y="8"/>
                        <a:pt x="310" y="15"/>
                        <a:pt x="310" y="22"/>
                      </a:cubicBezTo>
                      <a:cubicBezTo>
                        <a:pt x="206" y="22"/>
                        <a:pt x="104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03" y="0"/>
                        <a:pt x="206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6"/>
                <p:cNvSpPr>
                  <a:spLocks/>
                </p:cNvSpPr>
                <p:nvPr/>
              </p:nvSpPr>
              <p:spPr bwMode="auto">
                <a:xfrm>
                  <a:off x="2545448" y="3558371"/>
                  <a:ext cx="176213" cy="12700"/>
                </a:xfrm>
                <a:custGeom>
                  <a:avLst/>
                  <a:gdLst>
                    <a:gd name="T0" fmla="*/ 0 w 286"/>
                    <a:gd name="T1" fmla="*/ 22 h 22"/>
                    <a:gd name="T2" fmla="*/ 0 w 286"/>
                    <a:gd name="T3" fmla="*/ 0 h 22"/>
                    <a:gd name="T4" fmla="*/ 286 w 286"/>
                    <a:gd name="T5" fmla="*/ 0 h 22"/>
                    <a:gd name="T6" fmla="*/ 286 w 286"/>
                    <a:gd name="T7" fmla="*/ 22 h 22"/>
                    <a:gd name="T8" fmla="*/ 0 w 286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2">
                      <a:moveTo>
                        <a:pt x="0" y="22"/>
                      </a:move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95" y="0"/>
                        <a:pt x="190" y="0"/>
                        <a:pt x="286" y="0"/>
                      </a:cubicBezTo>
                      <a:cubicBezTo>
                        <a:pt x="286" y="7"/>
                        <a:pt x="286" y="14"/>
                        <a:pt x="286" y="22"/>
                      </a:cubicBezTo>
                      <a:cubicBezTo>
                        <a:pt x="191" y="22"/>
                        <a:pt x="96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7"/>
                <p:cNvSpPr>
                  <a:spLocks/>
                </p:cNvSpPr>
                <p:nvPr/>
              </p:nvSpPr>
              <p:spPr bwMode="auto">
                <a:xfrm>
                  <a:off x="2545448" y="3394859"/>
                  <a:ext cx="146050" cy="14287"/>
                </a:xfrm>
                <a:custGeom>
                  <a:avLst/>
                  <a:gdLst>
                    <a:gd name="T0" fmla="*/ 0 w 238"/>
                    <a:gd name="T1" fmla="*/ 22 h 22"/>
                    <a:gd name="T2" fmla="*/ 0 w 238"/>
                    <a:gd name="T3" fmla="*/ 0 h 22"/>
                    <a:gd name="T4" fmla="*/ 238 w 238"/>
                    <a:gd name="T5" fmla="*/ 0 h 22"/>
                    <a:gd name="T6" fmla="*/ 238 w 238"/>
                    <a:gd name="T7" fmla="*/ 22 h 22"/>
                    <a:gd name="T8" fmla="*/ 0 w 238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" h="22">
                      <a:moveTo>
                        <a:pt x="0" y="22"/>
                      </a:moveTo>
                      <a:cubicBezTo>
                        <a:pt x="0" y="14"/>
                        <a:pt x="0" y="7"/>
                        <a:pt x="0" y="0"/>
                      </a:cubicBezTo>
                      <a:cubicBezTo>
                        <a:pt x="80" y="0"/>
                        <a:pt x="158" y="0"/>
                        <a:pt x="238" y="0"/>
                      </a:cubicBezTo>
                      <a:cubicBezTo>
                        <a:pt x="238" y="7"/>
                        <a:pt x="238" y="14"/>
                        <a:pt x="238" y="22"/>
                      </a:cubicBezTo>
                      <a:cubicBezTo>
                        <a:pt x="159" y="22"/>
                        <a:pt x="80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4098" name="Picture 2" descr="Image result for rstudio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57" y="1712861"/>
              <a:ext cx="1220209" cy="640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23" name="Group 4122"/>
            <p:cNvGrpSpPr/>
            <p:nvPr/>
          </p:nvGrpSpPr>
          <p:grpSpPr>
            <a:xfrm>
              <a:off x="920113" y="2370932"/>
              <a:ext cx="1099873" cy="850900"/>
              <a:chOff x="868363" y="2328863"/>
              <a:chExt cx="1192212" cy="922337"/>
            </a:xfrm>
          </p:grpSpPr>
          <p:sp>
            <p:nvSpPr>
              <p:cNvPr id="90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869950" y="2328863"/>
                <a:ext cx="1190625" cy="922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"/>
              <p:cNvSpPr>
                <a:spLocks noEditPoints="1"/>
              </p:cNvSpPr>
              <p:nvPr/>
            </p:nvSpPr>
            <p:spPr bwMode="auto">
              <a:xfrm>
                <a:off x="1195388" y="2328863"/>
                <a:ext cx="536575" cy="922337"/>
              </a:xfrm>
              <a:custGeom>
                <a:avLst/>
                <a:gdLst>
                  <a:gd name="T0" fmla="*/ 0 w 400"/>
                  <a:gd name="T1" fmla="*/ 343 h 687"/>
                  <a:gd name="T2" fmla="*/ 0 w 400"/>
                  <a:gd name="T3" fmla="*/ 86 h 687"/>
                  <a:gd name="T4" fmla="*/ 5 w 400"/>
                  <a:gd name="T5" fmla="*/ 49 h 687"/>
                  <a:gd name="T6" fmla="*/ 66 w 400"/>
                  <a:gd name="T7" fmla="*/ 1 h 687"/>
                  <a:gd name="T8" fmla="*/ 80 w 400"/>
                  <a:gd name="T9" fmla="*/ 0 h 687"/>
                  <a:gd name="T10" fmla="*/ 320 w 400"/>
                  <a:gd name="T11" fmla="*/ 0 h 687"/>
                  <a:gd name="T12" fmla="*/ 399 w 400"/>
                  <a:gd name="T13" fmla="*/ 73 h 687"/>
                  <a:gd name="T14" fmla="*/ 399 w 400"/>
                  <a:gd name="T15" fmla="*/ 84 h 687"/>
                  <a:gd name="T16" fmla="*/ 399 w 400"/>
                  <a:gd name="T17" fmla="*/ 603 h 687"/>
                  <a:gd name="T18" fmla="*/ 396 w 400"/>
                  <a:gd name="T19" fmla="*/ 634 h 687"/>
                  <a:gd name="T20" fmla="*/ 325 w 400"/>
                  <a:gd name="T21" fmla="*/ 687 h 687"/>
                  <a:gd name="T22" fmla="*/ 74 w 400"/>
                  <a:gd name="T23" fmla="*/ 686 h 687"/>
                  <a:gd name="T24" fmla="*/ 1 w 400"/>
                  <a:gd name="T25" fmla="*/ 618 h 687"/>
                  <a:gd name="T26" fmla="*/ 0 w 400"/>
                  <a:gd name="T27" fmla="*/ 598 h 687"/>
                  <a:gd name="T28" fmla="*/ 0 w 400"/>
                  <a:gd name="T29" fmla="*/ 343 h 687"/>
                  <a:gd name="T30" fmla="*/ 199 w 400"/>
                  <a:gd name="T31" fmla="*/ 103 h 687"/>
                  <a:gd name="T32" fmla="*/ 52 w 400"/>
                  <a:gd name="T33" fmla="*/ 103 h 687"/>
                  <a:gd name="T34" fmla="*/ 35 w 400"/>
                  <a:gd name="T35" fmla="*/ 121 h 687"/>
                  <a:gd name="T36" fmla="*/ 35 w 400"/>
                  <a:gd name="T37" fmla="*/ 354 h 687"/>
                  <a:gd name="T38" fmla="*/ 53 w 400"/>
                  <a:gd name="T39" fmla="*/ 373 h 687"/>
                  <a:gd name="T40" fmla="*/ 345 w 400"/>
                  <a:gd name="T41" fmla="*/ 373 h 687"/>
                  <a:gd name="T42" fmla="*/ 365 w 400"/>
                  <a:gd name="T43" fmla="*/ 354 h 687"/>
                  <a:gd name="T44" fmla="*/ 365 w 400"/>
                  <a:gd name="T45" fmla="*/ 123 h 687"/>
                  <a:gd name="T46" fmla="*/ 345 w 400"/>
                  <a:gd name="T47" fmla="*/ 103 h 687"/>
                  <a:gd name="T48" fmla="*/ 199 w 400"/>
                  <a:gd name="T49" fmla="*/ 103 h 687"/>
                  <a:gd name="T50" fmla="*/ 245 w 400"/>
                  <a:gd name="T51" fmla="*/ 564 h 687"/>
                  <a:gd name="T52" fmla="*/ 201 w 400"/>
                  <a:gd name="T53" fmla="*/ 518 h 687"/>
                  <a:gd name="T54" fmla="*/ 155 w 400"/>
                  <a:gd name="T55" fmla="*/ 563 h 687"/>
                  <a:gd name="T56" fmla="*/ 199 w 400"/>
                  <a:gd name="T57" fmla="*/ 608 h 687"/>
                  <a:gd name="T58" fmla="*/ 245 w 400"/>
                  <a:gd name="T59" fmla="*/ 56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0" h="687">
                    <a:moveTo>
                      <a:pt x="0" y="343"/>
                    </a:moveTo>
                    <a:cubicBezTo>
                      <a:pt x="0" y="257"/>
                      <a:pt x="0" y="172"/>
                      <a:pt x="0" y="86"/>
                    </a:cubicBezTo>
                    <a:cubicBezTo>
                      <a:pt x="0" y="74"/>
                      <a:pt x="1" y="61"/>
                      <a:pt x="5" y="49"/>
                    </a:cubicBezTo>
                    <a:cubicBezTo>
                      <a:pt x="15" y="21"/>
                      <a:pt x="35" y="3"/>
                      <a:pt x="66" y="1"/>
                    </a:cubicBezTo>
                    <a:cubicBezTo>
                      <a:pt x="71" y="0"/>
                      <a:pt x="75" y="0"/>
                      <a:pt x="80" y="0"/>
                    </a:cubicBezTo>
                    <a:cubicBezTo>
                      <a:pt x="160" y="0"/>
                      <a:pt x="240" y="0"/>
                      <a:pt x="320" y="0"/>
                    </a:cubicBezTo>
                    <a:cubicBezTo>
                      <a:pt x="367" y="0"/>
                      <a:pt x="395" y="26"/>
                      <a:pt x="399" y="73"/>
                    </a:cubicBezTo>
                    <a:cubicBezTo>
                      <a:pt x="399" y="77"/>
                      <a:pt x="399" y="80"/>
                      <a:pt x="399" y="84"/>
                    </a:cubicBezTo>
                    <a:cubicBezTo>
                      <a:pt x="399" y="257"/>
                      <a:pt x="400" y="430"/>
                      <a:pt x="399" y="603"/>
                    </a:cubicBezTo>
                    <a:cubicBezTo>
                      <a:pt x="399" y="613"/>
                      <a:pt x="398" y="624"/>
                      <a:pt x="396" y="634"/>
                    </a:cubicBezTo>
                    <a:cubicBezTo>
                      <a:pt x="386" y="667"/>
                      <a:pt x="361" y="686"/>
                      <a:pt x="325" y="687"/>
                    </a:cubicBezTo>
                    <a:cubicBezTo>
                      <a:pt x="241" y="687"/>
                      <a:pt x="158" y="687"/>
                      <a:pt x="74" y="686"/>
                    </a:cubicBezTo>
                    <a:cubicBezTo>
                      <a:pt x="33" y="686"/>
                      <a:pt x="6" y="660"/>
                      <a:pt x="1" y="618"/>
                    </a:cubicBezTo>
                    <a:cubicBezTo>
                      <a:pt x="0" y="612"/>
                      <a:pt x="0" y="605"/>
                      <a:pt x="0" y="598"/>
                    </a:cubicBezTo>
                    <a:cubicBezTo>
                      <a:pt x="0" y="513"/>
                      <a:pt x="0" y="428"/>
                      <a:pt x="0" y="343"/>
                    </a:cubicBezTo>
                    <a:close/>
                    <a:moveTo>
                      <a:pt x="199" y="103"/>
                    </a:moveTo>
                    <a:cubicBezTo>
                      <a:pt x="150" y="103"/>
                      <a:pt x="101" y="103"/>
                      <a:pt x="52" y="103"/>
                    </a:cubicBezTo>
                    <a:cubicBezTo>
                      <a:pt x="39" y="103"/>
                      <a:pt x="34" y="108"/>
                      <a:pt x="35" y="121"/>
                    </a:cubicBezTo>
                    <a:cubicBezTo>
                      <a:pt x="35" y="198"/>
                      <a:pt x="35" y="276"/>
                      <a:pt x="35" y="354"/>
                    </a:cubicBezTo>
                    <a:cubicBezTo>
                      <a:pt x="35" y="367"/>
                      <a:pt x="39" y="374"/>
                      <a:pt x="53" y="373"/>
                    </a:cubicBezTo>
                    <a:cubicBezTo>
                      <a:pt x="150" y="373"/>
                      <a:pt x="248" y="373"/>
                      <a:pt x="345" y="373"/>
                    </a:cubicBezTo>
                    <a:cubicBezTo>
                      <a:pt x="359" y="373"/>
                      <a:pt x="365" y="368"/>
                      <a:pt x="365" y="354"/>
                    </a:cubicBezTo>
                    <a:cubicBezTo>
                      <a:pt x="364" y="277"/>
                      <a:pt x="365" y="200"/>
                      <a:pt x="365" y="123"/>
                    </a:cubicBezTo>
                    <a:cubicBezTo>
                      <a:pt x="365" y="105"/>
                      <a:pt x="362" y="103"/>
                      <a:pt x="345" y="103"/>
                    </a:cubicBezTo>
                    <a:cubicBezTo>
                      <a:pt x="296" y="103"/>
                      <a:pt x="248" y="103"/>
                      <a:pt x="199" y="103"/>
                    </a:cubicBezTo>
                    <a:close/>
                    <a:moveTo>
                      <a:pt x="245" y="564"/>
                    </a:moveTo>
                    <a:cubicBezTo>
                      <a:pt x="245" y="539"/>
                      <a:pt x="224" y="517"/>
                      <a:pt x="201" y="518"/>
                    </a:cubicBezTo>
                    <a:cubicBezTo>
                      <a:pt x="175" y="518"/>
                      <a:pt x="155" y="539"/>
                      <a:pt x="155" y="563"/>
                    </a:cubicBezTo>
                    <a:cubicBezTo>
                      <a:pt x="154" y="588"/>
                      <a:pt x="174" y="608"/>
                      <a:pt x="199" y="608"/>
                    </a:cubicBezTo>
                    <a:cubicBezTo>
                      <a:pt x="225" y="609"/>
                      <a:pt x="245" y="589"/>
                      <a:pt x="245" y="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"/>
              <p:cNvSpPr>
                <a:spLocks noEditPoints="1"/>
              </p:cNvSpPr>
              <p:nvPr/>
            </p:nvSpPr>
            <p:spPr bwMode="auto">
              <a:xfrm>
                <a:off x="868363" y="2430463"/>
                <a:ext cx="303213" cy="719137"/>
              </a:xfrm>
              <a:custGeom>
                <a:avLst/>
                <a:gdLst>
                  <a:gd name="T0" fmla="*/ 226 w 226"/>
                  <a:gd name="T1" fmla="*/ 0 h 535"/>
                  <a:gd name="T2" fmla="*/ 226 w 226"/>
                  <a:gd name="T3" fmla="*/ 80 h 535"/>
                  <a:gd name="T4" fmla="*/ 208 w 226"/>
                  <a:gd name="T5" fmla="*/ 80 h 535"/>
                  <a:gd name="T6" fmla="*/ 46 w 226"/>
                  <a:gd name="T7" fmla="*/ 80 h 535"/>
                  <a:gd name="T8" fmla="*/ 27 w 226"/>
                  <a:gd name="T9" fmla="*/ 99 h 535"/>
                  <a:gd name="T10" fmla="*/ 26 w 226"/>
                  <a:gd name="T11" fmla="*/ 272 h 535"/>
                  <a:gd name="T12" fmla="*/ 46 w 226"/>
                  <a:gd name="T13" fmla="*/ 291 h 535"/>
                  <a:gd name="T14" fmla="*/ 209 w 226"/>
                  <a:gd name="T15" fmla="*/ 291 h 535"/>
                  <a:gd name="T16" fmla="*/ 226 w 226"/>
                  <a:gd name="T17" fmla="*/ 291 h 535"/>
                  <a:gd name="T18" fmla="*/ 226 w 226"/>
                  <a:gd name="T19" fmla="*/ 535 h 535"/>
                  <a:gd name="T20" fmla="*/ 210 w 226"/>
                  <a:gd name="T21" fmla="*/ 535 h 535"/>
                  <a:gd name="T22" fmla="*/ 59 w 226"/>
                  <a:gd name="T23" fmla="*/ 535 h 535"/>
                  <a:gd name="T24" fmla="*/ 0 w 226"/>
                  <a:gd name="T25" fmla="*/ 476 h 535"/>
                  <a:gd name="T26" fmla="*/ 0 w 226"/>
                  <a:gd name="T27" fmla="*/ 321 h 535"/>
                  <a:gd name="T28" fmla="*/ 0 w 226"/>
                  <a:gd name="T29" fmla="*/ 69 h 535"/>
                  <a:gd name="T30" fmla="*/ 68 w 226"/>
                  <a:gd name="T31" fmla="*/ 0 h 535"/>
                  <a:gd name="T32" fmla="*/ 209 w 226"/>
                  <a:gd name="T33" fmla="*/ 0 h 535"/>
                  <a:gd name="T34" fmla="*/ 226 w 226"/>
                  <a:gd name="T35" fmla="*/ 0 h 535"/>
                  <a:gd name="T36" fmla="*/ 155 w 226"/>
                  <a:gd name="T37" fmla="*/ 404 h 535"/>
                  <a:gd name="T38" fmla="*/ 120 w 226"/>
                  <a:gd name="T39" fmla="*/ 439 h 535"/>
                  <a:gd name="T40" fmla="*/ 156 w 226"/>
                  <a:gd name="T41" fmla="*/ 474 h 535"/>
                  <a:gd name="T42" fmla="*/ 191 w 226"/>
                  <a:gd name="T43" fmla="*/ 439 h 535"/>
                  <a:gd name="T44" fmla="*/ 155 w 226"/>
                  <a:gd name="T45" fmla="*/ 40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6" h="535">
                    <a:moveTo>
                      <a:pt x="226" y="0"/>
                    </a:moveTo>
                    <a:cubicBezTo>
                      <a:pt x="226" y="27"/>
                      <a:pt x="226" y="52"/>
                      <a:pt x="226" y="80"/>
                    </a:cubicBezTo>
                    <a:cubicBezTo>
                      <a:pt x="220" y="80"/>
                      <a:pt x="214" y="80"/>
                      <a:pt x="208" y="80"/>
                    </a:cubicBezTo>
                    <a:cubicBezTo>
                      <a:pt x="154" y="80"/>
                      <a:pt x="100" y="80"/>
                      <a:pt x="46" y="80"/>
                    </a:cubicBezTo>
                    <a:cubicBezTo>
                      <a:pt x="28" y="80"/>
                      <a:pt x="27" y="81"/>
                      <a:pt x="27" y="99"/>
                    </a:cubicBezTo>
                    <a:cubicBezTo>
                      <a:pt x="27" y="157"/>
                      <a:pt x="27" y="214"/>
                      <a:pt x="26" y="272"/>
                    </a:cubicBezTo>
                    <a:cubicBezTo>
                      <a:pt x="26" y="286"/>
                      <a:pt x="32" y="291"/>
                      <a:pt x="46" y="291"/>
                    </a:cubicBezTo>
                    <a:cubicBezTo>
                      <a:pt x="100" y="291"/>
                      <a:pt x="155" y="291"/>
                      <a:pt x="209" y="291"/>
                    </a:cubicBezTo>
                    <a:cubicBezTo>
                      <a:pt x="214" y="291"/>
                      <a:pt x="220" y="291"/>
                      <a:pt x="226" y="291"/>
                    </a:cubicBezTo>
                    <a:cubicBezTo>
                      <a:pt x="226" y="373"/>
                      <a:pt x="226" y="453"/>
                      <a:pt x="226" y="535"/>
                    </a:cubicBezTo>
                    <a:cubicBezTo>
                      <a:pt x="220" y="535"/>
                      <a:pt x="215" y="535"/>
                      <a:pt x="210" y="535"/>
                    </a:cubicBezTo>
                    <a:cubicBezTo>
                      <a:pt x="160" y="535"/>
                      <a:pt x="109" y="535"/>
                      <a:pt x="59" y="535"/>
                    </a:cubicBezTo>
                    <a:cubicBezTo>
                      <a:pt x="24" y="535"/>
                      <a:pt x="0" y="511"/>
                      <a:pt x="0" y="476"/>
                    </a:cubicBezTo>
                    <a:cubicBezTo>
                      <a:pt x="0" y="424"/>
                      <a:pt x="0" y="373"/>
                      <a:pt x="0" y="321"/>
                    </a:cubicBezTo>
                    <a:cubicBezTo>
                      <a:pt x="0" y="237"/>
                      <a:pt x="0" y="153"/>
                      <a:pt x="0" y="69"/>
                    </a:cubicBezTo>
                    <a:cubicBezTo>
                      <a:pt x="0" y="20"/>
                      <a:pt x="20" y="0"/>
                      <a:pt x="68" y="0"/>
                    </a:cubicBezTo>
                    <a:cubicBezTo>
                      <a:pt x="115" y="0"/>
                      <a:pt x="162" y="0"/>
                      <a:pt x="209" y="0"/>
                    </a:cubicBezTo>
                    <a:cubicBezTo>
                      <a:pt x="214" y="0"/>
                      <a:pt x="220" y="0"/>
                      <a:pt x="226" y="0"/>
                    </a:cubicBezTo>
                    <a:close/>
                    <a:moveTo>
                      <a:pt x="155" y="404"/>
                    </a:moveTo>
                    <a:cubicBezTo>
                      <a:pt x="136" y="404"/>
                      <a:pt x="120" y="420"/>
                      <a:pt x="120" y="439"/>
                    </a:cubicBezTo>
                    <a:cubicBezTo>
                      <a:pt x="120" y="458"/>
                      <a:pt x="137" y="474"/>
                      <a:pt x="156" y="474"/>
                    </a:cubicBezTo>
                    <a:cubicBezTo>
                      <a:pt x="174" y="474"/>
                      <a:pt x="191" y="457"/>
                      <a:pt x="191" y="439"/>
                    </a:cubicBezTo>
                    <a:cubicBezTo>
                      <a:pt x="190" y="420"/>
                      <a:pt x="175" y="404"/>
                      <a:pt x="155" y="4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754188" y="2430463"/>
                <a:ext cx="304800" cy="719137"/>
              </a:xfrm>
              <a:custGeom>
                <a:avLst/>
                <a:gdLst>
                  <a:gd name="T0" fmla="*/ 0 w 227"/>
                  <a:gd name="T1" fmla="*/ 80 h 535"/>
                  <a:gd name="T2" fmla="*/ 0 w 227"/>
                  <a:gd name="T3" fmla="*/ 0 h 535"/>
                  <a:gd name="T4" fmla="*/ 16 w 227"/>
                  <a:gd name="T5" fmla="*/ 0 h 535"/>
                  <a:gd name="T6" fmla="*/ 167 w 227"/>
                  <a:gd name="T7" fmla="*/ 0 h 535"/>
                  <a:gd name="T8" fmla="*/ 226 w 227"/>
                  <a:gd name="T9" fmla="*/ 59 h 535"/>
                  <a:gd name="T10" fmla="*/ 227 w 227"/>
                  <a:gd name="T11" fmla="*/ 209 h 535"/>
                  <a:gd name="T12" fmla="*/ 227 w 227"/>
                  <a:gd name="T13" fmla="*/ 471 h 535"/>
                  <a:gd name="T14" fmla="*/ 163 w 227"/>
                  <a:gd name="T15" fmla="*/ 535 h 535"/>
                  <a:gd name="T16" fmla="*/ 17 w 227"/>
                  <a:gd name="T17" fmla="*/ 535 h 535"/>
                  <a:gd name="T18" fmla="*/ 0 w 227"/>
                  <a:gd name="T19" fmla="*/ 535 h 535"/>
                  <a:gd name="T20" fmla="*/ 0 w 227"/>
                  <a:gd name="T21" fmla="*/ 291 h 535"/>
                  <a:gd name="T22" fmla="*/ 29 w 227"/>
                  <a:gd name="T23" fmla="*/ 291 h 535"/>
                  <a:gd name="T24" fmla="*/ 179 w 227"/>
                  <a:gd name="T25" fmla="*/ 291 h 535"/>
                  <a:gd name="T26" fmla="*/ 200 w 227"/>
                  <a:gd name="T27" fmla="*/ 270 h 535"/>
                  <a:gd name="T28" fmla="*/ 200 w 227"/>
                  <a:gd name="T29" fmla="*/ 99 h 535"/>
                  <a:gd name="T30" fmla="*/ 180 w 227"/>
                  <a:gd name="T31" fmla="*/ 80 h 535"/>
                  <a:gd name="T32" fmla="*/ 18 w 227"/>
                  <a:gd name="T33" fmla="*/ 80 h 535"/>
                  <a:gd name="T34" fmla="*/ 0 w 227"/>
                  <a:gd name="T35" fmla="*/ 80 h 535"/>
                  <a:gd name="T36" fmla="*/ 70 w 227"/>
                  <a:gd name="T37" fmla="*/ 404 h 535"/>
                  <a:gd name="T38" fmla="*/ 35 w 227"/>
                  <a:gd name="T39" fmla="*/ 439 h 535"/>
                  <a:gd name="T40" fmla="*/ 71 w 227"/>
                  <a:gd name="T41" fmla="*/ 474 h 535"/>
                  <a:gd name="T42" fmla="*/ 106 w 227"/>
                  <a:gd name="T43" fmla="*/ 439 h 535"/>
                  <a:gd name="T44" fmla="*/ 70 w 227"/>
                  <a:gd name="T45" fmla="*/ 40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535">
                    <a:moveTo>
                      <a:pt x="0" y="80"/>
                    </a:moveTo>
                    <a:cubicBezTo>
                      <a:pt x="0" y="52"/>
                      <a:pt x="0" y="27"/>
                      <a:pt x="0" y="0"/>
                    </a:cubicBezTo>
                    <a:cubicBezTo>
                      <a:pt x="6" y="0"/>
                      <a:pt x="11" y="0"/>
                      <a:pt x="16" y="0"/>
                    </a:cubicBezTo>
                    <a:cubicBezTo>
                      <a:pt x="66" y="0"/>
                      <a:pt x="117" y="0"/>
                      <a:pt x="167" y="0"/>
                    </a:cubicBezTo>
                    <a:cubicBezTo>
                      <a:pt x="203" y="0"/>
                      <a:pt x="226" y="23"/>
                      <a:pt x="226" y="59"/>
                    </a:cubicBezTo>
                    <a:cubicBezTo>
                      <a:pt x="227" y="109"/>
                      <a:pt x="227" y="159"/>
                      <a:pt x="227" y="209"/>
                    </a:cubicBezTo>
                    <a:cubicBezTo>
                      <a:pt x="227" y="296"/>
                      <a:pt x="227" y="384"/>
                      <a:pt x="227" y="471"/>
                    </a:cubicBezTo>
                    <a:cubicBezTo>
                      <a:pt x="226" y="512"/>
                      <a:pt x="204" y="535"/>
                      <a:pt x="163" y="535"/>
                    </a:cubicBezTo>
                    <a:cubicBezTo>
                      <a:pt x="114" y="535"/>
                      <a:pt x="66" y="535"/>
                      <a:pt x="17" y="535"/>
                    </a:cubicBezTo>
                    <a:cubicBezTo>
                      <a:pt x="12" y="535"/>
                      <a:pt x="6" y="535"/>
                      <a:pt x="0" y="535"/>
                    </a:cubicBezTo>
                    <a:cubicBezTo>
                      <a:pt x="0" y="453"/>
                      <a:pt x="0" y="373"/>
                      <a:pt x="0" y="291"/>
                    </a:cubicBezTo>
                    <a:cubicBezTo>
                      <a:pt x="11" y="291"/>
                      <a:pt x="20" y="291"/>
                      <a:pt x="29" y="291"/>
                    </a:cubicBezTo>
                    <a:cubicBezTo>
                      <a:pt x="79" y="291"/>
                      <a:pt x="129" y="291"/>
                      <a:pt x="179" y="291"/>
                    </a:cubicBezTo>
                    <a:cubicBezTo>
                      <a:pt x="198" y="291"/>
                      <a:pt x="200" y="290"/>
                      <a:pt x="200" y="270"/>
                    </a:cubicBezTo>
                    <a:cubicBezTo>
                      <a:pt x="200" y="213"/>
                      <a:pt x="200" y="156"/>
                      <a:pt x="200" y="99"/>
                    </a:cubicBezTo>
                    <a:cubicBezTo>
                      <a:pt x="200" y="81"/>
                      <a:pt x="198" y="80"/>
                      <a:pt x="180" y="80"/>
                    </a:cubicBezTo>
                    <a:cubicBezTo>
                      <a:pt x="126" y="80"/>
                      <a:pt x="72" y="80"/>
                      <a:pt x="18" y="80"/>
                    </a:cubicBezTo>
                    <a:cubicBezTo>
                      <a:pt x="12" y="80"/>
                      <a:pt x="7" y="80"/>
                      <a:pt x="0" y="80"/>
                    </a:cubicBezTo>
                    <a:close/>
                    <a:moveTo>
                      <a:pt x="70" y="404"/>
                    </a:moveTo>
                    <a:cubicBezTo>
                      <a:pt x="51" y="404"/>
                      <a:pt x="35" y="421"/>
                      <a:pt x="35" y="439"/>
                    </a:cubicBezTo>
                    <a:cubicBezTo>
                      <a:pt x="36" y="458"/>
                      <a:pt x="53" y="474"/>
                      <a:pt x="71" y="474"/>
                    </a:cubicBezTo>
                    <a:cubicBezTo>
                      <a:pt x="90" y="474"/>
                      <a:pt x="107" y="457"/>
                      <a:pt x="106" y="439"/>
                    </a:cubicBezTo>
                    <a:cubicBezTo>
                      <a:pt x="106" y="419"/>
                      <a:pt x="90" y="404"/>
                      <a:pt x="70" y="4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"/>
              <p:cNvSpPr>
                <a:spLocks noEditPoints="1"/>
              </p:cNvSpPr>
              <p:nvPr/>
            </p:nvSpPr>
            <p:spPr bwMode="auto">
              <a:xfrm>
                <a:off x="915988" y="2638425"/>
                <a:ext cx="255588" cy="80962"/>
              </a:xfrm>
              <a:custGeom>
                <a:avLst/>
                <a:gdLst>
                  <a:gd name="T0" fmla="*/ 0 w 191"/>
                  <a:gd name="T1" fmla="*/ 60 h 60"/>
                  <a:gd name="T2" fmla="*/ 0 w 191"/>
                  <a:gd name="T3" fmla="*/ 0 h 60"/>
                  <a:gd name="T4" fmla="*/ 191 w 191"/>
                  <a:gd name="T5" fmla="*/ 0 h 60"/>
                  <a:gd name="T6" fmla="*/ 191 w 191"/>
                  <a:gd name="T7" fmla="*/ 60 h 60"/>
                  <a:gd name="T8" fmla="*/ 0 w 191"/>
                  <a:gd name="T9" fmla="*/ 60 h 60"/>
                  <a:gd name="T10" fmla="*/ 88 w 191"/>
                  <a:gd name="T11" fmla="*/ 42 h 60"/>
                  <a:gd name="T12" fmla="*/ 88 w 191"/>
                  <a:gd name="T13" fmla="*/ 45 h 60"/>
                  <a:gd name="T14" fmla="*/ 153 w 191"/>
                  <a:gd name="T15" fmla="*/ 45 h 60"/>
                  <a:gd name="T16" fmla="*/ 153 w 191"/>
                  <a:gd name="T17" fmla="*/ 42 h 60"/>
                  <a:gd name="T18" fmla="*/ 88 w 191"/>
                  <a:gd name="T19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60">
                    <a:moveTo>
                      <a:pt x="0" y="60"/>
                    </a:moveTo>
                    <a:cubicBezTo>
                      <a:pt x="0" y="40"/>
                      <a:pt x="0" y="21"/>
                      <a:pt x="0" y="0"/>
                    </a:cubicBezTo>
                    <a:cubicBezTo>
                      <a:pt x="64" y="0"/>
                      <a:pt x="127" y="0"/>
                      <a:pt x="191" y="0"/>
                    </a:cubicBezTo>
                    <a:cubicBezTo>
                      <a:pt x="191" y="20"/>
                      <a:pt x="191" y="40"/>
                      <a:pt x="191" y="60"/>
                    </a:cubicBezTo>
                    <a:cubicBezTo>
                      <a:pt x="127" y="60"/>
                      <a:pt x="64" y="60"/>
                      <a:pt x="0" y="60"/>
                    </a:cubicBezTo>
                    <a:close/>
                    <a:moveTo>
                      <a:pt x="88" y="42"/>
                    </a:moveTo>
                    <a:cubicBezTo>
                      <a:pt x="88" y="43"/>
                      <a:pt x="88" y="44"/>
                      <a:pt x="88" y="45"/>
                    </a:cubicBezTo>
                    <a:cubicBezTo>
                      <a:pt x="110" y="45"/>
                      <a:pt x="131" y="45"/>
                      <a:pt x="153" y="45"/>
                    </a:cubicBezTo>
                    <a:cubicBezTo>
                      <a:pt x="153" y="44"/>
                      <a:pt x="153" y="43"/>
                      <a:pt x="153" y="42"/>
                    </a:cubicBezTo>
                    <a:cubicBezTo>
                      <a:pt x="131" y="42"/>
                      <a:pt x="110" y="42"/>
                      <a:pt x="88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0"/>
              <p:cNvSpPr>
                <a:spLocks noEditPoints="1"/>
              </p:cNvSpPr>
              <p:nvPr/>
            </p:nvSpPr>
            <p:spPr bwMode="auto">
              <a:xfrm>
                <a:off x="1754188" y="2636838"/>
                <a:ext cx="257175" cy="82550"/>
              </a:xfrm>
              <a:custGeom>
                <a:avLst/>
                <a:gdLst>
                  <a:gd name="T0" fmla="*/ 0 w 191"/>
                  <a:gd name="T1" fmla="*/ 0 h 61"/>
                  <a:gd name="T2" fmla="*/ 191 w 191"/>
                  <a:gd name="T3" fmla="*/ 0 h 61"/>
                  <a:gd name="T4" fmla="*/ 191 w 191"/>
                  <a:gd name="T5" fmla="*/ 61 h 61"/>
                  <a:gd name="T6" fmla="*/ 0 w 191"/>
                  <a:gd name="T7" fmla="*/ 61 h 61"/>
                  <a:gd name="T8" fmla="*/ 0 w 191"/>
                  <a:gd name="T9" fmla="*/ 0 h 61"/>
                  <a:gd name="T10" fmla="*/ 38 w 191"/>
                  <a:gd name="T11" fmla="*/ 42 h 61"/>
                  <a:gd name="T12" fmla="*/ 104 w 191"/>
                  <a:gd name="T13" fmla="*/ 42 h 61"/>
                  <a:gd name="T14" fmla="*/ 38 w 191"/>
                  <a:gd name="T15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61">
                    <a:moveTo>
                      <a:pt x="0" y="0"/>
                    </a:moveTo>
                    <a:cubicBezTo>
                      <a:pt x="64" y="0"/>
                      <a:pt x="127" y="0"/>
                      <a:pt x="191" y="0"/>
                    </a:cubicBezTo>
                    <a:cubicBezTo>
                      <a:pt x="191" y="21"/>
                      <a:pt x="191" y="40"/>
                      <a:pt x="191" y="61"/>
                    </a:cubicBezTo>
                    <a:cubicBezTo>
                      <a:pt x="128" y="61"/>
                      <a:pt x="65" y="61"/>
                      <a:pt x="0" y="61"/>
                    </a:cubicBezTo>
                    <a:cubicBezTo>
                      <a:pt x="0" y="42"/>
                      <a:pt x="0" y="22"/>
                      <a:pt x="0" y="0"/>
                    </a:cubicBezTo>
                    <a:close/>
                    <a:moveTo>
                      <a:pt x="38" y="42"/>
                    </a:moveTo>
                    <a:cubicBezTo>
                      <a:pt x="52" y="51"/>
                      <a:pt x="96" y="50"/>
                      <a:pt x="104" y="42"/>
                    </a:cubicBezTo>
                    <a:cubicBezTo>
                      <a:pt x="81" y="42"/>
                      <a:pt x="60" y="42"/>
                      <a:pt x="38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6" name="Freeform 11"/>
              <p:cNvSpPr>
                <a:spLocks noEditPoints="1"/>
              </p:cNvSpPr>
              <p:nvPr/>
            </p:nvSpPr>
            <p:spPr bwMode="auto">
              <a:xfrm>
                <a:off x="915988" y="2733675"/>
                <a:ext cx="255588" cy="76200"/>
              </a:xfrm>
              <a:custGeom>
                <a:avLst/>
                <a:gdLst>
                  <a:gd name="T0" fmla="*/ 191 w 191"/>
                  <a:gd name="T1" fmla="*/ 0 h 57"/>
                  <a:gd name="T2" fmla="*/ 191 w 191"/>
                  <a:gd name="T3" fmla="*/ 57 h 57"/>
                  <a:gd name="T4" fmla="*/ 0 w 191"/>
                  <a:gd name="T5" fmla="*/ 57 h 57"/>
                  <a:gd name="T6" fmla="*/ 0 w 191"/>
                  <a:gd name="T7" fmla="*/ 0 h 57"/>
                  <a:gd name="T8" fmla="*/ 191 w 191"/>
                  <a:gd name="T9" fmla="*/ 0 h 57"/>
                  <a:gd name="T10" fmla="*/ 88 w 191"/>
                  <a:gd name="T11" fmla="*/ 40 h 57"/>
                  <a:gd name="T12" fmla="*/ 88 w 191"/>
                  <a:gd name="T13" fmla="*/ 43 h 57"/>
                  <a:gd name="T14" fmla="*/ 153 w 191"/>
                  <a:gd name="T15" fmla="*/ 43 h 57"/>
                  <a:gd name="T16" fmla="*/ 153 w 191"/>
                  <a:gd name="T17" fmla="*/ 40 h 57"/>
                  <a:gd name="T18" fmla="*/ 88 w 191"/>
                  <a:gd name="T19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57">
                    <a:moveTo>
                      <a:pt x="191" y="0"/>
                    </a:moveTo>
                    <a:cubicBezTo>
                      <a:pt x="191" y="20"/>
                      <a:pt x="191" y="38"/>
                      <a:pt x="191" y="57"/>
                    </a:cubicBezTo>
                    <a:cubicBezTo>
                      <a:pt x="127" y="57"/>
                      <a:pt x="64" y="57"/>
                      <a:pt x="0" y="57"/>
                    </a:cubicBezTo>
                    <a:cubicBezTo>
                      <a:pt x="0" y="38"/>
                      <a:pt x="0" y="19"/>
                      <a:pt x="0" y="0"/>
                    </a:cubicBezTo>
                    <a:cubicBezTo>
                      <a:pt x="63" y="0"/>
                      <a:pt x="126" y="0"/>
                      <a:pt x="191" y="0"/>
                    </a:cubicBezTo>
                    <a:close/>
                    <a:moveTo>
                      <a:pt x="88" y="40"/>
                    </a:moveTo>
                    <a:cubicBezTo>
                      <a:pt x="88" y="41"/>
                      <a:pt x="88" y="42"/>
                      <a:pt x="88" y="43"/>
                    </a:cubicBezTo>
                    <a:cubicBezTo>
                      <a:pt x="110" y="43"/>
                      <a:pt x="131" y="43"/>
                      <a:pt x="153" y="43"/>
                    </a:cubicBezTo>
                    <a:cubicBezTo>
                      <a:pt x="153" y="42"/>
                      <a:pt x="153" y="41"/>
                      <a:pt x="153" y="40"/>
                    </a:cubicBezTo>
                    <a:cubicBezTo>
                      <a:pt x="131" y="40"/>
                      <a:pt x="110" y="40"/>
                      <a:pt x="88" y="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7" name="Freeform 12"/>
              <p:cNvSpPr>
                <a:spLocks noEditPoints="1"/>
              </p:cNvSpPr>
              <p:nvPr/>
            </p:nvSpPr>
            <p:spPr bwMode="auto">
              <a:xfrm>
                <a:off x="1754188" y="2733675"/>
                <a:ext cx="257175" cy="76200"/>
              </a:xfrm>
              <a:custGeom>
                <a:avLst/>
                <a:gdLst>
                  <a:gd name="T0" fmla="*/ 191 w 191"/>
                  <a:gd name="T1" fmla="*/ 0 h 57"/>
                  <a:gd name="T2" fmla="*/ 191 w 191"/>
                  <a:gd name="T3" fmla="*/ 57 h 57"/>
                  <a:gd name="T4" fmla="*/ 0 w 191"/>
                  <a:gd name="T5" fmla="*/ 57 h 57"/>
                  <a:gd name="T6" fmla="*/ 0 w 191"/>
                  <a:gd name="T7" fmla="*/ 0 h 57"/>
                  <a:gd name="T8" fmla="*/ 191 w 191"/>
                  <a:gd name="T9" fmla="*/ 0 h 57"/>
                  <a:gd name="T10" fmla="*/ 103 w 191"/>
                  <a:gd name="T11" fmla="*/ 44 h 57"/>
                  <a:gd name="T12" fmla="*/ 103 w 191"/>
                  <a:gd name="T13" fmla="*/ 41 h 57"/>
                  <a:gd name="T14" fmla="*/ 38 w 191"/>
                  <a:gd name="T15" fmla="*/ 41 h 57"/>
                  <a:gd name="T16" fmla="*/ 38 w 191"/>
                  <a:gd name="T17" fmla="*/ 44 h 57"/>
                  <a:gd name="T18" fmla="*/ 103 w 191"/>
                  <a:gd name="T19" fmla="*/ 4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57">
                    <a:moveTo>
                      <a:pt x="191" y="0"/>
                    </a:moveTo>
                    <a:cubicBezTo>
                      <a:pt x="191" y="20"/>
                      <a:pt x="191" y="38"/>
                      <a:pt x="191" y="57"/>
                    </a:cubicBezTo>
                    <a:cubicBezTo>
                      <a:pt x="127" y="57"/>
                      <a:pt x="64" y="57"/>
                      <a:pt x="0" y="57"/>
                    </a:cubicBezTo>
                    <a:cubicBezTo>
                      <a:pt x="0" y="38"/>
                      <a:pt x="0" y="19"/>
                      <a:pt x="0" y="0"/>
                    </a:cubicBezTo>
                    <a:cubicBezTo>
                      <a:pt x="64" y="0"/>
                      <a:pt x="127" y="0"/>
                      <a:pt x="191" y="0"/>
                    </a:cubicBezTo>
                    <a:close/>
                    <a:moveTo>
                      <a:pt x="103" y="44"/>
                    </a:moveTo>
                    <a:cubicBezTo>
                      <a:pt x="103" y="43"/>
                      <a:pt x="103" y="42"/>
                      <a:pt x="103" y="41"/>
                    </a:cubicBezTo>
                    <a:cubicBezTo>
                      <a:pt x="81" y="41"/>
                      <a:pt x="60" y="41"/>
                      <a:pt x="38" y="41"/>
                    </a:cubicBezTo>
                    <a:cubicBezTo>
                      <a:pt x="38" y="42"/>
                      <a:pt x="38" y="43"/>
                      <a:pt x="38" y="44"/>
                    </a:cubicBezTo>
                    <a:cubicBezTo>
                      <a:pt x="60" y="44"/>
                      <a:pt x="81" y="44"/>
                      <a:pt x="103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" name="Freeform 13"/>
              <p:cNvSpPr>
                <a:spLocks noEditPoints="1"/>
              </p:cNvSpPr>
              <p:nvPr/>
            </p:nvSpPr>
            <p:spPr bwMode="auto">
              <a:xfrm>
                <a:off x="915988" y="2547938"/>
                <a:ext cx="255588" cy="79375"/>
              </a:xfrm>
              <a:custGeom>
                <a:avLst/>
                <a:gdLst>
                  <a:gd name="T0" fmla="*/ 0 w 191"/>
                  <a:gd name="T1" fmla="*/ 0 h 59"/>
                  <a:gd name="T2" fmla="*/ 191 w 191"/>
                  <a:gd name="T3" fmla="*/ 0 h 59"/>
                  <a:gd name="T4" fmla="*/ 191 w 191"/>
                  <a:gd name="T5" fmla="*/ 59 h 59"/>
                  <a:gd name="T6" fmla="*/ 0 w 191"/>
                  <a:gd name="T7" fmla="*/ 59 h 59"/>
                  <a:gd name="T8" fmla="*/ 0 w 191"/>
                  <a:gd name="T9" fmla="*/ 0 h 59"/>
                  <a:gd name="T10" fmla="*/ 156 w 191"/>
                  <a:gd name="T11" fmla="*/ 46 h 59"/>
                  <a:gd name="T12" fmla="*/ 86 w 191"/>
                  <a:gd name="T13" fmla="*/ 46 h 59"/>
                  <a:gd name="T14" fmla="*/ 156 w 191"/>
                  <a:gd name="T15" fmla="*/ 4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59">
                    <a:moveTo>
                      <a:pt x="0" y="0"/>
                    </a:moveTo>
                    <a:cubicBezTo>
                      <a:pt x="65" y="0"/>
                      <a:pt x="127" y="0"/>
                      <a:pt x="191" y="0"/>
                    </a:cubicBezTo>
                    <a:cubicBezTo>
                      <a:pt x="191" y="20"/>
                      <a:pt x="191" y="39"/>
                      <a:pt x="191" y="59"/>
                    </a:cubicBezTo>
                    <a:cubicBezTo>
                      <a:pt x="127" y="59"/>
                      <a:pt x="64" y="59"/>
                      <a:pt x="0" y="59"/>
                    </a:cubicBezTo>
                    <a:cubicBezTo>
                      <a:pt x="0" y="40"/>
                      <a:pt x="0" y="20"/>
                      <a:pt x="0" y="0"/>
                    </a:cubicBezTo>
                    <a:close/>
                    <a:moveTo>
                      <a:pt x="156" y="46"/>
                    </a:moveTo>
                    <a:cubicBezTo>
                      <a:pt x="143" y="38"/>
                      <a:pt x="97" y="38"/>
                      <a:pt x="86" y="46"/>
                    </a:cubicBezTo>
                    <a:cubicBezTo>
                      <a:pt x="110" y="46"/>
                      <a:pt x="131" y="46"/>
                      <a:pt x="15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" name="Freeform 14"/>
              <p:cNvSpPr>
                <a:spLocks noEditPoints="1"/>
              </p:cNvSpPr>
              <p:nvPr/>
            </p:nvSpPr>
            <p:spPr bwMode="auto">
              <a:xfrm>
                <a:off x="1754188" y="2549525"/>
                <a:ext cx="257175" cy="77787"/>
              </a:xfrm>
              <a:custGeom>
                <a:avLst/>
                <a:gdLst>
                  <a:gd name="T0" fmla="*/ 191 w 191"/>
                  <a:gd name="T1" fmla="*/ 0 h 58"/>
                  <a:gd name="T2" fmla="*/ 191 w 191"/>
                  <a:gd name="T3" fmla="*/ 58 h 58"/>
                  <a:gd name="T4" fmla="*/ 0 w 191"/>
                  <a:gd name="T5" fmla="*/ 58 h 58"/>
                  <a:gd name="T6" fmla="*/ 0 w 191"/>
                  <a:gd name="T7" fmla="*/ 0 h 58"/>
                  <a:gd name="T8" fmla="*/ 191 w 191"/>
                  <a:gd name="T9" fmla="*/ 0 h 58"/>
                  <a:gd name="T10" fmla="*/ 34 w 191"/>
                  <a:gd name="T11" fmla="*/ 41 h 58"/>
                  <a:gd name="T12" fmla="*/ 105 w 191"/>
                  <a:gd name="T13" fmla="*/ 41 h 58"/>
                  <a:gd name="T14" fmla="*/ 34 w 191"/>
                  <a:gd name="T15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58">
                    <a:moveTo>
                      <a:pt x="191" y="0"/>
                    </a:moveTo>
                    <a:cubicBezTo>
                      <a:pt x="191" y="19"/>
                      <a:pt x="191" y="38"/>
                      <a:pt x="191" y="58"/>
                    </a:cubicBezTo>
                    <a:cubicBezTo>
                      <a:pt x="128" y="58"/>
                      <a:pt x="65" y="58"/>
                      <a:pt x="0" y="58"/>
                    </a:cubicBezTo>
                    <a:cubicBezTo>
                      <a:pt x="0" y="39"/>
                      <a:pt x="0" y="20"/>
                      <a:pt x="0" y="0"/>
                    </a:cubicBezTo>
                    <a:cubicBezTo>
                      <a:pt x="64" y="0"/>
                      <a:pt x="127" y="0"/>
                      <a:pt x="191" y="0"/>
                    </a:cubicBezTo>
                    <a:close/>
                    <a:moveTo>
                      <a:pt x="34" y="41"/>
                    </a:moveTo>
                    <a:cubicBezTo>
                      <a:pt x="50" y="49"/>
                      <a:pt x="95" y="49"/>
                      <a:pt x="105" y="41"/>
                    </a:cubicBezTo>
                    <a:cubicBezTo>
                      <a:pt x="81" y="41"/>
                      <a:pt x="60" y="41"/>
                      <a:pt x="34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15"/>
              <p:cNvSpPr>
                <a:spLocks noEditPoints="1"/>
              </p:cNvSpPr>
              <p:nvPr/>
            </p:nvSpPr>
            <p:spPr bwMode="auto">
              <a:xfrm>
                <a:off x="1241425" y="2466975"/>
                <a:ext cx="444500" cy="363537"/>
              </a:xfrm>
              <a:custGeom>
                <a:avLst/>
                <a:gdLst>
                  <a:gd name="T0" fmla="*/ 165 w 331"/>
                  <a:gd name="T1" fmla="*/ 0 h 271"/>
                  <a:gd name="T2" fmla="*/ 311 w 331"/>
                  <a:gd name="T3" fmla="*/ 0 h 271"/>
                  <a:gd name="T4" fmla="*/ 331 w 331"/>
                  <a:gd name="T5" fmla="*/ 20 h 271"/>
                  <a:gd name="T6" fmla="*/ 331 w 331"/>
                  <a:gd name="T7" fmla="*/ 251 h 271"/>
                  <a:gd name="T8" fmla="*/ 311 w 331"/>
                  <a:gd name="T9" fmla="*/ 270 h 271"/>
                  <a:gd name="T10" fmla="*/ 19 w 331"/>
                  <a:gd name="T11" fmla="*/ 270 h 271"/>
                  <a:gd name="T12" fmla="*/ 1 w 331"/>
                  <a:gd name="T13" fmla="*/ 251 h 271"/>
                  <a:gd name="T14" fmla="*/ 1 w 331"/>
                  <a:gd name="T15" fmla="*/ 18 h 271"/>
                  <a:gd name="T16" fmla="*/ 18 w 331"/>
                  <a:gd name="T17" fmla="*/ 0 h 271"/>
                  <a:gd name="T18" fmla="*/ 165 w 331"/>
                  <a:gd name="T19" fmla="*/ 0 h 271"/>
                  <a:gd name="T20" fmla="*/ 321 w 331"/>
                  <a:gd name="T21" fmla="*/ 172 h 271"/>
                  <a:gd name="T22" fmla="*/ 321 w 331"/>
                  <a:gd name="T23" fmla="*/ 96 h 271"/>
                  <a:gd name="T24" fmla="*/ 11 w 331"/>
                  <a:gd name="T25" fmla="*/ 96 h 271"/>
                  <a:gd name="T26" fmla="*/ 11 w 331"/>
                  <a:gd name="T27" fmla="*/ 172 h 271"/>
                  <a:gd name="T28" fmla="*/ 321 w 331"/>
                  <a:gd name="T29" fmla="*/ 172 h 271"/>
                  <a:gd name="T30" fmla="*/ 321 w 331"/>
                  <a:gd name="T31" fmla="*/ 185 h 271"/>
                  <a:gd name="T32" fmla="*/ 10 w 331"/>
                  <a:gd name="T33" fmla="*/ 185 h 271"/>
                  <a:gd name="T34" fmla="*/ 10 w 331"/>
                  <a:gd name="T35" fmla="*/ 224 h 271"/>
                  <a:gd name="T36" fmla="*/ 47 w 331"/>
                  <a:gd name="T37" fmla="*/ 261 h 271"/>
                  <a:gd name="T38" fmla="*/ 306 w 331"/>
                  <a:gd name="T39" fmla="*/ 261 h 271"/>
                  <a:gd name="T40" fmla="*/ 322 w 331"/>
                  <a:gd name="T41" fmla="*/ 251 h 271"/>
                  <a:gd name="T42" fmla="*/ 321 w 331"/>
                  <a:gd name="T43" fmla="*/ 185 h 271"/>
                  <a:gd name="T44" fmla="*/ 10 w 331"/>
                  <a:gd name="T45" fmla="*/ 83 h 271"/>
                  <a:gd name="T46" fmla="*/ 320 w 331"/>
                  <a:gd name="T47" fmla="*/ 83 h 271"/>
                  <a:gd name="T48" fmla="*/ 320 w 331"/>
                  <a:gd name="T49" fmla="*/ 10 h 271"/>
                  <a:gd name="T50" fmla="*/ 11 w 331"/>
                  <a:gd name="T51" fmla="*/ 10 h 271"/>
                  <a:gd name="T52" fmla="*/ 10 w 331"/>
                  <a:gd name="T53" fmla="*/ 18 h 271"/>
                  <a:gd name="T54" fmla="*/ 10 w 331"/>
                  <a:gd name="T55" fmla="*/ 83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1" h="271">
                    <a:moveTo>
                      <a:pt x="165" y="0"/>
                    </a:moveTo>
                    <a:cubicBezTo>
                      <a:pt x="214" y="0"/>
                      <a:pt x="262" y="0"/>
                      <a:pt x="311" y="0"/>
                    </a:cubicBezTo>
                    <a:cubicBezTo>
                      <a:pt x="328" y="0"/>
                      <a:pt x="331" y="2"/>
                      <a:pt x="331" y="20"/>
                    </a:cubicBezTo>
                    <a:cubicBezTo>
                      <a:pt x="331" y="97"/>
                      <a:pt x="330" y="174"/>
                      <a:pt x="331" y="251"/>
                    </a:cubicBezTo>
                    <a:cubicBezTo>
                      <a:pt x="331" y="265"/>
                      <a:pt x="325" y="270"/>
                      <a:pt x="311" y="270"/>
                    </a:cubicBezTo>
                    <a:cubicBezTo>
                      <a:pt x="214" y="270"/>
                      <a:pt x="116" y="270"/>
                      <a:pt x="19" y="270"/>
                    </a:cubicBezTo>
                    <a:cubicBezTo>
                      <a:pt x="5" y="271"/>
                      <a:pt x="1" y="264"/>
                      <a:pt x="1" y="251"/>
                    </a:cubicBezTo>
                    <a:cubicBezTo>
                      <a:pt x="1" y="173"/>
                      <a:pt x="1" y="95"/>
                      <a:pt x="1" y="18"/>
                    </a:cubicBezTo>
                    <a:cubicBezTo>
                      <a:pt x="0" y="5"/>
                      <a:pt x="5" y="0"/>
                      <a:pt x="18" y="0"/>
                    </a:cubicBezTo>
                    <a:cubicBezTo>
                      <a:pt x="67" y="0"/>
                      <a:pt x="116" y="0"/>
                      <a:pt x="165" y="0"/>
                    </a:cubicBezTo>
                    <a:close/>
                    <a:moveTo>
                      <a:pt x="321" y="172"/>
                    </a:moveTo>
                    <a:cubicBezTo>
                      <a:pt x="321" y="146"/>
                      <a:pt x="321" y="121"/>
                      <a:pt x="321" y="96"/>
                    </a:cubicBezTo>
                    <a:cubicBezTo>
                      <a:pt x="217" y="96"/>
                      <a:pt x="114" y="96"/>
                      <a:pt x="11" y="96"/>
                    </a:cubicBezTo>
                    <a:cubicBezTo>
                      <a:pt x="11" y="122"/>
                      <a:pt x="11" y="147"/>
                      <a:pt x="11" y="172"/>
                    </a:cubicBezTo>
                    <a:cubicBezTo>
                      <a:pt x="115" y="172"/>
                      <a:pt x="217" y="172"/>
                      <a:pt x="321" y="172"/>
                    </a:cubicBezTo>
                    <a:close/>
                    <a:moveTo>
                      <a:pt x="321" y="185"/>
                    </a:moveTo>
                    <a:cubicBezTo>
                      <a:pt x="217" y="185"/>
                      <a:pt x="114" y="185"/>
                      <a:pt x="10" y="185"/>
                    </a:cubicBezTo>
                    <a:cubicBezTo>
                      <a:pt x="10" y="199"/>
                      <a:pt x="10" y="211"/>
                      <a:pt x="10" y="224"/>
                    </a:cubicBezTo>
                    <a:cubicBezTo>
                      <a:pt x="10" y="261"/>
                      <a:pt x="10" y="261"/>
                      <a:pt x="47" y="261"/>
                    </a:cubicBezTo>
                    <a:cubicBezTo>
                      <a:pt x="134" y="261"/>
                      <a:pt x="220" y="261"/>
                      <a:pt x="306" y="261"/>
                    </a:cubicBezTo>
                    <a:cubicBezTo>
                      <a:pt x="314" y="261"/>
                      <a:pt x="322" y="263"/>
                      <a:pt x="322" y="251"/>
                    </a:cubicBezTo>
                    <a:cubicBezTo>
                      <a:pt x="321" y="229"/>
                      <a:pt x="321" y="208"/>
                      <a:pt x="321" y="185"/>
                    </a:cubicBezTo>
                    <a:close/>
                    <a:moveTo>
                      <a:pt x="10" y="83"/>
                    </a:moveTo>
                    <a:cubicBezTo>
                      <a:pt x="114" y="83"/>
                      <a:pt x="217" y="83"/>
                      <a:pt x="320" y="83"/>
                    </a:cubicBezTo>
                    <a:cubicBezTo>
                      <a:pt x="320" y="58"/>
                      <a:pt x="320" y="34"/>
                      <a:pt x="320" y="10"/>
                    </a:cubicBezTo>
                    <a:cubicBezTo>
                      <a:pt x="216" y="10"/>
                      <a:pt x="114" y="10"/>
                      <a:pt x="11" y="10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0" y="39"/>
                      <a:pt x="10" y="60"/>
                      <a:pt x="10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16"/>
              <p:cNvSpPr>
                <a:spLocks noEditPoints="1"/>
              </p:cNvSpPr>
              <p:nvPr/>
            </p:nvSpPr>
            <p:spPr bwMode="auto">
              <a:xfrm>
                <a:off x="1401763" y="3022600"/>
                <a:ext cx="122238" cy="123825"/>
              </a:xfrm>
              <a:custGeom>
                <a:avLst/>
                <a:gdLst>
                  <a:gd name="T0" fmla="*/ 91 w 91"/>
                  <a:gd name="T1" fmla="*/ 47 h 92"/>
                  <a:gd name="T2" fmla="*/ 45 w 91"/>
                  <a:gd name="T3" fmla="*/ 91 h 92"/>
                  <a:gd name="T4" fmla="*/ 1 w 91"/>
                  <a:gd name="T5" fmla="*/ 46 h 92"/>
                  <a:gd name="T6" fmla="*/ 47 w 91"/>
                  <a:gd name="T7" fmla="*/ 1 h 92"/>
                  <a:gd name="T8" fmla="*/ 91 w 91"/>
                  <a:gd name="T9" fmla="*/ 47 h 92"/>
                  <a:gd name="T10" fmla="*/ 35 w 91"/>
                  <a:gd name="T11" fmla="*/ 26 h 92"/>
                  <a:gd name="T12" fmla="*/ 20 w 91"/>
                  <a:gd name="T13" fmla="*/ 60 h 92"/>
                  <a:gd name="T14" fmla="*/ 48 w 91"/>
                  <a:gd name="T15" fmla="*/ 78 h 92"/>
                  <a:gd name="T16" fmla="*/ 72 w 91"/>
                  <a:gd name="T17" fmla="*/ 57 h 92"/>
                  <a:gd name="T18" fmla="*/ 58 w 91"/>
                  <a:gd name="T19" fmla="*/ 29 h 92"/>
                  <a:gd name="T20" fmla="*/ 63 w 91"/>
                  <a:gd name="T21" fmla="*/ 48 h 92"/>
                  <a:gd name="T22" fmla="*/ 37 w 91"/>
                  <a:gd name="T23" fmla="*/ 67 h 92"/>
                  <a:gd name="T24" fmla="*/ 35 w 91"/>
                  <a:gd name="T25" fmla="*/ 26 h 92"/>
                  <a:gd name="T26" fmla="*/ 54 w 91"/>
                  <a:gd name="T27" fmla="*/ 32 h 92"/>
                  <a:gd name="T28" fmla="*/ 45 w 91"/>
                  <a:gd name="T29" fmla="*/ 12 h 92"/>
                  <a:gd name="T30" fmla="*/ 40 w 91"/>
                  <a:gd name="T31" fmla="*/ 32 h 92"/>
                  <a:gd name="T32" fmla="*/ 40 w 91"/>
                  <a:gd name="T33" fmla="*/ 33 h 92"/>
                  <a:gd name="T34" fmla="*/ 45 w 91"/>
                  <a:gd name="T35" fmla="*/ 51 h 92"/>
                  <a:gd name="T36" fmla="*/ 54 w 91"/>
                  <a:gd name="T37" fmla="*/ 3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92">
                    <a:moveTo>
                      <a:pt x="91" y="47"/>
                    </a:moveTo>
                    <a:cubicBezTo>
                      <a:pt x="91" y="72"/>
                      <a:pt x="71" y="92"/>
                      <a:pt x="45" y="91"/>
                    </a:cubicBezTo>
                    <a:cubicBezTo>
                      <a:pt x="20" y="91"/>
                      <a:pt x="0" y="71"/>
                      <a:pt x="1" y="46"/>
                    </a:cubicBezTo>
                    <a:cubicBezTo>
                      <a:pt x="1" y="22"/>
                      <a:pt x="21" y="1"/>
                      <a:pt x="47" y="1"/>
                    </a:cubicBezTo>
                    <a:cubicBezTo>
                      <a:pt x="70" y="0"/>
                      <a:pt x="91" y="22"/>
                      <a:pt x="91" y="47"/>
                    </a:cubicBezTo>
                    <a:close/>
                    <a:moveTo>
                      <a:pt x="35" y="26"/>
                    </a:moveTo>
                    <a:cubicBezTo>
                      <a:pt x="19" y="35"/>
                      <a:pt x="16" y="47"/>
                      <a:pt x="20" y="60"/>
                    </a:cubicBezTo>
                    <a:cubicBezTo>
                      <a:pt x="24" y="72"/>
                      <a:pt x="34" y="79"/>
                      <a:pt x="48" y="78"/>
                    </a:cubicBezTo>
                    <a:cubicBezTo>
                      <a:pt x="60" y="77"/>
                      <a:pt x="69" y="70"/>
                      <a:pt x="72" y="57"/>
                    </a:cubicBezTo>
                    <a:cubicBezTo>
                      <a:pt x="75" y="45"/>
                      <a:pt x="70" y="35"/>
                      <a:pt x="58" y="29"/>
                    </a:cubicBezTo>
                    <a:cubicBezTo>
                      <a:pt x="59" y="36"/>
                      <a:pt x="63" y="42"/>
                      <a:pt x="63" y="48"/>
                    </a:cubicBezTo>
                    <a:cubicBezTo>
                      <a:pt x="66" y="64"/>
                      <a:pt x="50" y="74"/>
                      <a:pt x="37" y="67"/>
                    </a:cubicBezTo>
                    <a:cubicBezTo>
                      <a:pt x="18" y="56"/>
                      <a:pt x="33" y="42"/>
                      <a:pt x="35" y="26"/>
                    </a:cubicBezTo>
                    <a:close/>
                    <a:moveTo>
                      <a:pt x="54" y="32"/>
                    </a:moveTo>
                    <a:cubicBezTo>
                      <a:pt x="51" y="25"/>
                      <a:pt x="48" y="19"/>
                      <a:pt x="45" y="12"/>
                    </a:cubicBezTo>
                    <a:cubicBezTo>
                      <a:pt x="43" y="19"/>
                      <a:pt x="41" y="25"/>
                      <a:pt x="40" y="32"/>
                    </a:cubicBezTo>
                    <a:cubicBezTo>
                      <a:pt x="40" y="32"/>
                      <a:pt x="40" y="33"/>
                      <a:pt x="40" y="33"/>
                    </a:cubicBezTo>
                    <a:cubicBezTo>
                      <a:pt x="42" y="39"/>
                      <a:pt x="43" y="45"/>
                      <a:pt x="45" y="51"/>
                    </a:cubicBezTo>
                    <a:cubicBezTo>
                      <a:pt x="48" y="45"/>
                      <a:pt x="51" y="39"/>
                      <a:pt x="5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3" name="Freeform 17"/>
              <p:cNvSpPr>
                <a:spLocks noEditPoints="1"/>
              </p:cNvSpPr>
              <p:nvPr/>
            </p:nvSpPr>
            <p:spPr bwMode="auto">
              <a:xfrm>
                <a:off x="1030288" y="2973388"/>
                <a:ext cx="93663" cy="93662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35 h 70"/>
                  <a:gd name="T4" fmla="*/ 36 w 71"/>
                  <a:gd name="T5" fmla="*/ 70 h 70"/>
                  <a:gd name="T6" fmla="*/ 0 w 71"/>
                  <a:gd name="T7" fmla="*/ 35 h 70"/>
                  <a:gd name="T8" fmla="*/ 35 w 71"/>
                  <a:gd name="T9" fmla="*/ 0 h 70"/>
                  <a:gd name="T10" fmla="*/ 23 w 71"/>
                  <a:gd name="T11" fmla="*/ 23 h 70"/>
                  <a:gd name="T12" fmla="*/ 20 w 71"/>
                  <a:gd name="T13" fmla="*/ 53 h 70"/>
                  <a:gd name="T14" fmla="*/ 51 w 71"/>
                  <a:gd name="T15" fmla="*/ 54 h 70"/>
                  <a:gd name="T16" fmla="*/ 43 w 71"/>
                  <a:gd name="T17" fmla="*/ 19 h 70"/>
                  <a:gd name="T18" fmla="*/ 50 w 71"/>
                  <a:gd name="T19" fmla="*/ 39 h 70"/>
                  <a:gd name="T20" fmla="*/ 27 w 71"/>
                  <a:gd name="T21" fmla="*/ 50 h 70"/>
                  <a:gd name="T22" fmla="*/ 23 w 71"/>
                  <a:gd name="T23" fmla="*/ 23 h 70"/>
                  <a:gd name="T24" fmla="*/ 37 w 71"/>
                  <a:gd name="T25" fmla="*/ 9 h 70"/>
                  <a:gd name="T26" fmla="*/ 33 w 71"/>
                  <a:gd name="T27" fmla="*/ 9 h 70"/>
                  <a:gd name="T28" fmla="*/ 33 w 71"/>
                  <a:gd name="T29" fmla="*/ 38 h 70"/>
                  <a:gd name="T30" fmla="*/ 37 w 71"/>
                  <a:gd name="T31" fmla="*/ 38 h 70"/>
                  <a:gd name="T32" fmla="*/ 37 w 71"/>
                  <a:gd name="T33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cubicBezTo>
                      <a:pt x="55" y="0"/>
                      <a:pt x="70" y="16"/>
                      <a:pt x="71" y="35"/>
                    </a:cubicBezTo>
                    <a:cubicBezTo>
                      <a:pt x="71" y="53"/>
                      <a:pt x="54" y="70"/>
                      <a:pt x="36" y="70"/>
                    </a:cubicBezTo>
                    <a:cubicBezTo>
                      <a:pt x="17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lose/>
                    <a:moveTo>
                      <a:pt x="23" y="23"/>
                    </a:moveTo>
                    <a:cubicBezTo>
                      <a:pt x="13" y="30"/>
                      <a:pt x="11" y="43"/>
                      <a:pt x="20" y="53"/>
                    </a:cubicBezTo>
                    <a:cubicBezTo>
                      <a:pt x="28" y="61"/>
                      <a:pt x="43" y="62"/>
                      <a:pt x="51" y="54"/>
                    </a:cubicBezTo>
                    <a:cubicBezTo>
                      <a:pt x="60" y="44"/>
                      <a:pt x="58" y="31"/>
                      <a:pt x="43" y="19"/>
                    </a:cubicBezTo>
                    <a:cubicBezTo>
                      <a:pt x="46" y="27"/>
                      <a:pt x="49" y="33"/>
                      <a:pt x="50" y="39"/>
                    </a:cubicBezTo>
                    <a:cubicBezTo>
                      <a:pt x="50" y="50"/>
                      <a:pt x="33" y="58"/>
                      <a:pt x="27" y="50"/>
                    </a:cubicBezTo>
                    <a:cubicBezTo>
                      <a:pt x="22" y="43"/>
                      <a:pt x="24" y="31"/>
                      <a:pt x="23" y="23"/>
                    </a:cubicBezTo>
                    <a:close/>
                    <a:moveTo>
                      <a:pt x="37" y="9"/>
                    </a:moveTo>
                    <a:cubicBezTo>
                      <a:pt x="36" y="9"/>
                      <a:pt x="35" y="9"/>
                      <a:pt x="33" y="9"/>
                    </a:cubicBezTo>
                    <a:cubicBezTo>
                      <a:pt x="33" y="19"/>
                      <a:pt x="33" y="28"/>
                      <a:pt x="33" y="38"/>
                    </a:cubicBezTo>
                    <a:cubicBezTo>
                      <a:pt x="35" y="38"/>
                      <a:pt x="36" y="38"/>
                      <a:pt x="37" y="38"/>
                    </a:cubicBezTo>
                    <a:cubicBezTo>
                      <a:pt x="37" y="28"/>
                      <a:pt x="37" y="19"/>
                      <a:pt x="37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4" name="Freeform 18"/>
              <p:cNvSpPr>
                <a:spLocks noEditPoints="1"/>
              </p:cNvSpPr>
              <p:nvPr/>
            </p:nvSpPr>
            <p:spPr bwMode="auto">
              <a:xfrm>
                <a:off x="1801813" y="2973388"/>
                <a:ext cx="96838" cy="93662"/>
              </a:xfrm>
              <a:custGeom>
                <a:avLst/>
                <a:gdLst>
                  <a:gd name="T0" fmla="*/ 35 w 72"/>
                  <a:gd name="T1" fmla="*/ 0 h 70"/>
                  <a:gd name="T2" fmla="*/ 71 w 72"/>
                  <a:gd name="T3" fmla="*/ 35 h 70"/>
                  <a:gd name="T4" fmla="*/ 36 w 72"/>
                  <a:gd name="T5" fmla="*/ 70 h 70"/>
                  <a:gd name="T6" fmla="*/ 0 w 72"/>
                  <a:gd name="T7" fmla="*/ 35 h 70"/>
                  <a:gd name="T8" fmla="*/ 35 w 72"/>
                  <a:gd name="T9" fmla="*/ 0 h 70"/>
                  <a:gd name="T10" fmla="*/ 27 w 72"/>
                  <a:gd name="T11" fmla="*/ 19 h 70"/>
                  <a:gd name="T12" fmla="*/ 16 w 72"/>
                  <a:gd name="T13" fmla="*/ 45 h 70"/>
                  <a:gd name="T14" fmla="*/ 38 w 72"/>
                  <a:gd name="T15" fmla="*/ 59 h 70"/>
                  <a:gd name="T16" fmla="*/ 56 w 72"/>
                  <a:gd name="T17" fmla="*/ 44 h 70"/>
                  <a:gd name="T18" fmla="*/ 48 w 72"/>
                  <a:gd name="T19" fmla="*/ 22 h 70"/>
                  <a:gd name="T20" fmla="*/ 44 w 72"/>
                  <a:gd name="T21" fmla="*/ 49 h 70"/>
                  <a:gd name="T22" fmla="*/ 28 w 72"/>
                  <a:gd name="T23" fmla="*/ 50 h 70"/>
                  <a:gd name="T24" fmla="*/ 27 w 72"/>
                  <a:gd name="T25" fmla="*/ 19 h 70"/>
                  <a:gd name="T26" fmla="*/ 33 w 72"/>
                  <a:gd name="T27" fmla="*/ 38 h 70"/>
                  <a:gd name="T28" fmla="*/ 38 w 72"/>
                  <a:gd name="T29" fmla="*/ 38 h 70"/>
                  <a:gd name="T30" fmla="*/ 33 w 72"/>
                  <a:gd name="T31" fmla="*/ 9 h 70"/>
                  <a:gd name="T32" fmla="*/ 33 w 72"/>
                  <a:gd name="T33" fmla="*/ 3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0">
                    <a:moveTo>
                      <a:pt x="35" y="0"/>
                    </a:moveTo>
                    <a:cubicBezTo>
                      <a:pt x="55" y="0"/>
                      <a:pt x="71" y="15"/>
                      <a:pt x="71" y="35"/>
                    </a:cubicBezTo>
                    <a:cubicBezTo>
                      <a:pt x="72" y="53"/>
                      <a:pt x="55" y="70"/>
                      <a:pt x="36" y="70"/>
                    </a:cubicBezTo>
                    <a:cubicBezTo>
                      <a:pt x="18" y="70"/>
                      <a:pt x="1" y="54"/>
                      <a:pt x="0" y="35"/>
                    </a:cubicBezTo>
                    <a:cubicBezTo>
                      <a:pt x="0" y="17"/>
                      <a:pt x="16" y="0"/>
                      <a:pt x="35" y="0"/>
                    </a:cubicBezTo>
                    <a:close/>
                    <a:moveTo>
                      <a:pt x="27" y="19"/>
                    </a:moveTo>
                    <a:cubicBezTo>
                      <a:pt x="16" y="27"/>
                      <a:pt x="12" y="35"/>
                      <a:pt x="16" y="45"/>
                    </a:cubicBezTo>
                    <a:cubicBezTo>
                      <a:pt x="19" y="56"/>
                      <a:pt x="28" y="61"/>
                      <a:pt x="38" y="59"/>
                    </a:cubicBezTo>
                    <a:cubicBezTo>
                      <a:pt x="45" y="57"/>
                      <a:pt x="53" y="51"/>
                      <a:pt x="56" y="44"/>
                    </a:cubicBezTo>
                    <a:cubicBezTo>
                      <a:pt x="60" y="35"/>
                      <a:pt x="56" y="26"/>
                      <a:pt x="48" y="22"/>
                    </a:cubicBezTo>
                    <a:cubicBezTo>
                      <a:pt x="47" y="31"/>
                      <a:pt x="47" y="41"/>
                      <a:pt x="44" y="49"/>
                    </a:cubicBezTo>
                    <a:cubicBezTo>
                      <a:pt x="43" y="51"/>
                      <a:pt x="32" y="53"/>
                      <a:pt x="28" y="50"/>
                    </a:cubicBezTo>
                    <a:cubicBezTo>
                      <a:pt x="14" y="42"/>
                      <a:pt x="26" y="31"/>
                      <a:pt x="27" y="19"/>
                    </a:cubicBezTo>
                    <a:close/>
                    <a:moveTo>
                      <a:pt x="33" y="38"/>
                    </a:moveTo>
                    <a:cubicBezTo>
                      <a:pt x="35" y="38"/>
                      <a:pt x="37" y="38"/>
                      <a:pt x="38" y="38"/>
                    </a:cubicBezTo>
                    <a:cubicBezTo>
                      <a:pt x="42" y="28"/>
                      <a:pt x="43" y="18"/>
                      <a:pt x="33" y="9"/>
                    </a:cubicBezTo>
                    <a:cubicBezTo>
                      <a:pt x="33" y="18"/>
                      <a:pt x="33" y="28"/>
                      <a:pt x="33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19"/>
              <p:cNvSpPr>
                <a:spLocks/>
              </p:cNvSpPr>
              <p:nvPr/>
            </p:nvSpPr>
            <p:spPr bwMode="auto">
              <a:xfrm>
                <a:off x="1033463" y="2695575"/>
                <a:ext cx="87313" cy="3175"/>
              </a:xfrm>
              <a:custGeom>
                <a:avLst/>
                <a:gdLst>
                  <a:gd name="T0" fmla="*/ 0 w 65"/>
                  <a:gd name="T1" fmla="*/ 0 h 3"/>
                  <a:gd name="T2" fmla="*/ 65 w 65"/>
                  <a:gd name="T3" fmla="*/ 0 h 3"/>
                  <a:gd name="T4" fmla="*/ 65 w 65"/>
                  <a:gd name="T5" fmla="*/ 3 h 3"/>
                  <a:gd name="T6" fmla="*/ 0 w 65"/>
                  <a:gd name="T7" fmla="*/ 3 h 3"/>
                  <a:gd name="T8" fmla="*/ 0 w 6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">
                    <a:moveTo>
                      <a:pt x="0" y="0"/>
                    </a:moveTo>
                    <a:cubicBezTo>
                      <a:pt x="22" y="0"/>
                      <a:pt x="43" y="0"/>
                      <a:pt x="65" y="0"/>
                    </a:cubicBezTo>
                    <a:cubicBezTo>
                      <a:pt x="65" y="1"/>
                      <a:pt x="65" y="2"/>
                      <a:pt x="65" y="3"/>
                    </a:cubicBezTo>
                    <a:cubicBezTo>
                      <a:pt x="43" y="3"/>
                      <a:pt x="22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20"/>
              <p:cNvSpPr>
                <a:spLocks/>
              </p:cNvSpPr>
              <p:nvPr/>
            </p:nvSpPr>
            <p:spPr bwMode="auto">
              <a:xfrm>
                <a:off x="1806575" y="2693988"/>
                <a:ext cx="87313" cy="12700"/>
              </a:xfrm>
              <a:custGeom>
                <a:avLst/>
                <a:gdLst>
                  <a:gd name="T0" fmla="*/ 0 w 66"/>
                  <a:gd name="T1" fmla="*/ 0 h 9"/>
                  <a:gd name="T2" fmla="*/ 66 w 66"/>
                  <a:gd name="T3" fmla="*/ 0 h 9"/>
                  <a:gd name="T4" fmla="*/ 0 w 66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9">
                    <a:moveTo>
                      <a:pt x="0" y="0"/>
                    </a:moveTo>
                    <a:cubicBezTo>
                      <a:pt x="22" y="0"/>
                      <a:pt x="43" y="0"/>
                      <a:pt x="66" y="0"/>
                    </a:cubicBezTo>
                    <a:cubicBezTo>
                      <a:pt x="58" y="8"/>
                      <a:pt x="1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7" name="Freeform 21"/>
              <p:cNvSpPr>
                <a:spLocks/>
              </p:cNvSpPr>
              <p:nvPr/>
            </p:nvSpPr>
            <p:spPr bwMode="auto">
              <a:xfrm>
                <a:off x="1033463" y="2786063"/>
                <a:ext cx="87313" cy="4762"/>
              </a:xfrm>
              <a:custGeom>
                <a:avLst/>
                <a:gdLst>
                  <a:gd name="T0" fmla="*/ 0 w 65"/>
                  <a:gd name="T1" fmla="*/ 0 h 3"/>
                  <a:gd name="T2" fmla="*/ 65 w 65"/>
                  <a:gd name="T3" fmla="*/ 0 h 3"/>
                  <a:gd name="T4" fmla="*/ 65 w 65"/>
                  <a:gd name="T5" fmla="*/ 3 h 3"/>
                  <a:gd name="T6" fmla="*/ 0 w 65"/>
                  <a:gd name="T7" fmla="*/ 3 h 3"/>
                  <a:gd name="T8" fmla="*/ 0 w 6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">
                    <a:moveTo>
                      <a:pt x="0" y="0"/>
                    </a:moveTo>
                    <a:cubicBezTo>
                      <a:pt x="22" y="0"/>
                      <a:pt x="43" y="0"/>
                      <a:pt x="65" y="0"/>
                    </a:cubicBezTo>
                    <a:cubicBezTo>
                      <a:pt x="65" y="1"/>
                      <a:pt x="65" y="2"/>
                      <a:pt x="65" y="3"/>
                    </a:cubicBezTo>
                    <a:cubicBezTo>
                      <a:pt x="43" y="3"/>
                      <a:pt x="22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Freeform 22"/>
              <p:cNvSpPr>
                <a:spLocks/>
              </p:cNvSpPr>
              <p:nvPr/>
            </p:nvSpPr>
            <p:spPr bwMode="auto">
              <a:xfrm>
                <a:off x="1806575" y="2787650"/>
                <a:ext cx="85725" cy="4762"/>
              </a:xfrm>
              <a:custGeom>
                <a:avLst/>
                <a:gdLst>
                  <a:gd name="T0" fmla="*/ 65 w 65"/>
                  <a:gd name="T1" fmla="*/ 3 h 3"/>
                  <a:gd name="T2" fmla="*/ 0 w 65"/>
                  <a:gd name="T3" fmla="*/ 3 h 3"/>
                  <a:gd name="T4" fmla="*/ 0 w 65"/>
                  <a:gd name="T5" fmla="*/ 0 h 3"/>
                  <a:gd name="T6" fmla="*/ 65 w 65"/>
                  <a:gd name="T7" fmla="*/ 0 h 3"/>
                  <a:gd name="T8" fmla="*/ 65 w 6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">
                    <a:moveTo>
                      <a:pt x="65" y="3"/>
                    </a:moveTo>
                    <a:cubicBezTo>
                      <a:pt x="43" y="3"/>
                      <a:pt x="22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2" y="0"/>
                      <a:pt x="43" y="0"/>
                      <a:pt x="65" y="0"/>
                    </a:cubicBezTo>
                    <a:cubicBezTo>
                      <a:pt x="65" y="1"/>
                      <a:pt x="65" y="2"/>
                      <a:pt x="6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23"/>
              <p:cNvSpPr>
                <a:spLocks/>
              </p:cNvSpPr>
              <p:nvPr/>
            </p:nvSpPr>
            <p:spPr bwMode="auto">
              <a:xfrm>
                <a:off x="1030288" y="2598738"/>
                <a:ext cx="93663" cy="11112"/>
              </a:xfrm>
              <a:custGeom>
                <a:avLst/>
                <a:gdLst>
                  <a:gd name="T0" fmla="*/ 70 w 70"/>
                  <a:gd name="T1" fmla="*/ 8 h 8"/>
                  <a:gd name="T2" fmla="*/ 0 w 70"/>
                  <a:gd name="T3" fmla="*/ 8 h 8"/>
                  <a:gd name="T4" fmla="*/ 70 w 7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8">
                    <a:moveTo>
                      <a:pt x="70" y="8"/>
                    </a:moveTo>
                    <a:cubicBezTo>
                      <a:pt x="45" y="8"/>
                      <a:pt x="24" y="8"/>
                      <a:pt x="0" y="8"/>
                    </a:cubicBezTo>
                    <a:cubicBezTo>
                      <a:pt x="11" y="0"/>
                      <a:pt x="57" y="0"/>
                      <a:pt x="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24"/>
              <p:cNvSpPr>
                <a:spLocks/>
              </p:cNvSpPr>
              <p:nvPr/>
            </p:nvSpPr>
            <p:spPr bwMode="auto">
              <a:xfrm>
                <a:off x="1800225" y="2603500"/>
                <a:ext cx="95250" cy="11112"/>
              </a:xfrm>
              <a:custGeom>
                <a:avLst/>
                <a:gdLst>
                  <a:gd name="T0" fmla="*/ 0 w 71"/>
                  <a:gd name="T1" fmla="*/ 0 h 8"/>
                  <a:gd name="T2" fmla="*/ 71 w 71"/>
                  <a:gd name="T3" fmla="*/ 0 h 8"/>
                  <a:gd name="T4" fmla="*/ 0 w 7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8">
                    <a:moveTo>
                      <a:pt x="0" y="0"/>
                    </a:moveTo>
                    <a:cubicBezTo>
                      <a:pt x="26" y="0"/>
                      <a:pt x="47" y="0"/>
                      <a:pt x="71" y="0"/>
                    </a:cubicBezTo>
                    <a:cubicBezTo>
                      <a:pt x="61" y="8"/>
                      <a:pt x="16" y="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1" name="Freeform 25"/>
              <p:cNvSpPr>
                <a:spLocks noEditPoints="1"/>
              </p:cNvSpPr>
              <p:nvPr/>
            </p:nvSpPr>
            <p:spPr bwMode="auto">
              <a:xfrm>
                <a:off x="1255713" y="2595563"/>
                <a:ext cx="415925" cy="103187"/>
              </a:xfrm>
              <a:custGeom>
                <a:avLst/>
                <a:gdLst>
                  <a:gd name="T0" fmla="*/ 310 w 310"/>
                  <a:gd name="T1" fmla="*/ 76 h 76"/>
                  <a:gd name="T2" fmla="*/ 0 w 310"/>
                  <a:gd name="T3" fmla="*/ 76 h 76"/>
                  <a:gd name="T4" fmla="*/ 0 w 310"/>
                  <a:gd name="T5" fmla="*/ 0 h 76"/>
                  <a:gd name="T6" fmla="*/ 310 w 310"/>
                  <a:gd name="T7" fmla="*/ 0 h 76"/>
                  <a:gd name="T8" fmla="*/ 310 w 310"/>
                  <a:gd name="T9" fmla="*/ 76 h 76"/>
                  <a:gd name="T10" fmla="*/ 200 w 310"/>
                  <a:gd name="T11" fmla="*/ 60 h 76"/>
                  <a:gd name="T12" fmla="*/ 112 w 310"/>
                  <a:gd name="T13" fmla="*/ 60 h 76"/>
                  <a:gd name="T14" fmla="*/ 200 w 310"/>
                  <a:gd name="T15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0" h="76">
                    <a:moveTo>
                      <a:pt x="310" y="76"/>
                    </a:moveTo>
                    <a:cubicBezTo>
                      <a:pt x="206" y="76"/>
                      <a:pt x="104" y="76"/>
                      <a:pt x="0" y="76"/>
                    </a:cubicBezTo>
                    <a:cubicBezTo>
                      <a:pt x="0" y="51"/>
                      <a:pt x="0" y="26"/>
                      <a:pt x="0" y="0"/>
                    </a:cubicBezTo>
                    <a:cubicBezTo>
                      <a:pt x="103" y="0"/>
                      <a:pt x="206" y="0"/>
                      <a:pt x="310" y="0"/>
                    </a:cubicBezTo>
                    <a:cubicBezTo>
                      <a:pt x="310" y="25"/>
                      <a:pt x="310" y="50"/>
                      <a:pt x="310" y="76"/>
                    </a:cubicBezTo>
                    <a:close/>
                    <a:moveTo>
                      <a:pt x="200" y="60"/>
                    </a:moveTo>
                    <a:cubicBezTo>
                      <a:pt x="186" y="48"/>
                      <a:pt x="119" y="49"/>
                      <a:pt x="112" y="60"/>
                    </a:cubicBezTo>
                    <a:cubicBezTo>
                      <a:pt x="141" y="60"/>
                      <a:pt x="168" y="60"/>
                      <a:pt x="200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Freeform 26"/>
              <p:cNvSpPr>
                <a:spLocks noEditPoints="1"/>
              </p:cNvSpPr>
              <p:nvPr/>
            </p:nvSpPr>
            <p:spPr bwMode="auto">
              <a:xfrm>
                <a:off x="1254125" y="2716213"/>
                <a:ext cx="419100" cy="103187"/>
              </a:xfrm>
              <a:custGeom>
                <a:avLst/>
                <a:gdLst>
                  <a:gd name="T0" fmla="*/ 311 w 312"/>
                  <a:gd name="T1" fmla="*/ 0 h 78"/>
                  <a:gd name="T2" fmla="*/ 312 w 312"/>
                  <a:gd name="T3" fmla="*/ 66 h 78"/>
                  <a:gd name="T4" fmla="*/ 296 w 312"/>
                  <a:gd name="T5" fmla="*/ 76 h 78"/>
                  <a:gd name="T6" fmla="*/ 37 w 312"/>
                  <a:gd name="T7" fmla="*/ 76 h 78"/>
                  <a:gd name="T8" fmla="*/ 0 w 312"/>
                  <a:gd name="T9" fmla="*/ 39 h 78"/>
                  <a:gd name="T10" fmla="*/ 0 w 312"/>
                  <a:gd name="T11" fmla="*/ 0 h 78"/>
                  <a:gd name="T12" fmla="*/ 311 w 312"/>
                  <a:gd name="T13" fmla="*/ 0 h 78"/>
                  <a:gd name="T14" fmla="*/ 197 w 312"/>
                  <a:gd name="T15" fmla="*/ 58 h 78"/>
                  <a:gd name="T16" fmla="*/ 112 w 312"/>
                  <a:gd name="T17" fmla="*/ 58 h 78"/>
                  <a:gd name="T18" fmla="*/ 197 w 312"/>
                  <a:gd name="T19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78">
                    <a:moveTo>
                      <a:pt x="311" y="0"/>
                    </a:moveTo>
                    <a:cubicBezTo>
                      <a:pt x="311" y="23"/>
                      <a:pt x="311" y="44"/>
                      <a:pt x="312" y="66"/>
                    </a:cubicBezTo>
                    <a:cubicBezTo>
                      <a:pt x="312" y="78"/>
                      <a:pt x="304" y="76"/>
                      <a:pt x="296" y="76"/>
                    </a:cubicBezTo>
                    <a:cubicBezTo>
                      <a:pt x="210" y="76"/>
                      <a:pt x="124" y="76"/>
                      <a:pt x="37" y="76"/>
                    </a:cubicBezTo>
                    <a:cubicBezTo>
                      <a:pt x="0" y="76"/>
                      <a:pt x="0" y="76"/>
                      <a:pt x="0" y="39"/>
                    </a:cubicBezTo>
                    <a:cubicBezTo>
                      <a:pt x="0" y="26"/>
                      <a:pt x="0" y="14"/>
                      <a:pt x="0" y="0"/>
                    </a:cubicBezTo>
                    <a:cubicBezTo>
                      <a:pt x="104" y="0"/>
                      <a:pt x="207" y="0"/>
                      <a:pt x="311" y="0"/>
                    </a:cubicBezTo>
                    <a:close/>
                    <a:moveTo>
                      <a:pt x="197" y="58"/>
                    </a:moveTo>
                    <a:cubicBezTo>
                      <a:pt x="183" y="48"/>
                      <a:pt x="122" y="49"/>
                      <a:pt x="112" y="58"/>
                    </a:cubicBezTo>
                    <a:cubicBezTo>
                      <a:pt x="142" y="58"/>
                      <a:pt x="170" y="58"/>
                      <a:pt x="197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3" name="Freeform 27"/>
              <p:cNvSpPr>
                <a:spLocks noEditPoints="1"/>
              </p:cNvSpPr>
              <p:nvPr/>
            </p:nvSpPr>
            <p:spPr bwMode="auto">
              <a:xfrm>
                <a:off x="1254125" y="2481263"/>
                <a:ext cx="415925" cy="96837"/>
              </a:xfrm>
              <a:custGeom>
                <a:avLst/>
                <a:gdLst>
                  <a:gd name="T0" fmla="*/ 0 w 310"/>
                  <a:gd name="T1" fmla="*/ 73 h 73"/>
                  <a:gd name="T2" fmla="*/ 0 w 310"/>
                  <a:gd name="T3" fmla="*/ 8 h 73"/>
                  <a:gd name="T4" fmla="*/ 1 w 310"/>
                  <a:gd name="T5" fmla="*/ 0 h 73"/>
                  <a:gd name="T6" fmla="*/ 310 w 310"/>
                  <a:gd name="T7" fmla="*/ 0 h 73"/>
                  <a:gd name="T8" fmla="*/ 310 w 310"/>
                  <a:gd name="T9" fmla="*/ 73 h 73"/>
                  <a:gd name="T10" fmla="*/ 0 w 310"/>
                  <a:gd name="T11" fmla="*/ 73 h 73"/>
                  <a:gd name="T12" fmla="*/ 196 w 310"/>
                  <a:gd name="T13" fmla="*/ 58 h 73"/>
                  <a:gd name="T14" fmla="*/ 199 w 310"/>
                  <a:gd name="T15" fmla="*/ 55 h 73"/>
                  <a:gd name="T16" fmla="*/ 188 w 310"/>
                  <a:gd name="T17" fmla="*/ 50 h 73"/>
                  <a:gd name="T18" fmla="*/ 113 w 310"/>
                  <a:gd name="T19" fmla="*/ 58 h 73"/>
                  <a:gd name="T20" fmla="*/ 196 w 310"/>
                  <a:gd name="T21" fmla="*/ 5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0" h="73">
                    <a:moveTo>
                      <a:pt x="0" y="73"/>
                    </a:moveTo>
                    <a:cubicBezTo>
                      <a:pt x="0" y="50"/>
                      <a:pt x="0" y="29"/>
                      <a:pt x="0" y="8"/>
                    </a:cubicBezTo>
                    <a:cubicBezTo>
                      <a:pt x="0" y="6"/>
                      <a:pt x="0" y="4"/>
                      <a:pt x="1" y="0"/>
                    </a:cubicBezTo>
                    <a:cubicBezTo>
                      <a:pt x="104" y="0"/>
                      <a:pt x="206" y="0"/>
                      <a:pt x="310" y="0"/>
                    </a:cubicBezTo>
                    <a:cubicBezTo>
                      <a:pt x="310" y="24"/>
                      <a:pt x="310" y="48"/>
                      <a:pt x="310" y="73"/>
                    </a:cubicBezTo>
                    <a:cubicBezTo>
                      <a:pt x="207" y="73"/>
                      <a:pt x="104" y="73"/>
                      <a:pt x="0" y="73"/>
                    </a:cubicBezTo>
                    <a:close/>
                    <a:moveTo>
                      <a:pt x="196" y="58"/>
                    </a:moveTo>
                    <a:cubicBezTo>
                      <a:pt x="197" y="57"/>
                      <a:pt x="198" y="56"/>
                      <a:pt x="199" y="55"/>
                    </a:cubicBezTo>
                    <a:cubicBezTo>
                      <a:pt x="195" y="53"/>
                      <a:pt x="192" y="51"/>
                      <a:pt x="188" y="50"/>
                    </a:cubicBezTo>
                    <a:cubicBezTo>
                      <a:pt x="147" y="47"/>
                      <a:pt x="119" y="50"/>
                      <a:pt x="113" y="58"/>
                    </a:cubicBezTo>
                    <a:cubicBezTo>
                      <a:pt x="141" y="58"/>
                      <a:pt x="169" y="58"/>
                      <a:pt x="196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Freeform 28"/>
              <p:cNvSpPr>
                <a:spLocks/>
              </p:cNvSpPr>
              <p:nvPr/>
            </p:nvSpPr>
            <p:spPr bwMode="auto">
              <a:xfrm>
                <a:off x="1423988" y="3057525"/>
                <a:ext cx="79375" cy="71437"/>
              </a:xfrm>
              <a:custGeom>
                <a:avLst/>
                <a:gdLst>
                  <a:gd name="T0" fmla="*/ 19 w 59"/>
                  <a:gd name="T1" fmla="*/ 0 h 53"/>
                  <a:gd name="T2" fmla="*/ 21 w 59"/>
                  <a:gd name="T3" fmla="*/ 41 h 53"/>
                  <a:gd name="T4" fmla="*/ 47 w 59"/>
                  <a:gd name="T5" fmla="*/ 22 h 53"/>
                  <a:gd name="T6" fmla="*/ 42 w 59"/>
                  <a:gd name="T7" fmla="*/ 3 h 53"/>
                  <a:gd name="T8" fmla="*/ 56 w 59"/>
                  <a:gd name="T9" fmla="*/ 31 h 53"/>
                  <a:gd name="T10" fmla="*/ 32 w 59"/>
                  <a:gd name="T11" fmla="*/ 52 h 53"/>
                  <a:gd name="T12" fmla="*/ 4 w 59"/>
                  <a:gd name="T13" fmla="*/ 34 h 53"/>
                  <a:gd name="T14" fmla="*/ 19 w 59"/>
                  <a:gd name="T1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53">
                    <a:moveTo>
                      <a:pt x="19" y="0"/>
                    </a:moveTo>
                    <a:cubicBezTo>
                      <a:pt x="17" y="16"/>
                      <a:pt x="2" y="30"/>
                      <a:pt x="21" y="41"/>
                    </a:cubicBezTo>
                    <a:cubicBezTo>
                      <a:pt x="34" y="48"/>
                      <a:pt x="50" y="38"/>
                      <a:pt x="47" y="22"/>
                    </a:cubicBezTo>
                    <a:cubicBezTo>
                      <a:pt x="47" y="16"/>
                      <a:pt x="43" y="10"/>
                      <a:pt x="42" y="3"/>
                    </a:cubicBezTo>
                    <a:cubicBezTo>
                      <a:pt x="54" y="9"/>
                      <a:pt x="59" y="19"/>
                      <a:pt x="56" y="31"/>
                    </a:cubicBezTo>
                    <a:cubicBezTo>
                      <a:pt x="53" y="44"/>
                      <a:pt x="44" y="51"/>
                      <a:pt x="32" y="52"/>
                    </a:cubicBezTo>
                    <a:cubicBezTo>
                      <a:pt x="18" y="53"/>
                      <a:pt x="8" y="46"/>
                      <a:pt x="4" y="34"/>
                    </a:cubicBezTo>
                    <a:cubicBezTo>
                      <a:pt x="0" y="21"/>
                      <a:pt x="3" y="9"/>
                      <a:pt x="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Freeform 29"/>
              <p:cNvSpPr>
                <a:spLocks/>
              </p:cNvSpPr>
              <p:nvPr/>
            </p:nvSpPr>
            <p:spPr bwMode="auto">
              <a:xfrm>
                <a:off x="1455738" y="3038475"/>
                <a:ext cx="19050" cy="52387"/>
              </a:xfrm>
              <a:custGeom>
                <a:avLst/>
                <a:gdLst>
                  <a:gd name="T0" fmla="*/ 14 w 14"/>
                  <a:gd name="T1" fmla="*/ 20 h 39"/>
                  <a:gd name="T2" fmla="*/ 5 w 14"/>
                  <a:gd name="T3" fmla="*/ 39 h 39"/>
                  <a:gd name="T4" fmla="*/ 0 w 14"/>
                  <a:gd name="T5" fmla="*/ 21 h 39"/>
                  <a:gd name="T6" fmla="*/ 0 w 14"/>
                  <a:gd name="T7" fmla="*/ 20 h 39"/>
                  <a:gd name="T8" fmla="*/ 5 w 14"/>
                  <a:gd name="T9" fmla="*/ 0 h 39"/>
                  <a:gd name="T10" fmla="*/ 14 w 14"/>
                  <a:gd name="T1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39">
                    <a:moveTo>
                      <a:pt x="14" y="20"/>
                    </a:moveTo>
                    <a:cubicBezTo>
                      <a:pt x="11" y="27"/>
                      <a:pt x="8" y="33"/>
                      <a:pt x="5" y="39"/>
                    </a:cubicBezTo>
                    <a:cubicBezTo>
                      <a:pt x="3" y="33"/>
                      <a:pt x="2" y="27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1" y="13"/>
                      <a:pt x="3" y="7"/>
                      <a:pt x="5" y="0"/>
                    </a:cubicBezTo>
                    <a:cubicBezTo>
                      <a:pt x="8" y="7"/>
                      <a:pt x="11" y="13"/>
                      <a:pt x="14" y="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6" name="Freeform 30"/>
              <p:cNvSpPr>
                <a:spLocks/>
              </p:cNvSpPr>
              <p:nvPr/>
            </p:nvSpPr>
            <p:spPr bwMode="auto">
              <a:xfrm>
                <a:off x="1044575" y="2998788"/>
                <a:ext cx="65088" cy="57150"/>
              </a:xfrm>
              <a:custGeom>
                <a:avLst/>
                <a:gdLst>
                  <a:gd name="T0" fmla="*/ 12 w 49"/>
                  <a:gd name="T1" fmla="*/ 4 h 43"/>
                  <a:gd name="T2" fmla="*/ 16 w 49"/>
                  <a:gd name="T3" fmla="*/ 31 h 43"/>
                  <a:gd name="T4" fmla="*/ 39 w 49"/>
                  <a:gd name="T5" fmla="*/ 20 h 43"/>
                  <a:gd name="T6" fmla="*/ 32 w 49"/>
                  <a:gd name="T7" fmla="*/ 0 h 43"/>
                  <a:gd name="T8" fmla="*/ 40 w 49"/>
                  <a:gd name="T9" fmla="*/ 35 h 43"/>
                  <a:gd name="T10" fmla="*/ 9 w 49"/>
                  <a:gd name="T11" fmla="*/ 34 h 43"/>
                  <a:gd name="T12" fmla="*/ 12 w 49"/>
                  <a:gd name="T13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3">
                    <a:moveTo>
                      <a:pt x="12" y="4"/>
                    </a:moveTo>
                    <a:cubicBezTo>
                      <a:pt x="13" y="12"/>
                      <a:pt x="11" y="24"/>
                      <a:pt x="16" y="31"/>
                    </a:cubicBezTo>
                    <a:cubicBezTo>
                      <a:pt x="22" y="39"/>
                      <a:pt x="39" y="31"/>
                      <a:pt x="39" y="20"/>
                    </a:cubicBezTo>
                    <a:cubicBezTo>
                      <a:pt x="38" y="14"/>
                      <a:pt x="35" y="8"/>
                      <a:pt x="32" y="0"/>
                    </a:cubicBezTo>
                    <a:cubicBezTo>
                      <a:pt x="47" y="12"/>
                      <a:pt x="49" y="25"/>
                      <a:pt x="40" y="35"/>
                    </a:cubicBezTo>
                    <a:cubicBezTo>
                      <a:pt x="32" y="43"/>
                      <a:pt x="17" y="42"/>
                      <a:pt x="9" y="34"/>
                    </a:cubicBezTo>
                    <a:cubicBezTo>
                      <a:pt x="0" y="24"/>
                      <a:pt x="2" y="11"/>
                      <a:pt x="12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Freeform 31"/>
              <p:cNvSpPr>
                <a:spLocks/>
              </p:cNvSpPr>
              <p:nvPr/>
            </p:nvSpPr>
            <p:spPr bwMode="auto">
              <a:xfrm>
                <a:off x="1073150" y="2986088"/>
                <a:ext cx="6350" cy="38100"/>
              </a:xfrm>
              <a:custGeom>
                <a:avLst/>
                <a:gdLst>
                  <a:gd name="T0" fmla="*/ 4 w 4"/>
                  <a:gd name="T1" fmla="*/ 0 h 29"/>
                  <a:gd name="T2" fmla="*/ 4 w 4"/>
                  <a:gd name="T3" fmla="*/ 29 h 29"/>
                  <a:gd name="T4" fmla="*/ 0 w 4"/>
                  <a:gd name="T5" fmla="*/ 29 h 29"/>
                  <a:gd name="T6" fmla="*/ 0 w 4"/>
                  <a:gd name="T7" fmla="*/ 0 h 29"/>
                  <a:gd name="T8" fmla="*/ 4 w 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9">
                    <a:moveTo>
                      <a:pt x="4" y="0"/>
                    </a:moveTo>
                    <a:cubicBezTo>
                      <a:pt x="4" y="10"/>
                      <a:pt x="4" y="19"/>
                      <a:pt x="4" y="29"/>
                    </a:cubicBezTo>
                    <a:cubicBezTo>
                      <a:pt x="3" y="29"/>
                      <a:pt x="2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2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Freeform 32"/>
              <p:cNvSpPr>
                <a:spLocks/>
              </p:cNvSpPr>
              <p:nvPr/>
            </p:nvSpPr>
            <p:spPr bwMode="auto">
              <a:xfrm>
                <a:off x="1817688" y="2998788"/>
                <a:ext cx="65088" cy="55562"/>
              </a:xfrm>
              <a:custGeom>
                <a:avLst/>
                <a:gdLst>
                  <a:gd name="T0" fmla="*/ 15 w 48"/>
                  <a:gd name="T1" fmla="*/ 0 h 42"/>
                  <a:gd name="T2" fmla="*/ 16 w 48"/>
                  <a:gd name="T3" fmla="*/ 31 h 42"/>
                  <a:gd name="T4" fmla="*/ 32 w 48"/>
                  <a:gd name="T5" fmla="*/ 30 h 42"/>
                  <a:gd name="T6" fmla="*/ 36 w 48"/>
                  <a:gd name="T7" fmla="*/ 3 h 42"/>
                  <a:gd name="T8" fmla="*/ 44 w 48"/>
                  <a:gd name="T9" fmla="*/ 25 h 42"/>
                  <a:gd name="T10" fmla="*/ 26 w 48"/>
                  <a:gd name="T11" fmla="*/ 40 h 42"/>
                  <a:gd name="T12" fmla="*/ 4 w 48"/>
                  <a:gd name="T13" fmla="*/ 26 h 42"/>
                  <a:gd name="T14" fmla="*/ 15 w 48"/>
                  <a:gd name="T1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2">
                    <a:moveTo>
                      <a:pt x="15" y="0"/>
                    </a:moveTo>
                    <a:cubicBezTo>
                      <a:pt x="14" y="12"/>
                      <a:pt x="2" y="23"/>
                      <a:pt x="16" y="31"/>
                    </a:cubicBezTo>
                    <a:cubicBezTo>
                      <a:pt x="20" y="34"/>
                      <a:pt x="31" y="32"/>
                      <a:pt x="32" y="30"/>
                    </a:cubicBezTo>
                    <a:cubicBezTo>
                      <a:pt x="35" y="22"/>
                      <a:pt x="35" y="12"/>
                      <a:pt x="36" y="3"/>
                    </a:cubicBezTo>
                    <a:cubicBezTo>
                      <a:pt x="44" y="7"/>
                      <a:pt x="48" y="16"/>
                      <a:pt x="44" y="25"/>
                    </a:cubicBezTo>
                    <a:cubicBezTo>
                      <a:pt x="41" y="32"/>
                      <a:pt x="33" y="38"/>
                      <a:pt x="26" y="40"/>
                    </a:cubicBezTo>
                    <a:cubicBezTo>
                      <a:pt x="16" y="42"/>
                      <a:pt x="7" y="37"/>
                      <a:pt x="4" y="26"/>
                    </a:cubicBezTo>
                    <a:cubicBezTo>
                      <a:pt x="0" y="16"/>
                      <a:pt x="4" y="8"/>
                      <a:pt x="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Freeform 33"/>
              <p:cNvSpPr>
                <a:spLocks/>
              </p:cNvSpPr>
              <p:nvPr/>
            </p:nvSpPr>
            <p:spPr bwMode="auto">
              <a:xfrm>
                <a:off x="1846263" y="2986088"/>
                <a:ext cx="12700" cy="38100"/>
              </a:xfrm>
              <a:custGeom>
                <a:avLst/>
                <a:gdLst>
                  <a:gd name="T0" fmla="*/ 0 w 10"/>
                  <a:gd name="T1" fmla="*/ 29 h 29"/>
                  <a:gd name="T2" fmla="*/ 0 w 10"/>
                  <a:gd name="T3" fmla="*/ 0 h 29"/>
                  <a:gd name="T4" fmla="*/ 5 w 10"/>
                  <a:gd name="T5" fmla="*/ 29 h 29"/>
                  <a:gd name="T6" fmla="*/ 0 w 1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9">
                    <a:moveTo>
                      <a:pt x="0" y="29"/>
                    </a:moveTo>
                    <a:cubicBezTo>
                      <a:pt x="0" y="19"/>
                      <a:pt x="0" y="9"/>
                      <a:pt x="0" y="0"/>
                    </a:cubicBezTo>
                    <a:cubicBezTo>
                      <a:pt x="10" y="9"/>
                      <a:pt x="9" y="19"/>
                      <a:pt x="5" y="29"/>
                    </a:cubicBezTo>
                    <a:cubicBezTo>
                      <a:pt x="4" y="29"/>
                      <a:pt x="2" y="29"/>
                      <a:pt x="0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Freeform 34"/>
              <p:cNvSpPr>
                <a:spLocks/>
              </p:cNvSpPr>
              <p:nvPr/>
            </p:nvSpPr>
            <p:spPr bwMode="auto">
              <a:xfrm>
                <a:off x="1406525" y="2660650"/>
                <a:ext cx="117475" cy="15875"/>
              </a:xfrm>
              <a:custGeom>
                <a:avLst/>
                <a:gdLst>
                  <a:gd name="T0" fmla="*/ 88 w 88"/>
                  <a:gd name="T1" fmla="*/ 12 h 12"/>
                  <a:gd name="T2" fmla="*/ 0 w 88"/>
                  <a:gd name="T3" fmla="*/ 12 h 12"/>
                  <a:gd name="T4" fmla="*/ 88 w 88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8" h="12">
                    <a:moveTo>
                      <a:pt x="88" y="12"/>
                    </a:moveTo>
                    <a:cubicBezTo>
                      <a:pt x="56" y="12"/>
                      <a:pt x="29" y="12"/>
                      <a:pt x="0" y="12"/>
                    </a:cubicBezTo>
                    <a:cubicBezTo>
                      <a:pt x="7" y="1"/>
                      <a:pt x="74" y="0"/>
                      <a:pt x="88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1" name="Freeform 35"/>
              <p:cNvSpPr>
                <a:spLocks/>
              </p:cNvSpPr>
              <p:nvPr/>
            </p:nvSpPr>
            <p:spPr bwMode="auto">
              <a:xfrm>
                <a:off x="1404938" y="2779713"/>
                <a:ext cx="114300" cy="14287"/>
              </a:xfrm>
              <a:custGeom>
                <a:avLst/>
                <a:gdLst>
                  <a:gd name="T0" fmla="*/ 85 w 85"/>
                  <a:gd name="T1" fmla="*/ 10 h 10"/>
                  <a:gd name="T2" fmla="*/ 0 w 85"/>
                  <a:gd name="T3" fmla="*/ 10 h 10"/>
                  <a:gd name="T4" fmla="*/ 85 w 8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10">
                    <a:moveTo>
                      <a:pt x="85" y="10"/>
                    </a:moveTo>
                    <a:cubicBezTo>
                      <a:pt x="58" y="10"/>
                      <a:pt x="30" y="10"/>
                      <a:pt x="0" y="10"/>
                    </a:cubicBezTo>
                    <a:cubicBezTo>
                      <a:pt x="10" y="1"/>
                      <a:pt x="71" y="0"/>
                      <a:pt x="85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2" name="Freeform 36"/>
              <p:cNvSpPr>
                <a:spLocks/>
              </p:cNvSpPr>
              <p:nvPr/>
            </p:nvSpPr>
            <p:spPr bwMode="auto">
              <a:xfrm>
                <a:off x="1406525" y="2543175"/>
                <a:ext cx="114300" cy="15875"/>
              </a:xfrm>
              <a:custGeom>
                <a:avLst/>
                <a:gdLst>
                  <a:gd name="T0" fmla="*/ 83 w 86"/>
                  <a:gd name="T1" fmla="*/ 11 h 11"/>
                  <a:gd name="T2" fmla="*/ 0 w 86"/>
                  <a:gd name="T3" fmla="*/ 11 h 11"/>
                  <a:gd name="T4" fmla="*/ 75 w 86"/>
                  <a:gd name="T5" fmla="*/ 3 h 11"/>
                  <a:gd name="T6" fmla="*/ 86 w 86"/>
                  <a:gd name="T7" fmla="*/ 8 h 11"/>
                  <a:gd name="T8" fmla="*/ 83 w 8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">
                    <a:moveTo>
                      <a:pt x="83" y="11"/>
                    </a:moveTo>
                    <a:cubicBezTo>
                      <a:pt x="56" y="11"/>
                      <a:pt x="28" y="11"/>
                      <a:pt x="0" y="11"/>
                    </a:cubicBezTo>
                    <a:cubicBezTo>
                      <a:pt x="6" y="3"/>
                      <a:pt x="34" y="0"/>
                      <a:pt x="75" y="3"/>
                    </a:cubicBezTo>
                    <a:cubicBezTo>
                      <a:pt x="79" y="4"/>
                      <a:pt x="82" y="6"/>
                      <a:pt x="86" y="8"/>
                    </a:cubicBezTo>
                    <a:cubicBezTo>
                      <a:pt x="85" y="9"/>
                      <a:pt x="84" y="10"/>
                      <a:pt x="83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31" name="Group 4130"/>
          <p:cNvGrpSpPr/>
          <p:nvPr/>
        </p:nvGrpSpPr>
        <p:grpSpPr>
          <a:xfrm>
            <a:off x="2894153" y="1629447"/>
            <a:ext cx="2292892" cy="2631234"/>
            <a:chOff x="2894153" y="1629447"/>
            <a:chExt cx="2292892" cy="2631234"/>
          </a:xfrm>
        </p:grpSpPr>
        <p:grpSp>
          <p:nvGrpSpPr>
            <p:cNvPr id="31" name="Group 30"/>
            <p:cNvGrpSpPr/>
            <p:nvPr/>
          </p:nvGrpSpPr>
          <p:grpSpPr>
            <a:xfrm>
              <a:off x="2894153" y="1629447"/>
              <a:ext cx="2292892" cy="2631234"/>
              <a:chOff x="2894153" y="1629447"/>
              <a:chExt cx="2292892" cy="263123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94153" y="1629447"/>
                <a:ext cx="2292892" cy="2631234"/>
                <a:chOff x="2316299" y="2258685"/>
                <a:chExt cx="1589112" cy="216275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316300" y="2258685"/>
                  <a:ext cx="1577783" cy="2162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316299" y="3669843"/>
                  <a:ext cx="1583449" cy="7515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21963" y="3779563"/>
                  <a:ext cx="1583448" cy="5312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Coordinating with</a:t>
                  </a:r>
                  <a:br>
                    <a:rPr lang="en-US" sz="1200" dirty="0">
                      <a:solidFill>
                        <a:schemeClr val="bg1"/>
                      </a:solidFill>
                    </a:rPr>
                  </a:br>
                  <a:r>
                    <a:rPr lang="en-US" sz="1200" dirty="0">
                      <a:solidFill>
                        <a:schemeClr val="bg1"/>
                      </a:solidFill>
                    </a:rPr>
                    <a:t>storage team to support mounted drives</a:t>
                  </a: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603501" y="3093581"/>
                  <a:ext cx="796925" cy="546100"/>
                  <a:chOff x="2545448" y="3129746"/>
                  <a:chExt cx="796925" cy="546100"/>
                </a:xfrm>
              </p:grpSpPr>
              <p:sp>
                <p:nvSpPr>
                  <p:cNvPr id="47" name="Freeform 46"/>
                  <p:cNvSpPr>
                    <a:spLocks/>
                  </p:cNvSpPr>
                  <p:nvPr/>
                </p:nvSpPr>
                <p:spPr bwMode="auto">
                  <a:xfrm>
                    <a:off x="2545448" y="3439309"/>
                    <a:ext cx="473075" cy="73025"/>
                  </a:xfrm>
                  <a:custGeom>
                    <a:avLst/>
                    <a:gdLst>
                      <a:gd name="T0" fmla="*/ 386 w 768"/>
                      <a:gd name="T1" fmla="*/ 0 h 120"/>
                      <a:gd name="T2" fmla="*/ 732 w 768"/>
                      <a:gd name="T3" fmla="*/ 0 h 120"/>
                      <a:gd name="T4" fmla="*/ 768 w 768"/>
                      <a:gd name="T5" fmla="*/ 36 h 120"/>
                      <a:gd name="T6" fmla="*/ 768 w 768"/>
                      <a:gd name="T7" fmla="*/ 86 h 120"/>
                      <a:gd name="T8" fmla="*/ 733 w 768"/>
                      <a:gd name="T9" fmla="*/ 120 h 120"/>
                      <a:gd name="T10" fmla="*/ 320 w 768"/>
                      <a:gd name="T11" fmla="*/ 120 h 120"/>
                      <a:gd name="T12" fmla="*/ 36 w 768"/>
                      <a:gd name="T13" fmla="*/ 120 h 120"/>
                      <a:gd name="T14" fmla="*/ 0 w 768"/>
                      <a:gd name="T15" fmla="*/ 84 h 120"/>
                      <a:gd name="T16" fmla="*/ 0 w 768"/>
                      <a:gd name="T17" fmla="*/ 34 h 120"/>
                      <a:gd name="T18" fmla="*/ 35 w 768"/>
                      <a:gd name="T19" fmla="*/ 0 h 120"/>
                      <a:gd name="T20" fmla="*/ 386 w 768"/>
                      <a:gd name="T21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68" h="120">
                        <a:moveTo>
                          <a:pt x="386" y="0"/>
                        </a:moveTo>
                        <a:cubicBezTo>
                          <a:pt x="501" y="0"/>
                          <a:pt x="617" y="0"/>
                          <a:pt x="732" y="0"/>
                        </a:cubicBezTo>
                        <a:cubicBezTo>
                          <a:pt x="762" y="0"/>
                          <a:pt x="768" y="7"/>
                          <a:pt x="768" y="36"/>
                        </a:cubicBezTo>
                        <a:cubicBezTo>
                          <a:pt x="768" y="53"/>
                          <a:pt x="768" y="70"/>
                          <a:pt x="768" y="86"/>
                        </a:cubicBezTo>
                        <a:cubicBezTo>
                          <a:pt x="768" y="113"/>
                          <a:pt x="761" y="120"/>
                          <a:pt x="733" y="120"/>
                        </a:cubicBezTo>
                        <a:cubicBezTo>
                          <a:pt x="595" y="120"/>
                          <a:pt x="458" y="120"/>
                          <a:pt x="320" y="120"/>
                        </a:cubicBezTo>
                        <a:cubicBezTo>
                          <a:pt x="225" y="120"/>
                          <a:pt x="131" y="120"/>
                          <a:pt x="36" y="120"/>
                        </a:cubicBezTo>
                        <a:cubicBezTo>
                          <a:pt x="6" y="120"/>
                          <a:pt x="0" y="113"/>
                          <a:pt x="0" y="84"/>
                        </a:cubicBezTo>
                        <a:cubicBezTo>
                          <a:pt x="0" y="67"/>
                          <a:pt x="0" y="50"/>
                          <a:pt x="0" y="34"/>
                        </a:cubicBezTo>
                        <a:cubicBezTo>
                          <a:pt x="0" y="7"/>
                          <a:pt x="7" y="0"/>
                          <a:pt x="35" y="0"/>
                        </a:cubicBezTo>
                        <a:cubicBezTo>
                          <a:pt x="152" y="0"/>
                          <a:pt x="269" y="0"/>
                          <a:pt x="38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47"/>
                  <p:cNvSpPr>
                    <a:spLocks/>
                  </p:cNvSpPr>
                  <p:nvPr/>
                </p:nvSpPr>
                <p:spPr bwMode="auto">
                  <a:xfrm>
                    <a:off x="2545448" y="3275796"/>
                    <a:ext cx="384175" cy="74612"/>
                  </a:xfrm>
                  <a:custGeom>
                    <a:avLst/>
                    <a:gdLst>
                      <a:gd name="T0" fmla="*/ 312 w 624"/>
                      <a:gd name="T1" fmla="*/ 120 h 120"/>
                      <a:gd name="T2" fmla="*/ 36 w 624"/>
                      <a:gd name="T3" fmla="*/ 120 h 120"/>
                      <a:gd name="T4" fmla="*/ 0 w 624"/>
                      <a:gd name="T5" fmla="*/ 84 h 120"/>
                      <a:gd name="T6" fmla="*/ 0 w 624"/>
                      <a:gd name="T7" fmla="*/ 28 h 120"/>
                      <a:gd name="T8" fmla="*/ 28 w 624"/>
                      <a:gd name="T9" fmla="*/ 0 h 120"/>
                      <a:gd name="T10" fmla="*/ 596 w 624"/>
                      <a:gd name="T11" fmla="*/ 0 h 120"/>
                      <a:gd name="T12" fmla="*/ 624 w 624"/>
                      <a:gd name="T13" fmla="*/ 28 h 120"/>
                      <a:gd name="T14" fmla="*/ 624 w 624"/>
                      <a:gd name="T15" fmla="*/ 88 h 120"/>
                      <a:gd name="T16" fmla="*/ 592 w 624"/>
                      <a:gd name="T17" fmla="*/ 120 h 120"/>
                      <a:gd name="T18" fmla="*/ 312 w 624"/>
                      <a:gd name="T19" fmla="*/ 12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24" h="120">
                        <a:moveTo>
                          <a:pt x="312" y="120"/>
                        </a:moveTo>
                        <a:cubicBezTo>
                          <a:pt x="220" y="120"/>
                          <a:pt x="128" y="120"/>
                          <a:pt x="36" y="120"/>
                        </a:cubicBezTo>
                        <a:cubicBezTo>
                          <a:pt x="7" y="120"/>
                          <a:pt x="0" y="113"/>
                          <a:pt x="0" y="84"/>
                        </a:cubicBezTo>
                        <a:cubicBezTo>
                          <a:pt x="0" y="65"/>
                          <a:pt x="0" y="47"/>
                          <a:pt x="0" y="28"/>
                        </a:cubicBezTo>
                        <a:cubicBezTo>
                          <a:pt x="1" y="8"/>
                          <a:pt x="9" y="0"/>
                          <a:pt x="28" y="0"/>
                        </a:cubicBezTo>
                        <a:cubicBezTo>
                          <a:pt x="218" y="0"/>
                          <a:pt x="407" y="0"/>
                          <a:pt x="596" y="0"/>
                        </a:cubicBezTo>
                        <a:cubicBezTo>
                          <a:pt x="615" y="0"/>
                          <a:pt x="623" y="8"/>
                          <a:pt x="624" y="28"/>
                        </a:cubicBezTo>
                        <a:cubicBezTo>
                          <a:pt x="624" y="48"/>
                          <a:pt x="624" y="68"/>
                          <a:pt x="624" y="88"/>
                        </a:cubicBezTo>
                        <a:cubicBezTo>
                          <a:pt x="624" y="112"/>
                          <a:pt x="616" y="120"/>
                          <a:pt x="592" y="120"/>
                        </a:cubicBezTo>
                        <a:cubicBezTo>
                          <a:pt x="498" y="120"/>
                          <a:pt x="405" y="120"/>
                          <a:pt x="312" y="1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48"/>
                  <p:cNvSpPr>
                    <a:spLocks/>
                  </p:cNvSpPr>
                  <p:nvPr/>
                </p:nvSpPr>
                <p:spPr bwMode="auto">
                  <a:xfrm>
                    <a:off x="2958198" y="3275796"/>
                    <a:ext cx="384175" cy="74612"/>
                  </a:xfrm>
                  <a:custGeom>
                    <a:avLst/>
                    <a:gdLst>
                      <a:gd name="T0" fmla="*/ 312 w 624"/>
                      <a:gd name="T1" fmla="*/ 120 h 120"/>
                      <a:gd name="T2" fmla="*/ 36 w 624"/>
                      <a:gd name="T3" fmla="*/ 120 h 120"/>
                      <a:gd name="T4" fmla="*/ 0 w 624"/>
                      <a:gd name="T5" fmla="*/ 84 h 120"/>
                      <a:gd name="T6" fmla="*/ 0 w 624"/>
                      <a:gd name="T7" fmla="*/ 28 h 120"/>
                      <a:gd name="T8" fmla="*/ 28 w 624"/>
                      <a:gd name="T9" fmla="*/ 0 h 120"/>
                      <a:gd name="T10" fmla="*/ 596 w 624"/>
                      <a:gd name="T11" fmla="*/ 0 h 120"/>
                      <a:gd name="T12" fmla="*/ 624 w 624"/>
                      <a:gd name="T13" fmla="*/ 28 h 120"/>
                      <a:gd name="T14" fmla="*/ 624 w 624"/>
                      <a:gd name="T15" fmla="*/ 88 h 120"/>
                      <a:gd name="T16" fmla="*/ 592 w 624"/>
                      <a:gd name="T17" fmla="*/ 120 h 120"/>
                      <a:gd name="T18" fmla="*/ 312 w 624"/>
                      <a:gd name="T19" fmla="*/ 12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24" h="120">
                        <a:moveTo>
                          <a:pt x="312" y="120"/>
                        </a:moveTo>
                        <a:cubicBezTo>
                          <a:pt x="220" y="120"/>
                          <a:pt x="128" y="120"/>
                          <a:pt x="36" y="120"/>
                        </a:cubicBezTo>
                        <a:cubicBezTo>
                          <a:pt x="7" y="120"/>
                          <a:pt x="0" y="113"/>
                          <a:pt x="0" y="84"/>
                        </a:cubicBezTo>
                        <a:cubicBezTo>
                          <a:pt x="0" y="65"/>
                          <a:pt x="0" y="47"/>
                          <a:pt x="0" y="28"/>
                        </a:cubicBezTo>
                        <a:cubicBezTo>
                          <a:pt x="1" y="8"/>
                          <a:pt x="9" y="0"/>
                          <a:pt x="28" y="0"/>
                        </a:cubicBezTo>
                        <a:cubicBezTo>
                          <a:pt x="218" y="0"/>
                          <a:pt x="407" y="0"/>
                          <a:pt x="596" y="0"/>
                        </a:cubicBezTo>
                        <a:cubicBezTo>
                          <a:pt x="615" y="0"/>
                          <a:pt x="623" y="8"/>
                          <a:pt x="624" y="28"/>
                        </a:cubicBezTo>
                        <a:cubicBezTo>
                          <a:pt x="624" y="48"/>
                          <a:pt x="624" y="68"/>
                          <a:pt x="624" y="88"/>
                        </a:cubicBezTo>
                        <a:cubicBezTo>
                          <a:pt x="624" y="112"/>
                          <a:pt x="616" y="120"/>
                          <a:pt x="592" y="120"/>
                        </a:cubicBezTo>
                        <a:cubicBezTo>
                          <a:pt x="498" y="120"/>
                          <a:pt x="405" y="120"/>
                          <a:pt x="312" y="1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9"/>
                  <p:cNvSpPr>
                    <a:spLocks/>
                  </p:cNvSpPr>
                  <p:nvPr/>
                </p:nvSpPr>
                <p:spPr bwMode="auto">
                  <a:xfrm>
                    <a:off x="2899460" y="3601234"/>
                    <a:ext cx="222250" cy="74612"/>
                  </a:xfrm>
                  <a:custGeom>
                    <a:avLst/>
                    <a:gdLst>
                      <a:gd name="T0" fmla="*/ 181 w 360"/>
                      <a:gd name="T1" fmla="*/ 0 h 120"/>
                      <a:gd name="T2" fmla="*/ 324 w 360"/>
                      <a:gd name="T3" fmla="*/ 0 h 120"/>
                      <a:gd name="T4" fmla="*/ 360 w 360"/>
                      <a:gd name="T5" fmla="*/ 35 h 120"/>
                      <a:gd name="T6" fmla="*/ 360 w 360"/>
                      <a:gd name="T7" fmla="*/ 93 h 120"/>
                      <a:gd name="T8" fmla="*/ 333 w 360"/>
                      <a:gd name="T9" fmla="*/ 120 h 120"/>
                      <a:gd name="T10" fmla="*/ 28 w 360"/>
                      <a:gd name="T11" fmla="*/ 120 h 120"/>
                      <a:gd name="T12" fmla="*/ 0 w 360"/>
                      <a:gd name="T13" fmla="*/ 91 h 120"/>
                      <a:gd name="T14" fmla="*/ 0 w 360"/>
                      <a:gd name="T15" fmla="*/ 33 h 120"/>
                      <a:gd name="T16" fmla="*/ 33 w 360"/>
                      <a:gd name="T17" fmla="*/ 0 h 120"/>
                      <a:gd name="T18" fmla="*/ 181 w 360"/>
                      <a:gd name="T19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120">
                        <a:moveTo>
                          <a:pt x="181" y="0"/>
                        </a:moveTo>
                        <a:cubicBezTo>
                          <a:pt x="229" y="0"/>
                          <a:pt x="276" y="0"/>
                          <a:pt x="324" y="0"/>
                        </a:cubicBezTo>
                        <a:cubicBezTo>
                          <a:pt x="353" y="0"/>
                          <a:pt x="360" y="7"/>
                          <a:pt x="360" y="35"/>
                        </a:cubicBezTo>
                        <a:cubicBezTo>
                          <a:pt x="360" y="54"/>
                          <a:pt x="360" y="73"/>
                          <a:pt x="360" y="93"/>
                        </a:cubicBezTo>
                        <a:cubicBezTo>
                          <a:pt x="360" y="110"/>
                          <a:pt x="351" y="120"/>
                          <a:pt x="333" y="120"/>
                        </a:cubicBezTo>
                        <a:cubicBezTo>
                          <a:pt x="231" y="120"/>
                          <a:pt x="129" y="120"/>
                          <a:pt x="28" y="120"/>
                        </a:cubicBezTo>
                        <a:cubicBezTo>
                          <a:pt x="8" y="120"/>
                          <a:pt x="0" y="111"/>
                          <a:pt x="0" y="91"/>
                        </a:cubicBezTo>
                        <a:cubicBezTo>
                          <a:pt x="0" y="72"/>
                          <a:pt x="0" y="53"/>
                          <a:pt x="0" y="33"/>
                        </a:cubicBezTo>
                        <a:cubicBezTo>
                          <a:pt x="0" y="7"/>
                          <a:pt x="7" y="0"/>
                          <a:pt x="33" y="0"/>
                        </a:cubicBezTo>
                        <a:cubicBezTo>
                          <a:pt x="82" y="0"/>
                          <a:pt x="131" y="0"/>
                          <a:pt x="18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auto">
                  <a:xfrm>
                    <a:off x="2545448" y="3601234"/>
                    <a:ext cx="147638" cy="74612"/>
                  </a:xfrm>
                  <a:custGeom>
                    <a:avLst/>
                    <a:gdLst>
                      <a:gd name="T0" fmla="*/ 122 w 240"/>
                      <a:gd name="T1" fmla="*/ 0 h 120"/>
                      <a:gd name="T2" fmla="*/ 210 w 240"/>
                      <a:gd name="T3" fmla="*/ 0 h 120"/>
                      <a:gd name="T4" fmla="*/ 240 w 240"/>
                      <a:gd name="T5" fmla="*/ 30 h 120"/>
                      <a:gd name="T6" fmla="*/ 240 w 240"/>
                      <a:gd name="T7" fmla="*/ 92 h 120"/>
                      <a:gd name="T8" fmla="*/ 212 w 240"/>
                      <a:gd name="T9" fmla="*/ 120 h 120"/>
                      <a:gd name="T10" fmla="*/ 28 w 240"/>
                      <a:gd name="T11" fmla="*/ 120 h 120"/>
                      <a:gd name="T12" fmla="*/ 0 w 240"/>
                      <a:gd name="T13" fmla="*/ 92 h 120"/>
                      <a:gd name="T14" fmla="*/ 0 w 240"/>
                      <a:gd name="T15" fmla="*/ 28 h 120"/>
                      <a:gd name="T16" fmla="*/ 28 w 240"/>
                      <a:gd name="T17" fmla="*/ 0 h 120"/>
                      <a:gd name="T18" fmla="*/ 122 w 240"/>
                      <a:gd name="T19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0" h="120">
                        <a:moveTo>
                          <a:pt x="122" y="0"/>
                        </a:moveTo>
                        <a:cubicBezTo>
                          <a:pt x="151" y="0"/>
                          <a:pt x="181" y="0"/>
                          <a:pt x="210" y="0"/>
                        </a:cubicBezTo>
                        <a:cubicBezTo>
                          <a:pt x="232" y="0"/>
                          <a:pt x="240" y="8"/>
                          <a:pt x="240" y="30"/>
                        </a:cubicBezTo>
                        <a:cubicBezTo>
                          <a:pt x="240" y="51"/>
                          <a:pt x="240" y="71"/>
                          <a:pt x="240" y="92"/>
                        </a:cubicBezTo>
                        <a:cubicBezTo>
                          <a:pt x="239" y="112"/>
                          <a:pt x="231" y="120"/>
                          <a:pt x="212" y="120"/>
                        </a:cubicBezTo>
                        <a:cubicBezTo>
                          <a:pt x="151" y="120"/>
                          <a:pt x="89" y="120"/>
                          <a:pt x="28" y="120"/>
                        </a:cubicBezTo>
                        <a:cubicBezTo>
                          <a:pt x="8" y="120"/>
                          <a:pt x="0" y="112"/>
                          <a:pt x="0" y="92"/>
                        </a:cubicBezTo>
                        <a:cubicBezTo>
                          <a:pt x="0" y="71"/>
                          <a:pt x="0" y="49"/>
                          <a:pt x="0" y="28"/>
                        </a:cubicBezTo>
                        <a:cubicBezTo>
                          <a:pt x="0" y="8"/>
                          <a:pt x="9" y="0"/>
                          <a:pt x="28" y="0"/>
                        </a:cubicBezTo>
                        <a:cubicBezTo>
                          <a:pt x="60" y="0"/>
                          <a:pt x="91" y="0"/>
                          <a:pt x="1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auto">
                  <a:xfrm>
                    <a:off x="2721660" y="3601234"/>
                    <a:ext cx="149225" cy="74612"/>
                  </a:xfrm>
                  <a:custGeom>
                    <a:avLst/>
                    <a:gdLst>
                      <a:gd name="T0" fmla="*/ 120 w 240"/>
                      <a:gd name="T1" fmla="*/ 120 h 120"/>
                      <a:gd name="T2" fmla="*/ 30 w 240"/>
                      <a:gd name="T3" fmla="*/ 120 h 120"/>
                      <a:gd name="T4" fmla="*/ 0 w 240"/>
                      <a:gd name="T5" fmla="*/ 90 h 120"/>
                      <a:gd name="T6" fmla="*/ 0 w 240"/>
                      <a:gd name="T7" fmla="*/ 28 h 120"/>
                      <a:gd name="T8" fmla="*/ 28 w 240"/>
                      <a:gd name="T9" fmla="*/ 0 h 120"/>
                      <a:gd name="T10" fmla="*/ 212 w 240"/>
                      <a:gd name="T11" fmla="*/ 0 h 120"/>
                      <a:gd name="T12" fmla="*/ 240 w 240"/>
                      <a:gd name="T13" fmla="*/ 28 h 120"/>
                      <a:gd name="T14" fmla="*/ 240 w 240"/>
                      <a:gd name="T15" fmla="*/ 92 h 120"/>
                      <a:gd name="T16" fmla="*/ 212 w 240"/>
                      <a:gd name="T17" fmla="*/ 120 h 120"/>
                      <a:gd name="T18" fmla="*/ 120 w 240"/>
                      <a:gd name="T19" fmla="*/ 12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0" h="120">
                        <a:moveTo>
                          <a:pt x="120" y="120"/>
                        </a:moveTo>
                        <a:cubicBezTo>
                          <a:pt x="90" y="120"/>
                          <a:pt x="60" y="120"/>
                          <a:pt x="30" y="120"/>
                        </a:cubicBezTo>
                        <a:cubicBezTo>
                          <a:pt x="8" y="120"/>
                          <a:pt x="0" y="112"/>
                          <a:pt x="0" y="90"/>
                        </a:cubicBezTo>
                        <a:cubicBezTo>
                          <a:pt x="0" y="69"/>
                          <a:pt x="0" y="49"/>
                          <a:pt x="0" y="28"/>
                        </a:cubicBezTo>
                        <a:cubicBezTo>
                          <a:pt x="0" y="8"/>
                          <a:pt x="8" y="0"/>
                          <a:pt x="28" y="0"/>
                        </a:cubicBezTo>
                        <a:cubicBezTo>
                          <a:pt x="89" y="0"/>
                          <a:pt x="150" y="0"/>
                          <a:pt x="212" y="0"/>
                        </a:cubicBezTo>
                        <a:cubicBezTo>
                          <a:pt x="231" y="0"/>
                          <a:pt x="239" y="8"/>
                          <a:pt x="240" y="28"/>
                        </a:cubicBezTo>
                        <a:cubicBezTo>
                          <a:pt x="240" y="49"/>
                          <a:pt x="240" y="71"/>
                          <a:pt x="240" y="92"/>
                        </a:cubicBezTo>
                        <a:cubicBezTo>
                          <a:pt x="240" y="111"/>
                          <a:pt x="231" y="120"/>
                          <a:pt x="212" y="120"/>
                        </a:cubicBezTo>
                        <a:cubicBezTo>
                          <a:pt x="181" y="120"/>
                          <a:pt x="151" y="120"/>
                          <a:pt x="120" y="1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13"/>
                  <p:cNvSpPr>
                    <a:spLocks/>
                  </p:cNvSpPr>
                  <p:nvPr/>
                </p:nvSpPr>
                <p:spPr bwMode="auto">
                  <a:xfrm>
                    <a:off x="2545448" y="3129746"/>
                    <a:ext cx="515938" cy="12700"/>
                  </a:xfrm>
                  <a:custGeom>
                    <a:avLst/>
                    <a:gdLst>
                      <a:gd name="T0" fmla="*/ 838 w 838"/>
                      <a:gd name="T1" fmla="*/ 0 h 22"/>
                      <a:gd name="T2" fmla="*/ 838 w 838"/>
                      <a:gd name="T3" fmla="*/ 22 h 22"/>
                      <a:gd name="T4" fmla="*/ 0 w 838"/>
                      <a:gd name="T5" fmla="*/ 22 h 22"/>
                      <a:gd name="T6" fmla="*/ 0 w 838"/>
                      <a:gd name="T7" fmla="*/ 0 h 22"/>
                      <a:gd name="T8" fmla="*/ 838 w 838"/>
                      <a:gd name="T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8" h="22">
                        <a:moveTo>
                          <a:pt x="838" y="0"/>
                        </a:moveTo>
                        <a:cubicBezTo>
                          <a:pt x="838" y="8"/>
                          <a:pt x="838" y="15"/>
                          <a:pt x="838" y="22"/>
                        </a:cubicBezTo>
                        <a:cubicBezTo>
                          <a:pt x="558" y="22"/>
                          <a:pt x="280" y="22"/>
                          <a:pt x="0" y="22"/>
                        </a:cubicBezTo>
                        <a:cubicBezTo>
                          <a:pt x="0" y="15"/>
                          <a:pt x="0" y="8"/>
                          <a:pt x="0" y="0"/>
                        </a:cubicBezTo>
                        <a:cubicBezTo>
                          <a:pt x="279" y="0"/>
                          <a:pt x="558" y="0"/>
                          <a:pt x="83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14"/>
                  <p:cNvSpPr>
                    <a:spLocks/>
                  </p:cNvSpPr>
                  <p:nvPr/>
                </p:nvSpPr>
                <p:spPr bwMode="auto">
                  <a:xfrm>
                    <a:off x="2545448" y="3232934"/>
                    <a:ext cx="220663" cy="12700"/>
                  </a:xfrm>
                  <a:custGeom>
                    <a:avLst/>
                    <a:gdLst>
                      <a:gd name="T0" fmla="*/ 358 w 358"/>
                      <a:gd name="T1" fmla="*/ 0 h 22"/>
                      <a:gd name="T2" fmla="*/ 358 w 358"/>
                      <a:gd name="T3" fmla="*/ 22 h 22"/>
                      <a:gd name="T4" fmla="*/ 0 w 358"/>
                      <a:gd name="T5" fmla="*/ 22 h 22"/>
                      <a:gd name="T6" fmla="*/ 0 w 358"/>
                      <a:gd name="T7" fmla="*/ 0 h 22"/>
                      <a:gd name="T8" fmla="*/ 358 w 358"/>
                      <a:gd name="T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8" h="22">
                        <a:moveTo>
                          <a:pt x="358" y="0"/>
                        </a:moveTo>
                        <a:cubicBezTo>
                          <a:pt x="358" y="8"/>
                          <a:pt x="358" y="14"/>
                          <a:pt x="358" y="22"/>
                        </a:cubicBezTo>
                        <a:cubicBezTo>
                          <a:pt x="239" y="22"/>
                          <a:pt x="120" y="22"/>
                          <a:pt x="0" y="22"/>
                        </a:cubicBezTo>
                        <a:cubicBezTo>
                          <a:pt x="0" y="14"/>
                          <a:pt x="0" y="8"/>
                          <a:pt x="0" y="0"/>
                        </a:cubicBezTo>
                        <a:cubicBezTo>
                          <a:pt x="119" y="0"/>
                          <a:pt x="238" y="0"/>
                          <a:pt x="35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15"/>
                  <p:cNvSpPr>
                    <a:spLocks/>
                  </p:cNvSpPr>
                  <p:nvPr/>
                </p:nvSpPr>
                <p:spPr bwMode="auto">
                  <a:xfrm>
                    <a:off x="2959785" y="3232934"/>
                    <a:ext cx="190500" cy="12700"/>
                  </a:xfrm>
                  <a:custGeom>
                    <a:avLst/>
                    <a:gdLst>
                      <a:gd name="T0" fmla="*/ 310 w 310"/>
                      <a:gd name="T1" fmla="*/ 0 h 22"/>
                      <a:gd name="T2" fmla="*/ 310 w 310"/>
                      <a:gd name="T3" fmla="*/ 22 h 22"/>
                      <a:gd name="T4" fmla="*/ 0 w 310"/>
                      <a:gd name="T5" fmla="*/ 22 h 22"/>
                      <a:gd name="T6" fmla="*/ 0 w 310"/>
                      <a:gd name="T7" fmla="*/ 0 h 22"/>
                      <a:gd name="T8" fmla="*/ 310 w 310"/>
                      <a:gd name="T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0" h="22">
                        <a:moveTo>
                          <a:pt x="310" y="0"/>
                        </a:moveTo>
                        <a:cubicBezTo>
                          <a:pt x="310" y="8"/>
                          <a:pt x="310" y="15"/>
                          <a:pt x="310" y="22"/>
                        </a:cubicBezTo>
                        <a:cubicBezTo>
                          <a:pt x="206" y="22"/>
                          <a:pt x="104" y="22"/>
                          <a:pt x="0" y="22"/>
                        </a:cubicBezTo>
                        <a:cubicBezTo>
                          <a:pt x="0" y="15"/>
                          <a:pt x="0" y="8"/>
                          <a:pt x="0" y="0"/>
                        </a:cubicBezTo>
                        <a:cubicBezTo>
                          <a:pt x="103" y="0"/>
                          <a:pt x="206" y="0"/>
                          <a:pt x="31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16"/>
                  <p:cNvSpPr>
                    <a:spLocks/>
                  </p:cNvSpPr>
                  <p:nvPr/>
                </p:nvSpPr>
                <p:spPr bwMode="auto">
                  <a:xfrm>
                    <a:off x="2545448" y="3558371"/>
                    <a:ext cx="176213" cy="12700"/>
                  </a:xfrm>
                  <a:custGeom>
                    <a:avLst/>
                    <a:gdLst>
                      <a:gd name="T0" fmla="*/ 0 w 286"/>
                      <a:gd name="T1" fmla="*/ 22 h 22"/>
                      <a:gd name="T2" fmla="*/ 0 w 286"/>
                      <a:gd name="T3" fmla="*/ 0 h 22"/>
                      <a:gd name="T4" fmla="*/ 286 w 286"/>
                      <a:gd name="T5" fmla="*/ 0 h 22"/>
                      <a:gd name="T6" fmla="*/ 286 w 286"/>
                      <a:gd name="T7" fmla="*/ 22 h 22"/>
                      <a:gd name="T8" fmla="*/ 0 w 286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6" h="22">
                        <a:moveTo>
                          <a:pt x="0" y="22"/>
                        </a:moveTo>
                        <a:cubicBezTo>
                          <a:pt x="0" y="14"/>
                          <a:pt x="0" y="8"/>
                          <a:pt x="0" y="0"/>
                        </a:cubicBezTo>
                        <a:cubicBezTo>
                          <a:pt x="95" y="0"/>
                          <a:pt x="190" y="0"/>
                          <a:pt x="286" y="0"/>
                        </a:cubicBezTo>
                        <a:cubicBezTo>
                          <a:pt x="286" y="7"/>
                          <a:pt x="286" y="14"/>
                          <a:pt x="286" y="22"/>
                        </a:cubicBezTo>
                        <a:cubicBezTo>
                          <a:pt x="191" y="22"/>
                          <a:pt x="96" y="22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17"/>
                  <p:cNvSpPr>
                    <a:spLocks/>
                  </p:cNvSpPr>
                  <p:nvPr/>
                </p:nvSpPr>
                <p:spPr bwMode="auto">
                  <a:xfrm>
                    <a:off x="2545448" y="3394859"/>
                    <a:ext cx="146050" cy="14287"/>
                  </a:xfrm>
                  <a:custGeom>
                    <a:avLst/>
                    <a:gdLst>
                      <a:gd name="T0" fmla="*/ 0 w 238"/>
                      <a:gd name="T1" fmla="*/ 22 h 22"/>
                      <a:gd name="T2" fmla="*/ 0 w 238"/>
                      <a:gd name="T3" fmla="*/ 0 h 22"/>
                      <a:gd name="T4" fmla="*/ 238 w 238"/>
                      <a:gd name="T5" fmla="*/ 0 h 22"/>
                      <a:gd name="T6" fmla="*/ 238 w 238"/>
                      <a:gd name="T7" fmla="*/ 22 h 22"/>
                      <a:gd name="T8" fmla="*/ 0 w 238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8" h="22">
                        <a:moveTo>
                          <a:pt x="0" y="22"/>
                        </a:moveTo>
                        <a:cubicBezTo>
                          <a:pt x="0" y="14"/>
                          <a:pt x="0" y="7"/>
                          <a:pt x="0" y="0"/>
                        </a:cubicBezTo>
                        <a:cubicBezTo>
                          <a:pt x="80" y="0"/>
                          <a:pt x="158" y="0"/>
                          <a:pt x="238" y="0"/>
                        </a:cubicBezTo>
                        <a:cubicBezTo>
                          <a:pt x="238" y="7"/>
                          <a:pt x="238" y="14"/>
                          <a:pt x="238" y="22"/>
                        </a:cubicBezTo>
                        <a:cubicBezTo>
                          <a:pt x="159" y="22"/>
                          <a:pt x="80" y="22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641725" y="1917700"/>
                <a:ext cx="815975" cy="1169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25" name="Group 39"/>
            <p:cNvGrpSpPr>
              <a:grpSpLocks noChangeAspect="1"/>
            </p:cNvGrpSpPr>
            <p:nvPr/>
          </p:nvGrpSpPr>
          <p:grpSpPr bwMode="auto">
            <a:xfrm>
              <a:off x="3415918" y="2135189"/>
              <a:ext cx="1249363" cy="963612"/>
              <a:chOff x="2168" y="1345"/>
              <a:chExt cx="787" cy="607"/>
            </a:xfrm>
          </p:grpSpPr>
          <p:sp>
            <p:nvSpPr>
              <p:cNvPr id="4126" name="AutoShape 38"/>
              <p:cNvSpPr>
                <a:spLocks noChangeAspect="1" noChangeArrowheads="1" noTextEdit="1"/>
              </p:cNvSpPr>
              <p:nvPr/>
            </p:nvSpPr>
            <p:spPr bwMode="auto">
              <a:xfrm>
                <a:off x="2168" y="1345"/>
                <a:ext cx="787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Freeform 40"/>
              <p:cNvSpPr>
                <a:spLocks/>
              </p:cNvSpPr>
              <p:nvPr/>
            </p:nvSpPr>
            <p:spPr bwMode="auto">
              <a:xfrm>
                <a:off x="2169" y="1346"/>
                <a:ext cx="787" cy="469"/>
              </a:xfrm>
              <a:custGeom>
                <a:avLst/>
                <a:gdLst>
                  <a:gd name="T0" fmla="*/ 798 w 798"/>
                  <a:gd name="T1" fmla="*/ 475 h 475"/>
                  <a:gd name="T2" fmla="*/ 0 w 798"/>
                  <a:gd name="T3" fmla="*/ 475 h 475"/>
                  <a:gd name="T4" fmla="*/ 31 w 798"/>
                  <a:gd name="T5" fmla="*/ 366 h 475"/>
                  <a:gd name="T6" fmla="*/ 132 w 798"/>
                  <a:gd name="T7" fmla="*/ 14 h 475"/>
                  <a:gd name="T8" fmla="*/ 150 w 798"/>
                  <a:gd name="T9" fmla="*/ 0 h 475"/>
                  <a:gd name="T10" fmla="*/ 650 w 798"/>
                  <a:gd name="T11" fmla="*/ 0 h 475"/>
                  <a:gd name="T12" fmla="*/ 667 w 798"/>
                  <a:gd name="T13" fmla="*/ 12 h 475"/>
                  <a:gd name="T14" fmla="*/ 796 w 798"/>
                  <a:gd name="T15" fmla="*/ 465 h 475"/>
                  <a:gd name="T16" fmla="*/ 798 w 798"/>
                  <a:gd name="T17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475">
                    <a:moveTo>
                      <a:pt x="798" y="475"/>
                    </a:moveTo>
                    <a:cubicBezTo>
                      <a:pt x="532" y="475"/>
                      <a:pt x="267" y="475"/>
                      <a:pt x="0" y="475"/>
                    </a:cubicBezTo>
                    <a:cubicBezTo>
                      <a:pt x="11" y="438"/>
                      <a:pt x="21" y="402"/>
                      <a:pt x="31" y="366"/>
                    </a:cubicBezTo>
                    <a:cubicBezTo>
                      <a:pt x="65" y="249"/>
                      <a:pt x="99" y="132"/>
                      <a:pt x="132" y="14"/>
                    </a:cubicBezTo>
                    <a:cubicBezTo>
                      <a:pt x="135" y="4"/>
                      <a:pt x="139" y="0"/>
                      <a:pt x="150" y="0"/>
                    </a:cubicBezTo>
                    <a:cubicBezTo>
                      <a:pt x="317" y="1"/>
                      <a:pt x="483" y="1"/>
                      <a:pt x="650" y="0"/>
                    </a:cubicBezTo>
                    <a:cubicBezTo>
                      <a:pt x="659" y="0"/>
                      <a:pt x="664" y="2"/>
                      <a:pt x="667" y="12"/>
                    </a:cubicBezTo>
                    <a:cubicBezTo>
                      <a:pt x="709" y="163"/>
                      <a:pt x="753" y="314"/>
                      <a:pt x="796" y="465"/>
                    </a:cubicBezTo>
                    <a:cubicBezTo>
                      <a:pt x="797" y="468"/>
                      <a:pt x="797" y="471"/>
                      <a:pt x="798" y="4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Freeform 41"/>
              <p:cNvSpPr>
                <a:spLocks noEditPoints="1"/>
              </p:cNvSpPr>
              <p:nvPr/>
            </p:nvSpPr>
            <p:spPr bwMode="auto">
              <a:xfrm>
                <a:off x="2170" y="1834"/>
                <a:ext cx="786" cy="119"/>
              </a:xfrm>
              <a:custGeom>
                <a:avLst/>
                <a:gdLst>
                  <a:gd name="T0" fmla="*/ 797 w 797"/>
                  <a:gd name="T1" fmla="*/ 0 h 121"/>
                  <a:gd name="T2" fmla="*/ 797 w 797"/>
                  <a:gd name="T3" fmla="*/ 121 h 121"/>
                  <a:gd name="T4" fmla="*/ 0 w 797"/>
                  <a:gd name="T5" fmla="*/ 121 h 121"/>
                  <a:gd name="T6" fmla="*/ 0 w 797"/>
                  <a:gd name="T7" fmla="*/ 0 h 121"/>
                  <a:gd name="T8" fmla="*/ 797 w 797"/>
                  <a:gd name="T9" fmla="*/ 0 h 121"/>
                  <a:gd name="T10" fmla="*/ 589 w 797"/>
                  <a:gd name="T11" fmla="*/ 57 h 121"/>
                  <a:gd name="T12" fmla="*/ 208 w 797"/>
                  <a:gd name="T13" fmla="*/ 57 h 121"/>
                  <a:gd name="T14" fmla="*/ 589 w 797"/>
                  <a:gd name="T15" fmla="*/ 57 h 121"/>
                  <a:gd name="T16" fmla="*/ 746 w 797"/>
                  <a:gd name="T17" fmla="*/ 45 h 121"/>
                  <a:gd name="T18" fmla="*/ 726 w 797"/>
                  <a:gd name="T19" fmla="*/ 61 h 121"/>
                  <a:gd name="T20" fmla="*/ 743 w 797"/>
                  <a:gd name="T21" fmla="*/ 72 h 121"/>
                  <a:gd name="T22" fmla="*/ 761 w 797"/>
                  <a:gd name="T23" fmla="*/ 60 h 121"/>
                  <a:gd name="T24" fmla="*/ 746 w 797"/>
                  <a:gd name="T25" fmla="*/ 4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7" h="121">
                    <a:moveTo>
                      <a:pt x="797" y="0"/>
                    </a:moveTo>
                    <a:cubicBezTo>
                      <a:pt x="797" y="40"/>
                      <a:pt x="797" y="80"/>
                      <a:pt x="797" y="121"/>
                    </a:cubicBezTo>
                    <a:cubicBezTo>
                      <a:pt x="531" y="121"/>
                      <a:pt x="266" y="121"/>
                      <a:pt x="0" y="121"/>
                    </a:cubicBezTo>
                    <a:cubicBezTo>
                      <a:pt x="0" y="80"/>
                      <a:pt x="0" y="40"/>
                      <a:pt x="0" y="0"/>
                    </a:cubicBezTo>
                    <a:cubicBezTo>
                      <a:pt x="265" y="0"/>
                      <a:pt x="531" y="0"/>
                      <a:pt x="797" y="0"/>
                    </a:cubicBezTo>
                    <a:close/>
                    <a:moveTo>
                      <a:pt x="589" y="57"/>
                    </a:moveTo>
                    <a:cubicBezTo>
                      <a:pt x="461" y="57"/>
                      <a:pt x="336" y="57"/>
                      <a:pt x="208" y="57"/>
                    </a:cubicBezTo>
                    <a:cubicBezTo>
                      <a:pt x="219" y="68"/>
                      <a:pt x="578" y="69"/>
                      <a:pt x="589" y="57"/>
                    </a:cubicBezTo>
                    <a:close/>
                    <a:moveTo>
                      <a:pt x="746" y="45"/>
                    </a:moveTo>
                    <a:cubicBezTo>
                      <a:pt x="734" y="47"/>
                      <a:pt x="725" y="49"/>
                      <a:pt x="726" y="61"/>
                    </a:cubicBezTo>
                    <a:cubicBezTo>
                      <a:pt x="726" y="71"/>
                      <a:pt x="734" y="72"/>
                      <a:pt x="743" y="72"/>
                    </a:cubicBezTo>
                    <a:cubicBezTo>
                      <a:pt x="752" y="72"/>
                      <a:pt x="762" y="71"/>
                      <a:pt x="761" y="60"/>
                    </a:cubicBezTo>
                    <a:cubicBezTo>
                      <a:pt x="760" y="54"/>
                      <a:pt x="751" y="50"/>
                      <a:pt x="746" y="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Freeform 42"/>
              <p:cNvSpPr>
                <a:spLocks/>
              </p:cNvSpPr>
              <p:nvPr/>
            </p:nvSpPr>
            <p:spPr bwMode="auto">
              <a:xfrm>
                <a:off x="2375" y="1890"/>
                <a:ext cx="376" cy="12"/>
              </a:xfrm>
              <a:custGeom>
                <a:avLst/>
                <a:gdLst>
                  <a:gd name="T0" fmla="*/ 381 w 381"/>
                  <a:gd name="T1" fmla="*/ 0 h 12"/>
                  <a:gd name="T2" fmla="*/ 0 w 381"/>
                  <a:gd name="T3" fmla="*/ 0 h 12"/>
                  <a:gd name="T4" fmla="*/ 381 w 381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1" h="12">
                    <a:moveTo>
                      <a:pt x="381" y="0"/>
                    </a:moveTo>
                    <a:cubicBezTo>
                      <a:pt x="370" y="12"/>
                      <a:pt x="11" y="11"/>
                      <a:pt x="0" y="0"/>
                    </a:cubicBezTo>
                    <a:cubicBezTo>
                      <a:pt x="128" y="0"/>
                      <a:pt x="253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Freeform 43"/>
              <p:cNvSpPr>
                <a:spLocks/>
              </p:cNvSpPr>
              <p:nvPr/>
            </p:nvSpPr>
            <p:spPr bwMode="auto">
              <a:xfrm>
                <a:off x="2885" y="1878"/>
                <a:ext cx="36" cy="27"/>
              </a:xfrm>
              <a:custGeom>
                <a:avLst/>
                <a:gdLst>
                  <a:gd name="T0" fmla="*/ 21 w 37"/>
                  <a:gd name="T1" fmla="*/ 0 h 27"/>
                  <a:gd name="T2" fmla="*/ 36 w 37"/>
                  <a:gd name="T3" fmla="*/ 15 h 27"/>
                  <a:gd name="T4" fmla="*/ 18 w 37"/>
                  <a:gd name="T5" fmla="*/ 27 h 27"/>
                  <a:gd name="T6" fmla="*/ 1 w 37"/>
                  <a:gd name="T7" fmla="*/ 16 h 27"/>
                  <a:gd name="T8" fmla="*/ 21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21" y="0"/>
                    </a:moveTo>
                    <a:cubicBezTo>
                      <a:pt x="26" y="5"/>
                      <a:pt x="35" y="9"/>
                      <a:pt x="36" y="15"/>
                    </a:cubicBezTo>
                    <a:cubicBezTo>
                      <a:pt x="37" y="26"/>
                      <a:pt x="27" y="27"/>
                      <a:pt x="18" y="27"/>
                    </a:cubicBezTo>
                    <a:cubicBezTo>
                      <a:pt x="9" y="27"/>
                      <a:pt x="1" y="26"/>
                      <a:pt x="1" y="16"/>
                    </a:cubicBezTo>
                    <a:cubicBezTo>
                      <a:pt x="0" y="4"/>
                      <a:pt x="9" y="2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48" name="Group 4147"/>
          <p:cNvGrpSpPr/>
          <p:nvPr/>
        </p:nvGrpSpPr>
        <p:grpSpPr>
          <a:xfrm>
            <a:off x="5408653" y="1629447"/>
            <a:ext cx="2284720" cy="2629162"/>
            <a:chOff x="5408653" y="1629447"/>
            <a:chExt cx="2284720" cy="2629162"/>
          </a:xfrm>
        </p:grpSpPr>
        <p:grpSp>
          <p:nvGrpSpPr>
            <p:cNvPr id="59" name="Group 58"/>
            <p:cNvGrpSpPr/>
            <p:nvPr/>
          </p:nvGrpSpPr>
          <p:grpSpPr>
            <a:xfrm>
              <a:off x="5408653" y="1629447"/>
              <a:ext cx="2284720" cy="2629162"/>
              <a:chOff x="2310634" y="2258685"/>
              <a:chExt cx="1583449" cy="216105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316300" y="2258685"/>
                <a:ext cx="1577783" cy="2161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310634" y="3668140"/>
                <a:ext cx="1583449" cy="7515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10635" y="3857716"/>
                <a:ext cx="1583448" cy="379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Setting up SLA for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unexpected downtime</a:t>
                </a: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603501" y="3033256"/>
                <a:ext cx="796925" cy="606425"/>
                <a:chOff x="2545448" y="3069421"/>
                <a:chExt cx="796925" cy="606425"/>
              </a:xfrm>
            </p:grpSpPr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254544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295819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9"/>
                <p:cNvSpPr>
                  <a:spLocks/>
                </p:cNvSpPr>
                <p:nvPr/>
              </p:nvSpPr>
              <p:spPr bwMode="auto">
                <a:xfrm>
                  <a:off x="2899460" y="3601234"/>
                  <a:ext cx="222250" cy="74612"/>
                </a:xfrm>
                <a:custGeom>
                  <a:avLst/>
                  <a:gdLst>
                    <a:gd name="T0" fmla="*/ 181 w 360"/>
                    <a:gd name="T1" fmla="*/ 0 h 120"/>
                    <a:gd name="T2" fmla="*/ 324 w 360"/>
                    <a:gd name="T3" fmla="*/ 0 h 120"/>
                    <a:gd name="T4" fmla="*/ 360 w 360"/>
                    <a:gd name="T5" fmla="*/ 35 h 120"/>
                    <a:gd name="T6" fmla="*/ 360 w 360"/>
                    <a:gd name="T7" fmla="*/ 93 h 120"/>
                    <a:gd name="T8" fmla="*/ 333 w 360"/>
                    <a:gd name="T9" fmla="*/ 120 h 120"/>
                    <a:gd name="T10" fmla="*/ 28 w 360"/>
                    <a:gd name="T11" fmla="*/ 120 h 120"/>
                    <a:gd name="T12" fmla="*/ 0 w 360"/>
                    <a:gd name="T13" fmla="*/ 91 h 120"/>
                    <a:gd name="T14" fmla="*/ 0 w 360"/>
                    <a:gd name="T15" fmla="*/ 33 h 120"/>
                    <a:gd name="T16" fmla="*/ 33 w 360"/>
                    <a:gd name="T17" fmla="*/ 0 h 120"/>
                    <a:gd name="T18" fmla="*/ 181 w 36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120">
                      <a:moveTo>
                        <a:pt x="181" y="0"/>
                      </a:moveTo>
                      <a:cubicBezTo>
                        <a:pt x="229" y="0"/>
                        <a:pt x="276" y="0"/>
                        <a:pt x="324" y="0"/>
                      </a:cubicBezTo>
                      <a:cubicBezTo>
                        <a:pt x="353" y="0"/>
                        <a:pt x="360" y="7"/>
                        <a:pt x="360" y="35"/>
                      </a:cubicBezTo>
                      <a:cubicBezTo>
                        <a:pt x="360" y="54"/>
                        <a:pt x="360" y="73"/>
                        <a:pt x="360" y="93"/>
                      </a:cubicBezTo>
                      <a:cubicBezTo>
                        <a:pt x="360" y="110"/>
                        <a:pt x="351" y="120"/>
                        <a:pt x="333" y="120"/>
                      </a:cubicBezTo>
                      <a:cubicBezTo>
                        <a:pt x="231" y="120"/>
                        <a:pt x="129" y="120"/>
                        <a:pt x="28" y="120"/>
                      </a:cubicBezTo>
                      <a:cubicBezTo>
                        <a:pt x="8" y="120"/>
                        <a:pt x="0" y="111"/>
                        <a:pt x="0" y="91"/>
                      </a:cubicBezTo>
                      <a:cubicBezTo>
                        <a:pt x="0" y="72"/>
                        <a:pt x="0" y="53"/>
                        <a:pt x="0" y="33"/>
                      </a:cubicBezTo>
                      <a:cubicBezTo>
                        <a:pt x="0" y="7"/>
                        <a:pt x="7" y="0"/>
                        <a:pt x="33" y="0"/>
                      </a:cubicBezTo>
                      <a:cubicBezTo>
                        <a:pt x="82" y="0"/>
                        <a:pt x="131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0"/>
                <p:cNvSpPr>
                  <a:spLocks/>
                </p:cNvSpPr>
                <p:nvPr/>
              </p:nvSpPr>
              <p:spPr bwMode="auto">
                <a:xfrm>
                  <a:off x="2545448" y="3601234"/>
                  <a:ext cx="147638" cy="74612"/>
                </a:xfrm>
                <a:custGeom>
                  <a:avLst/>
                  <a:gdLst>
                    <a:gd name="T0" fmla="*/ 122 w 240"/>
                    <a:gd name="T1" fmla="*/ 0 h 120"/>
                    <a:gd name="T2" fmla="*/ 210 w 240"/>
                    <a:gd name="T3" fmla="*/ 0 h 120"/>
                    <a:gd name="T4" fmla="*/ 240 w 240"/>
                    <a:gd name="T5" fmla="*/ 30 h 120"/>
                    <a:gd name="T6" fmla="*/ 240 w 240"/>
                    <a:gd name="T7" fmla="*/ 92 h 120"/>
                    <a:gd name="T8" fmla="*/ 212 w 240"/>
                    <a:gd name="T9" fmla="*/ 120 h 120"/>
                    <a:gd name="T10" fmla="*/ 28 w 240"/>
                    <a:gd name="T11" fmla="*/ 120 h 120"/>
                    <a:gd name="T12" fmla="*/ 0 w 240"/>
                    <a:gd name="T13" fmla="*/ 92 h 120"/>
                    <a:gd name="T14" fmla="*/ 0 w 240"/>
                    <a:gd name="T15" fmla="*/ 28 h 120"/>
                    <a:gd name="T16" fmla="*/ 28 w 240"/>
                    <a:gd name="T17" fmla="*/ 0 h 120"/>
                    <a:gd name="T18" fmla="*/ 122 w 24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2" y="0"/>
                      </a:moveTo>
                      <a:cubicBezTo>
                        <a:pt x="151" y="0"/>
                        <a:pt x="181" y="0"/>
                        <a:pt x="210" y="0"/>
                      </a:cubicBezTo>
                      <a:cubicBezTo>
                        <a:pt x="232" y="0"/>
                        <a:pt x="240" y="8"/>
                        <a:pt x="240" y="30"/>
                      </a:cubicBezTo>
                      <a:cubicBezTo>
                        <a:pt x="240" y="51"/>
                        <a:pt x="240" y="71"/>
                        <a:pt x="240" y="92"/>
                      </a:cubicBezTo>
                      <a:cubicBezTo>
                        <a:pt x="239" y="112"/>
                        <a:pt x="231" y="120"/>
                        <a:pt x="212" y="120"/>
                      </a:cubicBezTo>
                      <a:cubicBezTo>
                        <a:pt x="151" y="120"/>
                        <a:pt x="89" y="120"/>
                        <a:pt x="28" y="120"/>
                      </a:cubicBezTo>
                      <a:cubicBezTo>
                        <a:pt x="8" y="120"/>
                        <a:pt x="0" y="112"/>
                        <a:pt x="0" y="92"/>
                      </a:cubicBezTo>
                      <a:cubicBezTo>
                        <a:pt x="0" y="71"/>
                        <a:pt x="0" y="49"/>
                        <a:pt x="0" y="28"/>
                      </a:cubicBezTo>
                      <a:cubicBezTo>
                        <a:pt x="0" y="8"/>
                        <a:pt x="9" y="0"/>
                        <a:pt x="28" y="0"/>
                      </a:cubicBezTo>
                      <a:cubicBezTo>
                        <a:pt x="60" y="0"/>
                        <a:pt x="91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1"/>
                <p:cNvSpPr>
                  <a:spLocks/>
                </p:cNvSpPr>
                <p:nvPr/>
              </p:nvSpPr>
              <p:spPr bwMode="auto">
                <a:xfrm>
                  <a:off x="2721660" y="3601234"/>
                  <a:ext cx="149225" cy="74612"/>
                </a:xfrm>
                <a:custGeom>
                  <a:avLst/>
                  <a:gdLst>
                    <a:gd name="T0" fmla="*/ 120 w 240"/>
                    <a:gd name="T1" fmla="*/ 120 h 120"/>
                    <a:gd name="T2" fmla="*/ 30 w 240"/>
                    <a:gd name="T3" fmla="*/ 120 h 120"/>
                    <a:gd name="T4" fmla="*/ 0 w 240"/>
                    <a:gd name="T5" fmla="*/ 90 h 120"/>
                    <a:gd name="T6" fmla="*/ 0 w 240"/>
                    <a:gd name="T7" fmla="*/ 28 h 120"/>
                    <a:gd name="T8" fmla="*/ 28 w 240"/>
                    <a:gd name="T9" fmla="*/ 0 h 120"/>
                    <a:gd name="T10" fmla="*/ 212 w 240"/>
                    <a:gd name="T11" fmla="*/ 0 h 120"/>
                    <a:gd name="T12" fmla="*/ 240 w 240"/>
                    <a:gd name="T13" fmla="*/ 28 h 120"/>
                    <a:gd name="T14" fmla="*/ 240 w 240"/>
                    <a:gd name="T15" fmla="*/ 92 h 120"/>
                    <a:gd name="T16" fmla="*/ 212 w 240"/>
                    <a:gd name="T17" fmla="*/ 120 h 120"/>
                    <a:gd name="T18" fmla="*/ 120 w 240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0" y="120"/>
                      </a:moveTo>
                      <a:cubicBezTo>
                        <a:pt x="90" y="120"/>
                        <a:pt x="60" y="120"/>
                        <a:pt x="30" y="120"/>
                      </a:cubicBezTo>
                      <a:cubicBezTo>
                        <a:pt x="8" y="120"/>
                        <a:pt x="0" y="112"/>
                        <a:pt x="0" y="90"/>
                      </a:cubicBezTo>
                      <a:cubicBezTo>
                        <a:pt x="0" y="69"/>
                        <a:pt x="0" y="49"/>
                        <a:pt x="0" y="28"/>
                      </a:cubicBezTo>
                      <a:cubicBezTo>
                        <a:pt x="0" y="8"/>
                        <a:pt x="8" y="0"/>
                        <a:pt x="28" y="0"/>
                      </a:cubicBezTo>
                      <a:cubicBezTo>
                        <a:pt x="89" y="0"/>
                        <a:pt x="150" y="0"/>
                        <a:pt x="212" y="0"/>
                      </a:cubicBezTo>
                      <a:cubicBezTo>
                        <a:pt x="231" y="0"/>
                        <a:pt x="239" y="8"/>
                        <a:pt x="240" y="28"/>
                      </a:cubicBezTo>
                      <a:cubicBezTo>
                        <a:pt x="240" y="49"/>
                        <a:pt x="240" y="71"/>
                        <a:pt x="240" y="92"/>
                      </a:cubicBezTo>
                      <a:cubicBezTo>
                        <a:pt x="240" y="111"/>
                        <a:pt x="231" y="120"/>
                        <a:pt x="212" y="120"/>
                      </a:cubicBezTo>
                      <a:cubicBezTo>
                        <a:pt x="181" y="120"/>
                        <a:pt x="151" y="120"/>
                        <a:pt x="120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12"/>
                <p:cNvSpPr>
                  <a:spLocks/>
                </p:cNvSpPr>
                <p:nvPr/>
              </p:nvSpPr>
              <p:spPr bwMode="auto">
                <a:xfrm>
                  <a:off x="2545448" y="3069421"/>
                  <a:ext cx="295275" cy="28575"/>
                </a:xfrm>
                <a:custGeom>
                  <a:avLst/>
                  <a:gdLst>
                    <a:gd name="T0" fmla="*/ 0 w 478"/>
                    <a:gd name="T1" fmla="*/ 46 h 46"/>
                    <a:gd name="T2" fmla="*/ 0 w 478"/>
                    <a:gd name="T3" fmla="*/ 0 h 46"/>
                    <a:gd name="T4" fmla="*/ 478 w 478"/>
                    <a:gd name="T5" fmla="*/ 0 h 46"/>
                    <a:gd name="T6" fmla="*/ 478 w 478"/>
                    <a:gd name="T7" fmla="*/ 46 h 46"/>
                    <a:gd name="T8" fmla="*/ 0 w 478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6">
                      <a:moveTo>
                        <a:pt x="0" y="46"/>
                      </a:moveTo>
                      <a:cubicBezTo>
                        <a:pt x="0" y="31"/>
                        <a:pt x="0" y="16"/>
                        <a:pt x="0" y="0"/>
                      </a:cubicBez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8" y="15"/>
                        <a:pt x="478" y="30"/>
                        <a:pt x="478" y="46"/>
                      </a:cubicBezTo>
                      <a:cubicBezTo>
                        <a:pt x="319" y="46"/>
                        <a:pt x="160" y="46"/>
                        <a:pt x="0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13"/>
                <p:cNvSpPr>
                  <a:spLocks/>
                </p:cNvSpPr>
                <p:nvPr/>
              </p:nvSpPr>
              <p:spPr bwMode="auto">
                <a:xfrm>
                  <a:off x="2545448" y="3129746"/>
                  <a:ext cx="515938" cy="12700"/>
                </a:xfrm>
                <a:custGeom>
                  <a:avLst/>
                  <a:gdLst>
                    <a:gd name="T0" fmla="*/ 838 w 838"/>
                    <a:gd name="T1" fmla="*/ 0 h 22"/>
                    <a:gd name="T2" fmla="*/ 838 w 838"/>
                    <a:gd name="T3" fmla="*/ 22 h 22"/>
                    <a:gd name="T4" fmla="*/ 0 w 838"/>
                    <a:gd name="T5" fmla="*/ 22 h 22"/>
                    <a:gd name="T6" fmla="*/ 0 w 838"/>
                    <a:gd name="T7" fmla="*/ 0 h 22"/>
                    <a:gd name="T8" fmla="*/ 838 w 83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8" h="22">
                      <a:moveTo>
                        <a:pt x="838" y="0"/>
                      </a:moveTo>
                      <a:cubicBezTo>
                        <a:pt x="838" y="8"/>
                        <a:pt x="838" y="15"/>
                        <a:pt x="838" y="22"/>
                      </a:cubicBezTo>
                      <a:cubicBezTo>
                        <a:pt x="558" y="22"/>
                        <a:pt x="28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279" y="0"/>
                        <a:pt x="558" y="0"/>
                        <a:pt x="8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14"/>
                <p:cNvSpPr>
                  <a:spLocks/>
                </p:cNvSpPr>
                <p:nvPr/>
              </p:nvSpPr>
              <p:spPr bwMode="auto">
                <a:xfrm>
                  <a:off x="2545448" y="3232934"/>
                  <a:ext cx="220663" cy="12700"/>
                </a:xfrm>
                <a:custGeom>
                  <a:avLst/>
                  <a:gdLst>
                    <a:gd name="T0" fmla="*/ 358 w 358"/>
                    <a:gd name="T1" fmla="*/ 0 h 22"/>
                    <a:gd name="T2" fmla="*/ 358 w 358"/>
                    <a:gd name="T3" fmla="*/ 22 h 22"/>
                    <a:gd name="T4" fmla="*/ 0 w 358"/>
                    <a:gd name="T5" fmla="*/ 22 h 22"/>
                    <a:gd name="T6" fmla="*/ 0 w 358"/>
                    <a:gd name="T7" fmla="*/ 0 h 22"/>
                    <a:gd name="T8" fmla="*/ 358 w 3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8" h="22">
                      <a:moveTo>
                        <a:pt x="358" y="0"/>
                      </a:moveTo>
                      <a:cubicBezTo>
                        <a:pt x="358" y="8"/>
                        <a:pt x="358" y="14"/>
                        <a:pt x="358" y="22"/>
                      </a:cubicBezTo>
                      <a:cubicBezTo>
                        <a:pt x="239" y="22"/>
                        <a:pt x="120" y="22"/>
                        <a:pt x="0" y="22"/>
                      </a:cubicBez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119" y="0"/>
                        <a:pt x="23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15"/>
                <p:cNvSpPr>
                  <a:spLocks/>
                </p:cNvSpPr>
                <p:nvPr/>
              </p:nvSpPr>
              <p:spPr bwMode="auto">
                <a:xfrm>
                  <a:off x="2959785" y="3232934"/>
                  <a:ext cx="190500" cy="12700"/>
                </a:xfrm>
                <a:custGeom>
                  <a:avLst/>
                  <a:gdLst>
                    <a:gd name="T0" fmla="*/ 310 w 310"/>
                    <a:gd name="T1" fmla="*/ 0 h 22"/>
                    <a:gd name="T2" fmla="*/ 310 w 310"/>
                    <a:gd name="T3" fmla="*/ 22 h 22"/>
                    <a:gd name="T4" fmla="*/ 0 w 310"/>
                    <a:gd name="T5" fmla="*/ 22 h 22"/>
                    <a:gd name="T6" fmla="*/ 0 w 310"/>
                    <a:gd name="T7" fmla="*/ 0 h 22"/>
                    <a:gd name="T8" fmla="*/ 310 w 310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22">
                      <a:moveTo>
                        <a:pt x="310" y="0"/>
                      </a:moveTo>
                      <a:cubicBezTo>
                        <a:pt x="310" y="8"/>
                        <a:pt x="310" y="15"/>
                        <a:pt x="310" y="22"/>
                      </a:cubicBezTo>
                      <a:cubicBezTo>
                        <a:pt x="206" y="22"/>
                        <a:pt x="104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03" y="0"/>
                        <a:pt x="206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6"/>
                <p:cNvSpPr>
                  <a:spLocks/>
                </p:cNvSpPr>
                <p:nvPr/>
              </p:nvSpPr>
              <p:spPr bwMode="auto">
                <a:xfrm>
                  <a:off x="2545448" y="3558371"/>
                  <a:ext cx="176213" cy="12700"/>
                </a:xfrm>
                <a:custGeom>
                  <a:avLst/>
                  <a:gdLst>
                    <a:gd name="T0" fmla="*/ 0 w 286"/>
                    <a:gd name="T1" fmla="*/ 22 h 22"/>
                    <a:gd name="T2" fmla="*/ 0 w 286"/>
                    <a:gd name="T3" fmla="*/ 0 h 22"/>
                    <a:gd name="T4" fmla="*/ 286 w 286"/>
                    <a:gd name="T5" fmla="*/ 0 h 22"/>
                    <a:gd name="T6" fmla="*/ 286 w 286"/>
                    <a:gd name="T7" fmla="*/ 22 h 22"/>
                    <a:gd name="T8" fmla="*/ 0 w 286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2">
                      <a:moveTo>
                        <a:pt x="0" y="22"/>
                      </a:move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95" y="0"/>
                        <a:pt x="190" y="0"/>
                        <a:pt x="286" y="0"/>
                      </a:cubicBezTo>
                      <a:cubicBezTo>
                        <a:pt x="286" y="7"/>
                        <a:pt x="286" y="14"/>
                        <a:pt x="286" y="22"/>
                      </a:cubicBezTo>
                      <a:cubicBezTo>
                        <a:pt x="191" y="22"/>
                        <a:pt x="96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17"/>
                <p:cNvSpPr>
                  <a:spLocks/>
                </p:cNvSpPr>
                <p:nvPr/>
              </p:nvSpPr>
              <p:spPr bwMode="auto">
                <a:xfrm>
                  <a:off x="2545448" y="3394859"/>
                  <a:ext cx="146050" cy="14287"/>
                </a:xfrm>
                <a:custGeom>
                  <a:avLst/>
                  <a:gdLst>
                    <a:gd name="T0" fmla="*/ 0 w 238"/>
                    <a:gd name="T1" fmla="*/ 22 h 22"/>
                    <a:gd name="T2" fmla="*/ 0 w 238"/>
                    <a:gd name="T3" fmla="*/ 0 h 22"/>
                    <a:gd name="T4" fmla="*/ 238 w 238"/>
                    <a:gd name="T5" fmla="*/ 0 h 22"/>
                    <a:gd name="T6" fmla="*/ 238 w 238"/>
                    <a:gd name="T7" fmla="*/ 22 h 22"/>
                    <a:gd name="T8" fmla="*/ 0 w 238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" h="22">
                      <a:moveTo>
                        <a:pt x="0" y="22"/>
                      </a:moveTo>
                      <a:cubicBezTo>
                        <a:pt x="0" y="14"/>
                        <a:pt x="0" y="7"/>
                        <a:pt x="0" y="0"/>
                      </a:cubicBezTo>
                      <a:cubicBezTo>
                        <a:pt x="80" y="0"/>
                        <a:pt x="158" y="0"/>
                        <a:pt x="238" y="0"/>
                      </a:cubicBezTo>
                      <a:cubicBezTo>
                        <a:pt x="238" y="7"/>
                        <a:pt x="238" y="14"/>
                        <a:pt x="238" y="22"/>
                      </a:cubicBezTo>
                      <a:cubicBezTo>
                        <a:pt x="159" y="22"/>
                        <a:pt x="80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144" name="Rounded Rectangle 4143"/>
            <p:cNvSpPr/>
            <p:nvPr/>
          </p:nvSpPr>
          <p:spPr>
            <a:xfrm>
              <a:off x="6122059" y="2026834"/>
              <a:ext cx="857908" cy="108362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46" name="Straight Connector 4145"/>
            <p:cNvCxnSpPr/>
            <p:nvPr/>
          </p:nvCxnSpPr>
          <p:spPr>
            <a:xfrm>
              <a:off x="6260554" y="2575967"/>
              <a:ext cx="5809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260554" y="2728367"/>
              <a:ext cx="5809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260554" y="2880767"/>
              <a:ext cx="5809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7" name="TextBox 4146"/>
            <p:cNvSpPr txBox="1"/>
            <p:nvPr/>
          </p:nvSpPr>
          <p:spPr>
            <a:xfrm>
              <a:off x="6356248" y="2203091"/>
              <a:ext cx="38953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400"/>
                </a:spcBef>
                <a:buClr>
                  <a:schemeClr val="tx1"/>
                </a:buClr>
                <a:buSzPct val="85000"/>
              </a:pP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8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71475" y="1125145"/>
            <a:ext cx="5757862" cy="1429736"/>
          </a:xfrm>
        </p:spPr>
        <p:txBody>
          <a:bodyPr/>
          <a:lstStyle/>
          <a:p>
            <a:r>
              <a:rPr lang="en-US" sz="3600"/>
              <a:t>What is Enhance 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61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1475" y="1210235"/>
            <a:ext cx="7400925" cy="3186743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Previously an ultra-sophisticated VBA application</a:t>
            </a:r>
          </a:p>
          <a:p>
            <a:pPr lvl="1"/>
            <a:r>
              <a:rPr lang="en-US" sz="1800" dirty="0"/>
              <a:t>R/Shiny package offered advantages over VBA application, including: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Recruitment Forecasting Tool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1475" y="2258685"/>
            <a:ext cx="1590001" cy="2104465"/>
            <a:chOff x="371475" y="2258685"/>
            <a:chExt cx="1590001" cy="2104465"/>
          </a:xfrm>
        </p:grpSpPr>
        <p:sp>
          <p:nvSpPr>
            <p:cNvPr id="102" name="Rectangle 101"/>
            <p:cNvSpPr/>
            <p:nvPr/>
          </p:nvSpPr>
          <p:spPr>
            <a:xfrm>
              <a:off x="377141" y="2258685"/>
              <a:ext cx="1577783" cy="2104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66181" y="2441569"/>
              <a:ext cx="1215552" cy="1198906"/>
              <a:chOff x="540544" y="2459964"/>
              <a:chExt cx="1215552" cy="1198906"/>
            </a:xfrm>
          </p:grpSpPr>
          <p:sp>
            <p:nvSpPr>
              <p:cNvPr id="91" name="Freeform 90"/>
              <p:cNvSpPr/>
              <p:nvPr/>
            </p:nvSpPr>
            <p:spPr>
              <a:xfrm rot="15187444" flipV="1">
                <a:off x="1273057" y="2779716"/>
                <a:ext cx="79752" cy="89020"/>
              </a:xfrm>
              <a:custGeom>
                <a:avLst/>
                <a:gdLst>
                  <a:gd name="connsiteX0" fmla="*/ 0 w 107576"/>
                  <a:gd name="connsiteY0" fmla="*/ 107576 h 107576"/>
                  <a:gd name="connsiteX1" fmla="*/ 107576 w 107576"/>
                  <a:gd name="connsiteY1" fmla="*/ 0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76" h="107576">
                    <a:moveTo>
                      <a:pt x="0" y="107576"/>
                    </a:moveTo>
                    <a:lnTo>
                      <a:pt x="107576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885827" flipV="1">
                <a:off x="919781" y="2784058"/>
                <a:ext cx="74672" cy="83350"/>
              </a:xfrm>
              <a:custGeom>
                <a:avLst/>
                <a:gdLst>
                  <a:gd name="connsiteX0" fmla="*/ 0 w 107576"/>
                  <a:gd name="connsiteY0" fmla="*/ 107576 h 107576"/>
                  <a:gd name="connsiteX1" fmla="*/ 107576 w 107576"/>
                  <a:gd name="connsiteY1" fmla="*/ 0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76" h="107576">
                    <a:moveTo>
                      <a:pt x="0" y="107576"/>
                    </a:moveTo>
                    <a:lnTo>
                      <a:pt x="107576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897611">
                <a:off x="1388675" y="3027901"/>
                <a:ext cx="76907" cy="83340"/>
              </a:xfrm>
              <a:custGeom>
                <a:avLst/>
                <a:gdLst>
                  <a:gd name="connsiteX0" fmla="*/ 0 w 107576"/>
                  <a:gd name="connsiteY0" fmla="*/ 107576 h 107576"/>
                  <a:gd name="connsiteX1" fmla="*/ 107576 w 107576"/>
                  <a:gd name="connsiteY1" fmla="*/ 0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76" h="107576">
                    <a:moveTo>
                      <a:pt x="0" y="107576"/>
                    </a:moveTo>
                    <a:lnTo>
                      <a:pt x="107576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2897611">
                <a:off x="797623" y="3026667"/>
                <a:ext cx="73365" cy="81891"/>
              </a:xfrm>
              <a:custGeom>
                <a:avLst/>
                <a:gdLst>
                  <a:gd name="connsiteX0" fmla="*/ 0 w 107576"/>
                  <a:gd name="connsiteY0" fmla="*/ 107576 h 107576"/>
                  <a:gd name="connsiteX1" fmla="*/ 107576 w 107576"/>
                  <a:gd name="connsiteY1" fmla="*/ 0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76" h="107576">
                    <a:moveTo>
                      <a:pt x="0" y="107576"/>
                    </a:moveTo>
                    <a:lnTo>
                      <a:pt x="107576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6483934">
                <a:off x="1244811" y="3276027"/>
                <a:ext cx="87998" cy="98225"/>
              </a:xfrm>
              <a:custGeom>
                <a:avLst/>
                <a:gdLst>
                  <a:gd name="connsiteX0" fmla="*/ 0 w 107576"/>
                  <a:gd name="connsiteY0" fmla="*/ 107576 h 107576"/>
                  <a:gd name="connsiteX1" fmla="*/ 107576 w 107576"/>
                  <a:gd name="connsiteY1" fmla="*/ 0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76" h="107576">
                    <a:moveTo>
                      <a:pt x="0" y="107576"/>
                    </a:moveTo>
                    <a:lnTo>
                      <a:pt x="107576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21071360">
                <a:off x="935921" y="3277219"/>
                <a:ext cx="86871" cy="96967"/>
              </a:xfrm>
              <a:custGeom>
                <a:avLst/>
                <a:gdLst>
                  <a:gd name="connsiteX0" fmla="*/ 0 w 107576"/>
                  <a:gd name="connsiteY0" fmla="*/ 107576 h 107576"/>
                  <a:gd name="connsiteX1" fmla="*/ 107576 w 107576"/>
                  <a:gd name="connsiteY1" fmla="*/ 0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576" h="107576">
                    <a:moveTo>
                      <a:pt x="0" y="107576"/>
                    </a:moveTo>
                    <a:lnTo>
                      <a:pt x="107576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90236" y="2821387"/>
                <a:ext cx="485556" cy="4855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4"/>
              <p:cNvGrpSpPr>
                <a:grpSpLocks noChangeAspect="1"/>
              </p:cNvGrpSpPr>
              <p:nvPr/>
            </p:nvGrpSpPr>
            <p:grpSpPr bwMode="auto">
              <a:xfrm>
                <a:off x="757322" y="3378171"/>
                <a:ext cx="257647" cy="280699"/>
                <a:chOff x="428" y="2135"/>
                <a:chExt cx="190" cy="207"/>
              </a:xfrm>
            </p:grpSpPr>
            <p:sp>
              <p:nvSpPr>
                <p:cNvPr id="3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8" y="2135"/>
                  <a:ext cx="19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5"/>
                <p:cNvSpPr>
                  <a:spLocks/>
                </p:cNvSpPr>
                <p:nvPr/>
              </p:nvSpPr>
              <p:spPr bwMode="auto">
                <a:xfrm>
                  <a:off x="427" y="2254"/>
                  <a:ext cx="132" cy="90"/>
                </a:xfrm>
                <a:custGeom>
                  <a:avLst/>
                  <a:gdLst>
                    <a:gd name="T0" fmla="*/ 437 w 437"/>
                    <a:gd name="T1" fmla="*/ 42 h 297"/>
                    <a:gd name="T2" fmla="*/ 402 w 437"/>
                    <a:gd name="T3" fmla="*/ 265 h 297"/>
                    <a:gd name="T4" fmla="*/ 360 w 437"/>
                    <a:gd name="T5" fmla="*/ 275 h 297"/>
                    <a:gd name="T6" fmla="*/ 21 w 437"/>
                    <a:gd name="T7" fmla="*/ 236 h 297"/>
                    <a:gd name="T8" fmla="*/ 4 w 437"/>
                    <a:gd name="T9" fmla="*/ 207 h 297"/>
                    <a:gd name="T10" fmla="*/ 4 w 437"/>
                    <a:gd name="T11" fmla="*/ 162 h 297"/>
                    <a:gd name="T12" fmla="*/ 55 w 437"/>
                    <a:gd name="T13" fmla="*/ 53 h 297"/>
                    <a:gd name="T14" fmla="*/ 178 w 437"/>
                    <a:gd name="T15" fmla="*/ 3 h 297"/>
                    <a:gd name="T16" fmla="*/ 189 w 437"/>
                    <a:gd name="T17" fmla="*/ 6 h 297"/>
                    <a:gd name="T18" fmla="*/ 316 w 437"/>
                    <a:gd name="T19" fmla="*/ 7 h 297"/>
                    <a:gd name="T20" fmla="*/ 330 w 437"/>
                    <a:gd name="T21" fmla="*/ 1 h 297"/>
                    <a:gd name="T22" fmla="*/ 437 w 437"/>
                    <a:gd name="T23" fmla="*/ 4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7" h="297">
                      <a:moveTo>
                        <a:pt x="437" y="42"/>
                      </a:moveTo>
                      <a:cubicBezTo>
                        <a:pt x="353" y="119"/>
                        <a:pt x="346" y="165"/>
                        <a:pt x="402" y="265"/>
                      </a:cubicBezTo>
                      <a:cubicBezTo>
                        <a:pt x="388" y="268"/>
                        <a:pt x="374" y="272"/>
                        <a:pt x="360" y="275"/>
                      </a:cubicBezTo>
                      <a:cubicBezTo>
                        <a:pt x="243" y="297"/>
                        <a:pt x="130" y="288"/>
                        <a:pt x="21" y="236"/>
                      </a:cubicBezTo>
                      <a:cubicBezTo>
                        <a:pt x="8" y="230"/>
                        <a:pt x="3" y="222"/>
                        <a:pt x="4" y="207"/>
                      </a:cubicBezTo>
                      <a:cubicBezTo>
                        <a:pt x="5" y="192"/>
                        <a:pt x="5" y="177"/>
                        <a:pt x="4" y="162"/>
                      </a:cubicBezTo>
                      <a:cubicBezTo>
                        <a:pt x="0" y="116"/>
                        <a:pt x="23" y="82"/>
                        <a:pt x="55" y="53"/>
                      </a:cubicBezTo>
                      <a:cubicBezTo>
                        <a:pt x="90" y="21"/>
                        <a:pt x="134" y="11"/>
                        <a:pt x="178" y="3"/>
                      </a:cubicBezTo>
                      <a:cubicBezTo>
                        <a:pt x="181" y="2"/>
                        <a:pt x="186" y="4"/>
                        <a:pt x="189" y="6"/>
                      </a:cubicBezTo>
                      <a:cubicBezTo>
                        <a:pt x="228" y="34"/>
                        <a:pt x="276" y="34"/>
                        <a:pt x="316" y="7"/>
                      </a:cubicBezTo>
                      <a:cubicBezTo>
                        <a:pt x="320" y="4"/>
                        <a:pt x="326" y="0"/>
                        <a:pt x="330" y="1"/>
                      </a:cubicBezTo>
                      <a:cubicBezTo>
                        <a:pt x="369" y="7"/>
                        <a:pt x="404" y="20"/>
                        <a:pt x="437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455" y="2135"/>
                  <a:ext cx="98" cy="116"/>
                </a:xfrm>
                <a:custGeom>
                  <a:avLst/>
                  <a:gdLst>
                    <a:gd name="T0" fmla="*/ 184 w 325"/>
                    <a:gd name="T1" fmla="*/ 0 h 385"/>
                    <a:gd name="T2" fmla="*/ 253 w 325"/>
                    <a:gd name="T3" fmla="*/ 43 h 385"/>
                    <a:gd name="T4" fmla="*/ 259 w 325"/>
                    <a:gd name="T5" fmla="*/ 50 h 385"/>
                    <a:gd name="T6" fmla="*/ 298 w 325"/>
                    <a:gd name="T7" fmla="*/ 144 h 385"/>
                    <a:gd name="T8" fmla="*/ 295 w 325"/>
                    <a:gd name="T9" fmla="*/ 164 h 385"/>
                    <a:gd name="T10" fmla="*/ 305 w 325"/>
                    <a:gd name="T11" fmla="*/ 194 h 385"/>
                    <a:gd name="T12" fmla="*/ 294 w 325"/>
                    <a:gd name="T13" fmla="*/ 257 h 385"/>
                    <a:gd name="T14" fmla="*/ 280 w 325"/>
                    <a:gd name="T15" fmla="*/ 273 h 385"/>
                    <a:gd name="T16" fmla="*/ 182 w 325"/>
                    <a:gd name="T17" fmla="*/ 375 h 385"/>
                    <a:gd name="T18" fmla="*/ 75 w 325"/>
                    <a:gd name="T19" fmla="*/ 336 h 385"/>
                    <a:gd name="T20" fmla="*/ 40 w 325"/>
                    <a:gd name="T21" fmla="*/ 270 h 385"/>
                    <a:gd name="T22" fmla="*/ 29 w 325"/>
                    <a:gd name="T23" fmla="*/ 256 h 385"/>
                    <a:gd name="T24" fmla="*/ 18 w 325"/>
                    <a:gd name="T25" fmla="*/ 197 h 385"/>
                    <a:gd name="T26" fmla="*/ 23 w 325"/>
                    <a:gd name="T27" fmla="*/ 174 h 385"/>
                    <a:gd name="T28" fmla="*/ 19 w 325"/>
                    <a:gd name="T29" fmla="*/ 100 h 385"/>
                    <a:gd name="T30" fmla="*/ 76 w 325"/>
                    <a:gd name="T31" fmla="*/ 28 h 385"/>
                    <a:gd name="T32" fmla="*/ 184 w 325"/>
                    <a:gd name="T33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5" h="385">
                      <a:moveTo>
                        <a:pt x="184" y="0"/>
                      </a:moveTo>
                      <a:cubicBezTo>
                        <a:pt x="226" y="0"/>
                        <a:pt x="240" y="9"/>
                        <a:pt x="253" y="43"/>
                      </a:cubicBezTo>
                      <a:cubicBezTo>
                        <a:pt x="255" y="46"/>
                        <a:pt x="257" y="49"/>
                        <a:pt x="259" y="50"/>
                      </a:cubicBezTo>
                      <a:cubicBezTo>
                        <a:pt x="294" y="73"/>
                        <a:pt x="302" y="106"/>
                        <a:pt x="298" y="144"/>
                      </a:cubicBezTo>
                      <a:cubicBezTo>
                        <a:pt x="297" y="151"/>
                        <a:pt x="296" y="157"/>
                        <a:pt x="295" y="164"/>
                      </a:cubicBezTo>
                      <a:cubicBezTo>
                        <a:pt x="293" y="176"/>
                        <a:pt x="292" y="184"/>
                        <a:pt x="305" y="194"/>
                      </a:cubicBezTo>
                      <a:cubicBezTo>
                        <a:pt x="325" y="209"/>
                        <a:pt x="318" y="245"/>
                        <a:pt x="294" y="257"/>
                      </a:cubicBezTo>
                      <a:cubicBezTo>
                        <a:pt x="286" y="260"/>
                        <a:pt x="282" y="265"/>
                        <a:pt x="280" y="273"/>
                      </a:cubicBezTo>
                      <a:cubicBezTo>
                        <a:pt x="265" y="323"/>
                        <a:pt x="237" y="362"/>
                        <a:pt x="182" y="375"/>
                      </a:cubicBezTo>
                      <a:cubicBezTo>
                        <a:pt x="138" y="385"/>
                        <a:pt x="101" y="371"/>
                        <a:pt x="75" y="336"/>
                      </a:cubicBezTo>
                      <a:cubicBezTo>
                        <a:pt x="60" y="316"/>
                        <a:pt x="52" y="292"/>
                        <a:pt x="40" y="270"/>
                      </a:cubicBezTo>
                      <a:cubicBezTo>
                        <a:pt x="38" y="265"/>
                        <a:pt x="34" y="259"/>
                        <a:pt x="29" y="256"/>
                      </a:cubicBezTo>
                      <a:cubicBezTo>
                        <a:pt x="6" y="243"/>
                        <a:pt x="0" y="217"/>
                        <a:pt x="18" y="197"/>
                      </a:cubicBezTo>
                      <a:cubicBezTo>
                        <a:pt x="25" y="189"/>
                        <a:pt x="24" y="183"/>
                        <a:pt x="23" y="174"/>
                      </a:cubicBezTo>
                      <a:cubicBezTo>
                        <a:pt x="21" y="150"/>
                        <a:pt x="17" y="125"/>
                        <a:pt x="19" y="100"/>
                      </a:cubicBezTo>
                      <a:cubicBezTo>
                        <a:pt x="23" y="66"/>
                        <a:pt x="45" y="42"/>
                        <a:pt x="76" y="28"/>
                      </a:cubicBezTo>
                      <a:cubicBezTo>
                        <a:pt x="111" y="12"/>
                        <a:pt x="149" y="2"/>
                        <a:pt x="1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"/>
                <p:cNvSpPr>
                  <a:spLocks noEditPoints="1"/>
                </p:cNvSpPr>
                <p:nvPr/>
              </p:nvSpPr>
              <p:spPr bwMode="auto">
                <a:xfrm>
                  <a:off x="543" y="2267"/>
                  <a:ext cx="75" cy="75"/>
                </a:xfrm>
                <a:custGeom>
                  <a:avLst/>
                  <a:gdLst>
                    <a:gd name="T0" fmla="*/ 124 w 248"/>
                    <a:gd name="T1" fmla="*/ 248 h 248"/>
                    <a:gd name="T2" fmla="*/ 0 w 248"/>
                    <a:gd name="T3" fmla="*/ 124 h 248"/>
                    <a:gd name="T4" fmla="*/ 123 w 248"/>
                    <a:gd name="T5" fmla="*/ 0 h 248"/>
                    <a:gd name="T6" fmla="*/ 248 w 248"/>
                    <a:gd name="T7" fmla="*/ 123 h 248"/>
                    <a:gd name="T8" fmla="*/ 124 w 248"/>
                    <a:gd name="T9" fmla="*/ 248 h 248"/>
                    <a:gd name="T10" fmla="*/ 115 w 248"/>
                    <a:gd name="T11" fmla="*/ 149 h 248"/>
                    <a:gd name="T12" fmla="*/ 82 w 248"/>
                    <a:gd name="T13" fmla="*/ 115 h 248"/>
                    <a:gd name="T14" fmla="*/ 69 w 248"/>
                    <a:gd name="T15" fmla="*/ 114 h 248"/>
                    <a:gd name="T16" fmla="*/ 70 w 248"/>
                    <a:gd name="T17" fmla="*/ 127 h 248"/>
                    <a:gd name="T18" fmla="*/ 102 w 248"/>
                    <a:gd name="T19" fmla="*/ 161 h 248"/>
                    <a:gd name="T20" fmla="*/ 124 w 248"/>
                    <a:gd name="T21" fmla="*/ 160 h 248"/>
                    <a:gd name="T22" fmla="*/ 190 w 248"/>
                    <a:gd name="T23" fmla="*/ 95 h 248"/>
                    <a:gd name="T24" fmla="*/ 195 w 248"/>
                    <a:gd name="T25" fmla="*/ 77 h 248"/>
                    <a:gd name="T26" fmla="*/ 178 w 248"/>
                    <a:gd name="T27" fmla="*/ 82 h 248"/>
                    <a:gd name="T28" fmla="*/ 115 w 248"/>
                    <a:gd name="T29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8" h="248">
                      <a:moveTo>
                        <a:pt x="124" y="248"/>
                      </a:moveTo>
                      <a:cubicBezTo>
                        <a:pt x="56" y="248"/>
                        <a:pt x="0" y="192"/>
                        <a:pt x="0" y="124"/>
                      </a:cubicBezTo>
                      <a:cubicBezTo>
                        <a:pt x="1" y="56"/>
                        <a:pt x="56" y="0"/>
                        <a:pt x="123" y="0"/>
                      </a:cubicBezTo>
                      <a:cubicBezTo>
                        <a:pt x="192" y="0"/>
                        <a:pt x="247" y="55"/>
                        <a:pt x="248" y="123"/>
                      </a:cubicBezTo>
                      <a:cubicBezTo>
                        <a:pt x="248" y="191"/>
                        <a:pt x="193" y="247"/>
                        <a:pt x="124" y="248"/>
                      </a:cubicBezTo>
                      <a:close/>
                      <a:moveTo>
                        <a:pt x="115" y="149"/>
                      </a:moveTo>
                      <a:cubicBezTo>
                        <a:pt x="102" y="135"/>
                        <a:pt x="93" y="124"/>
                        <a:pt x="82" y="115"/>
                      </a:cubicBezTo>
                      <a:cubicBezTo>
                        <a:pt x="80" y="112"/>
                        <a:pt x="73" y="114"/>
                        <a:pt x="69" y="114"/>
                      </a:cubicBezTo>
                      <a:cubicBezTo>
                        <a:pt x="69" y="118"/>
                        <a:pt x="67" y="125"/>
                        <a:pt x="70" y="127"/>
                      </a:cubicBezTo>
                      <a:cubicBezTo>
                        <a:pt x="80" y="139"/>
                        <a:pt x="92" y="149"/>
                        <a:pt x="102" y="161"/>
                      </a:cubicBezTo>
                      <a:cubicBezTo>
                        <a:pt x="110" y="170"/>
                        <a:pt x="116" y="168"/>
                        <a:pt x="124" y="160"/>
                      </a:cubicBezTo>
                      <a:cubicBezTo>
                        <a:pt x="146" y="138"/>
                        <a:pt x="168" y="117"/>
                        <a:pt x="190" y="95"/>
                      </a:cubicBezTo>
                      <a:cubicBezTo>
                        <a:pt x="194" y="91"/>
                        <a:pt x="194" y="83"/>
                        <a:pt x="195" y="77"/>
                      </a:cubicBezTo>
                      <a:cubicBezTo>
                        <a:pt x="189" y="79"/>
                        <a:pt x="182" y="78"/>
                        <a:pt x="178" y="82"/>
                      </a:cubicBezTo>
                      <a:cubicBezTo>
                        <a:pt x="157" y="103"/>
                        <a:pt x="137" y="125"/>
                        <a:pt x="115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563" y="2291"/>
                  <a:ext cx="39" cy="28"/>
                </a:xfrm>
                <a:custGeom>
                  <a:avLst/>
                  <a:gdLst>
                    <a:gd name="T0" fmla="*/ 48 w 128"/>
                    <a:gd name="T1" fmla="*/ 72 h 93"/>
                    <a:gd name="T2" fmla="*/ 111 w 128"/>
                    <a:gd name="T3" fmla="*/ 5 h 93"/>
                    <a:gd name="T4" fmla="*/ 128 w 128"/>
                    <a:gd name="T5" fmla="*/ 0 h 93"/>
                    <a:gd name="T6" fmla="*/ 123 w 128"/>
                    <a:gd name="T7" fmla="*/ 18 h 93"/>
                    <a:gd name="T8" fmla="*/ 57 w 128"/>
                    <a:gd name="T9" fmla="*/ 83 h 93"/>
                    <a:gd name="T10" fmla="*/ 35 w 128"/>
                    <a:gd name="T11" fmla="*/ 84 h 93"/>
                    <a:gd name="T12" fmla="*/ 3 w 128"/>
                    <a:gd name="T13" fmla="*/ 50 h 93"/>
                    <a:gd name="T14" fmla="*/ 2 w 128"/>
                    <a:gd name="T15" fmla="*/ 37 h 93"/>
                    <a:gd name="T16" fmla="*/ 15 w 128"/>
                    <a:gd name="T17" fmla="*/ 38 h 93"/>
                    <a:gd name="T18" fmla="*/ 48 w 128"/>
                    <a:gd name="T19" fmla="*/ 7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93">
                      <a:moveTo>
                        <a:pt x="48" y="72"/>
                      </a:moveTo>
                      <a:cubicBezTo>
                        <a:pt x="70" y="48"/>
                        <a:pt x="90" y="26"/>
                        <a:pt x="111" y="5"/>
                      </a:cubicBezTo>
                      <a:cubicBezTo>
                        <a:pt x="115" y="1"/>
                        <a:pt x="122" y="2"/>
                        <a:pt x="128" y="0"/>
                      </a:cubicBezTo>
                      <a:cubicBezTo>
                        <a:pt x="127" y="6"/>
                        <a:pt x="127" y="14"/>
                        <a:pt x="123" y="18"/>
                      </a:cubicBezTo>
                      <a:cubicBezTo>
                        <a:pt x="101" y="40"/>
                        <a:pt x="79" y="61"/>
                        <a:pt x="57" y="83"/>
                      </a:cubicBezTo>
                      <a:cubicBezTo>
                        <a:pt x="49" y="91"/>
                        <a:pt x="43" y="93"/>
                        <a:pt x="35" y="84"/>
                      </a:cubicBezTo>
                      <a:cubicBezTo>
                        <a:pt x="25" y="72"/>
                        <a:pt x="13" y="62"/>
                        <a:pt x="3" y="50"/>
                      </a:cubicBezTo>
                      <a:cubicBezTo>
                        <a:pt x="0" y="48"/>
                        <a:pt x="2" y="41"/>
                        <a:pt x="2" y="37"/>
                      </a:cubicBezTo>
                      <a:cubicBezTo>
                        <a:pt x="6" y="37"/>
                        <a:pt x="13" y="35"/>
                        <a:pt x="15" y="38"/>
                      </a:cubicBezTo>
                      <a:cubicBezTo>
                        <a:pt x="26" y="47"/>
                        <a:pt x="35" y="58"/>
                        <a:pt x="4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"/>
              <p:cNvGrpSpPr>
                <a:grpSpLocks noChangeAspect="1"/>
              </p:cNvGrpSpPr>
              <p:nvPr/>
            </p:nvGrpSpPr>
            <p:grpSpPr bwMode="auto">
              <a:xfrm>
                <a:off x="1498449" y="2911286"/>
                <a:ext cx="257647" cy="280699"/>
                <a:chOff x="428" y="2135"/>
                <a:chExt cx="190" cy="207"/>
              </a:xfrm>
            </p:grpSpPr>
            <p:sp>
              <p:nvSpPr>
                <p:cNvPr id="46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8" y="2135"/>
                  <a:ext cx="19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>
                  <a:off x="427" y="2254"/>
                  <a:ext cx="132" cy="90"/>
                </a:xfrm>
                <a:custGeom>
                  <a:avLst/>
                  <a:gdLst>
                    <a:gd name="T0" fmla="*/ 437 w 437"/>
                    <a:gd name="T1" fmla="*/ 42 h 297"/>
                    <a:gd name="T2" fmla="*/ 402 w 437"/>
                    <a:gd name="T3" fmla="*/ 265 h 297"/>
                    <a:gd name="T4" fmla="*/ 360 w 437"/>
                    <a:gd name="T5" fmla="*/ 275 h 297"/>
                    <a:gd name="T6" fmla="*/ 21 w 437"/>
                    <a:gd name="T7" fmla="*/ 236 h 297"/>
                    <a:gd name="T8" fmla="*/ 4 w 437"/>
                    <a:gd name="T9" fmla="*/ 207 h 297"/>
                    <a:gd name="T10" fmla="*/ 4 w 437"/>
                    <a:gd name="T11" fmla="*/ 162 h 297"/>
                    <a:gd name="T12" fmla="*/ 55 w 437"/>
                    <a:gd name="T13" fmla="*/ 53 h 297"/>
                    <a:gd name="T14" fmla="*/ 178 w 437"/>
                    <a:gd name="T15" fmla="*/ 3 h 297"/>
                    <a:gd name="T16" fmla="*/ 189 w 437"/>
                    <a:gd name="T17" fmla="*/ 6 h 297"/>
                    <a:gd name="T18" fmla="*/ 316 w 437"/>
                    <a:gd name="T19" fmla="*/ 7 h 297"/>
                    <a:gd name="T20" fmla="*/ 330 w 437"/>
                    <a:gd name="T21" fmla="*/ 1 h 297"/>
                    <a:gd name="T22" fmla="*/ 437 w 437"/>
                    <a:gd name="T23" fmla="*/ 4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7" h="297">
                      <a:moveTo>
                        <a:pt x="437" y="42"/>
                      </a:moveTo>
                      <a:cubicBezTo>
                        <a:pt x="353" y="119"/>
                        <a:pt x="346" y="165"/>
                        <a:pt x="402" y="265"/>
                      </a:cubicBezTo>
                      <a:cubicBezTo>
                        <a:pt x="388" y="268"/>
                        <a:pt x="374" y="272"/>
                        <a:pt x="360" y="275"/>
                      </a:cubicBezTo>
                      <a:cubicBezTo>
                        <a:pt x="243" y="297"/>
                        <a:pt x="130" y="288"/>
                        <a:pt x="21" y="236"/>
                      </a:cubicBezTo>
                      <a:cubicBezTo>
                        <a:pt x="8" y="230"/>
                        <a:pt x="3" y="222"/>
                        <a:pt x="4" y="207"/>
                      </a:cubicBezTo>
                      <a:cubicBezTo>
                        <a:pt x="5" y="192"/>
                        <a:pt x="5" y="177"/>
                        <a:pt x="4" y="162"/>
                      </a:cubicBezTo>
                      <a:cubicBezTo>
                        <a:pt x="0" y="116"/>
                        <a:pt x="23" y="82"/>
                        <a:pt x="55" y="53"/>
                      </a:cubicBezTo>
                      <a:cubicBezTo>
                        <a:pt x="90" y="21"/>
                        <a:pt x="134" y="11"/>
                        <a:pt x="178" y="3"/>
                      </a:cubicBezTo>
                      <a:cubicBezTo>
                        <a:pt x="181" y="2"/>
                        <a:pt x="186" y="4"/>
                        <a:pt x="189" y="6"/>
                      </a:cubicBezTo>
                      <a:cubicBezTo>
                        <a:pt x="228" y="34"/>
                        <a:pt x="276" y="34"/>
                        <a:pt x="316" y="7"/>
                      </a:cubicBezTo>
                      <a:cubicBezTo>
                        <a:pt x="320" y="4"/>
                        <a:pt x="326" y="0"/>
                        <a:pt x="330" y="1"/>
                      </a:cubicBezTo>
                      <a:cubicBezTo>
                        <a:pt x="369" y="7"/>
                        <a:pt x="404" y="20"/>
                        <a:pt x="437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"/>
                <p:cNvSpPr>
                  <a:spLocks/>
                </p:cNvSpPr>
                <p:nvPr/>
              </p:nvSpPr>
              <p:spPr bwMode="auto">
                <a:xfrm>
                  <a:off x="455" y="2135"/>
                  <a:ext cx="98" cy="116"/>
                </a:xfrm>
                <a:custGeom>
                  <a:avLst/>
                  <a:gdLst>
                    <a:gd name="T0" fmla="*/ 184 w 325"/>
                    <a:gd name="T1" fmla="*/ 0 h 385"/>
                    <a:gd name="T2" fmla="*/ 253 w 325"/>
                    <a:gd name="T3" fmla="*/ 43 h 385"/>
                    <a:gd name="T4" fmla="*/ 259 w 325"/>
                    <a:gd name="T5" fmla="*/ 50 h 385"/>
                    <a:gd name="T6" fmla="*/ 298 w 325"/>
                    <a:gd name="T7" fmla="*/ 144 h 385"/>
                    <a:gd name="T8" fmla="*/ 295 w 325"/>
                    <a:gd name="T9" fmla="*/ 164 h 385"/>
                    <a:gd name="T10" fmla="*/ 305 w 325"/>
                    <a:gd name="T11" fmla="*/ 194 h 385"/>
                    <a:gd name="T12" fmla="*/ 294 w 325"/>
                    <a:gd name="T13" fmla="*/ 257 h 385"/>
                    <a:gd name="T14" fmla="*/ 280 w 325"/>
                    <a:gd name="T15" fmla="*/ 273 h 385"/>
                    <a:gd name="T16" fmla="*/ 182 w 325"/>
                    <a:gd name="T17" fmla="*/ 375 h 385"/>
                    <a:gd name="T18" fmla="*/ 75 w 325"/>
                    <a:gd name="T19" fmla="*/ 336 h 385"/>
                    <a:gd name="T20" fmla="*/ 40 w 325"/>
                    <a:gd name="T21" fmla="*/ 270 h 385"/>
                    <a:gd name="T22" fmla="*/ 29 w 325"/>
                    <a:gd name="T23" fmla="*/ 256 h 385"/>
                    <a:gd name="T24" fmla="*/ 18 w 325"/>
                    <a:gd name="T25" fmla="*/ 197 h 385"/>
                    <a:gd name="T26" fmla="*/ 23 w 325"/>
                    <a:gd name="T27" fmla="*/ 174 h 385"/>
                    <a:gd name="T28" fmla="*/ 19 w 325"/>
                    <a:gd name="T29" fmla="*/ 100 h 385"/>
                    <a:gd name="T30" fmla="*/ 76 w 325"/>
                    <a:gd name="T31" fmla="*/ 28 h 385"/>
                    <a:gd name="T32" fmla="*/ 184 w 325"/>
                    <a:gd name="T33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5" h="385">
                      <a:moveTo>
                        <a:pt x="184" y="0"/>
                      </a:moveTo>
                      <a:cubicBezTo>
                        <a:pt x="226" y="0"/>
                        <a:pt x="240" y="9"/>
                        <a:pt x="253" y="43"/>
                      </a:cubicBezTo>
                      <a:cubicBezTo>
                        <a:pt x="255" y="46"/>
                        <a:pt x="257" y="49"/>
                        <a:pt x="259" y="50"/>
                      </a:cubicBezTo>
                      <a:cubicBezTo>
                        <a:pt x="294" y="73"/>
                        <a:pt x="302" y="106"/>
                        <a:pt x="298" y="144"/>
                      </a:cubicBezTo>
                      <a:cubicBezTo>
                        <a:pt x="297" y="151"/>
                        <a:pt x="296" y="157"/>
                        <a:pt x="295" y="164"/>
                      </a:cubicBezTo>
                      <a:cubicBezTo>
                        <a:pt x="293" y="176"/>
                        <a:pt x="292" y="184"/>
                        <a:pt x="305" y="194"/>
                      </a:cubicBezTo>
                      <a:cubicBezTo>
                        <a:pt x="325" y="209"/>
                        <a:pt x="318" y="245"/>
                        <a:pt x="294" y="257"/>
                      </a:cubicBezTo>
                      <a:cubicBezTo>
                        <a:pt x="286" y="260"/>
                        <a:pt x="282" y="265"/>
                        <a:pt x="280" y="273"/>
                      </a:cubicBezTo>
                      <a:cubicBezTo>
                        <a:pt x="265" y="323"/>
                        <a:pt x="237" y="362"/>
                        <a:pt x="182" y="375"/>
                      </a:cubicBezTo>
                      <a:cubicBezTo>
                        <a:pt x="138" y="385"/>
                        <a:pt x="101" y="371"/>
                        <a:pt x="75" y="336"/>
                      </a:cubicBezTo>
                      <a:cubicBezTo>
                        <a:pt x="60" y="316"/>
                        <a:pt x="52" y="292"/>
                        <a:pt x="40" y="270"/>
                      </a:cubicBezTo>
                      <a:cubicBezTo>
                        <a:pt x="38" y="265"/>
                        <a:pt x="34" y="259"/>
                        <a:pt x="29" y="256"/>
                      </a:cubicBezTo>
                      <a:cubicBezTo>
                        <a:pt x="6" y="243"/>
                        <a:pt x="0" y="217"/>
                        <a:pt x="18" y="197"/>
                      </a:cubicBezTo>
                      <a:cubicBezTo>
                        <a:pt x="25" y="189"/>
                        <a:pt x="24" y="183"/>
                        <a:pt x="23" y="174"/>
                      </a:cubicBezTo>
                      <a:cubicBezTo>
                        <a:pt x="21" y="150"/>
                        <a:pt x="17" y="125"/>
                        <a:pt x="19" y="100"/>
                      </a:cubicBezTo>
                      <a:cubicBezTo>
                        <a:pt x="23" y="66"/>
                        <a:pt x="45" y="42"/>
                        <a:pt x="76" y="28"/>
                      </a:cubicBezTo>
                      <a:cubicBezTo>
                        <a:pt x="111" y="12"/>
                        <a:pt x="149" y="2"/>
                        <a:pt x="1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7"/>
                <p:cNvSpPr>
                  <a:spLocks noEditPoints="1"/>
                </p:cNvSpPr>
                <p:nvPr/>
              </p:nvSpPr>
              <p:spPr bwMode="auto">
                <a:xfrm>
                  <a:off x="543" y="2267"/>
                  <a:ext cx="75" cy="75"/>
                </a:xfrm>
                <a:custGeom>
                  <a:avLst/>
                  <a:gdLst>
                    <a:gd name="T0" fmla="*/ 124 w 248"/>
                    <a:gd name="T1" fmla="*/ 248 h 248"/>
                    <a:gd name="T2" fmla="*/ 0 w 248"/>
                    <a:gd name="T3" fmla="*/ 124 h 248"/>
                    <a:gd name="T4" fmla="*/ 123 w 248"/>
                    <a:gd name="T5" fmla="*/ 0 h 248"/>
                    <a:gd name="T6" fmla="*/ 248 w 248"/>
                    <a:gd name="T7" fmla="*/ 123 h 248"/>
                    <a:gd name="T8" fmla="*/ 124 w 248"/>
                    <a:gd name="T9" fmla="*/ 248 h 248"/>
                    <a:gd name="T10" fmla="*/ 115 w 248"/>
                    <a:gd name="T11" fmla="*/ 149 h 248"/>
                    <a:gd name="T12" fmla="*/ 82 w 248"/>
                    <a:gd name="T13" fmla="*/ 115 h 248"/>
                    <a:gd name="T14" fmla="*/ 69 w 248"/>
                    <a:gd name="T15" fmla="*/ 114 h 248"/>
                    <a:gd name="T16" fmla="*/ 70 w 248"/>
                    <a:gd name="T17" fmla="*/ 127 h 248"/>
                    <a:gd name="T18" fmla="*/ 102 w 248"/>
                    <a:gd name="T19" fmla="*/ 161 h 248"/>
                    <a:gd name="T20" fmla="*/ 124 w 248"/>
                    <a:gd name="T21" fmla="*/ 160 h 248"/>
                    <a:gd name="T22" fmla="*/ 190 w 248"/>
                    <a:gd name="T23" fmla="*/ 95 h 248"/>
                    <a:gd name="T24" fmla="*/ 195 w 248"/>
                    <a:gd name="T25" fmla="*/ 77 h 248"/>
                    <a:gd name="T26" fmla="*/ 178 w 248"/>
                    <a:gd name="T27" fmla="*/ 82 h 248"/>
                    <a:gd name="T28" fmla="*/ 115 w 248"/>
                    <a:gd name="T29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8" h="248">
                      <a:moveTo>
                        <a:pt x="124" y="248"/>
                      </a:moveTo>
                      <a:cubicBezTo>
                        <a:pt x="56" y="248"/>
                        <a:pt x="0" y="192"/>
                        <a:pt x="0" y="124"/>
                      </a:cubicBezTo>
                      <a:cubicBezTo>
                        <a:pt x="1" y="56"/>
                        <a:pt x="56" y="0"/>
                        <a:pt x="123" y="0"/>
                      </a:cubicBezTo>
                      <a:cubicBezTo>
                        <a:pt x="192" y="0"/>
                        <a:pt x="247" y="55"/>
                        <a:pt x="248" y="123"/>
                      </a:cubicBezTo>
                      <a:cubicBezTo>
                        <a:pt x="248" y="191"/>
                        <a:pt x="193" y="247"/>
                        <a:pt x="124" y="248"/>
                      </a:cubicBezTo>
                      <a:close/>
                      <a:moveTo>
                        <a:pt x="115" y="149"/>
                      </a:moveTo>
                      <a:cubicBezTo>
                        <a:pt x="102" y="135"/>
                        <a:pt x="93" y="124"/>
                        <a:pt x="82" y="115"/>
                      </a:cubicBezTo>
                      <a:cubicBezTo>
                        <a:pt x="80" y="112"/>
                        <a:pt x="73" y="114"/>
                        <a:pt x="69" y="114"/>
                      </a:cubicBezTo>
                      <a:cubicBezTo>
                        <a:pt x="69" y="118"/>
                        <a:pt x="67" y="125"/>
                        <a:pt x="70" y="127"/>
                      </a:cubicBezTo>
                      <a:cubicBezTo>
                        <a:pt x="80" y="139"/>
                        <a:pt x="92" y="149"/>
                        <a:pt x="102" y="161"/>
                      </a:cubicBezTo>
                      <a:cubicBezTo>
                        <a:pt x="110" y="170"/>
                        <a:pt x="116" y="168"/>
                        <a:pt x="124" y="160"/>
                      </a:cubicBezTo>
                      <a:cubicBezTo>
                        <a:pt x="146" y="138"/>
                        <a:pt x="168" y="117"/>
                        <a:pt x="190" y="95"/>
                      </a:cubicBezTo>
                      <a:cubicBezTo>
                        <a:pt x="194" y="91"/>
                        <a:pt x="194" y="83"/>
                        <a:pt x="195" y="77"/>
                      </a:cubicBezTo>
                      <a:cubicBezTo>
                        <a:pt x="189" y="79"/>
                        <a:pt x="182" y="78"/>
                        <a:pt x="178" y="82"/>
                      </a:cubicBezTo>
                      <a:cubicBezTo>
                        <a:pt x="157" y="103"/>
                        <a:pt x="137" y="125"/>
                        <a:pt x="115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8"/>
                <p:cNvSpPr>
                  <a:spLocks/>
                </p:cNvSpPr>
                <p:nvPr/>
              </p:nvSpPr>
              <p:spPr bwMode="auto">
                <a:xfrm>
                  <a:off x="563" y="2291"/>
                  <a:ext cx="39" cy="28"/>
                </a:xfrm>
                <a:custGeom>
                  <a:avLst/>
                  <a:gdLst>
                    <a:gd name="T0" fmla="*/ 48 w 128"/>
                    <a:gd name="T1" fmla="*/ 72 h 93"/>
                    <a:gd name="T2" fmla="*/ 111 w 128"/>
                    <a:gd name="T3" fmla="*/ 5 h 93"/>
                    <a:gd name="T4" fmla="*/ 128 w 128"/>
                    <a:gd name="T5" fmla="*/ 0 h 93"/>
                    <a:gd name="T6" fmla="*/ 123 w 128"/>
                    <a:gd name="T7" fmla="*/ 18 h 93"/>
                    <a:gd name="T8" fmla="*/ 57 w 128"/>
                    <a:gd name="T9" fmla="*/ 83 h 93"/>
                    <a:gd name="T10" fmla="*/ 35 w 128"/>
                    <a:gd name="T11" fmla="*/ 84 h 93"/>
                    <a:gd name="T12" fmla="*/ 3 w 128"/>
                    <a:gd name="T13" fmla="*/ 50 h 93"/>
                    <a:gd name="T14" fmla="*/ 2 w 128"/>
                    <a:gd name="T15" fmla="*/ 37 h 93"/>
                    <a:gd name="T16" fmla="*/ 15 w 128"/>
                    <a:gd name="T17" fmla="*/ 38 h 93"/>
                    <a:gd name="T18" fmla="*/ 48 w 128"/>
                    <a:gd name="T19" fmla="*/ 7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93">
                      <a:moveTo>
                        <a:pt x="48" y="72"/>
                      </a:moveTo>
                      <a:cubicBezTo>
                        <a:pt x="70" y="48"/>
                        <a:pt x="90" y="26"/>
                        <a:pt x="111" y="5"/>
                      </a:cubicBezTo>
                      <a:cubicBezTo>
                        <a:pt x="115" y="1"/>
                        <a:pt x="122" y="2"/>
                        <a:pt x="128" y="0"/>
                      </a:cubicBezTo>
                      <a:cubicBezTo>
                        <a:pt x="127" y="6"/>
                        <a:pt x="127" y="14"/>
                        <a:pt x="123" y="18"/>
                      </a:cubicBezTo>
                      <a:cubicBezTo>
                        <a:pt x="101" y="40"/>
                        <a:pt x="79" y="61"/>
                        <a:pt x="57" y="83"/>
                      </a:cubicBezTo>
                      <a:cubicBezTo>
                        <a:pt x="49" y="91"/>
                        <a:pt x="43" y="93"/>
                        <a:pt x="35" y="84"/>
                      </a:cubicBezTo>
                      <a:cubicBezTo>
                        <a:pt x="25" y="72"/>
                        <a:pt x="13" y="62"/>
                        <a:pt x="3" y="50"/>
                      </a:cubicBezTo>
                      <a:cubicBezTo>
                        <a:pt x="0" y="48"/>
                        <a:pt x="2" y="41"/>
                        <a:pt x="2" y="37"/>
                      </a:cubicBezTo>
                      <a:cubicBezTo>
                        <a:pt x="6" y="37"/>
                        <a:pt x="13" y="35"/>
                        <a:pt x="15" y="38"/>
                      </a:cubicBezTo>
                      <a:cubicBezTo>
                        <a:pt x="26" y="47"/>
                        <a:pt x="35" y="58"/>
                        <a:pt x="4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4"/>
              <p:cNvGrpSpPr>
                <a:grpSpLocks noChangeAspect="1"/>
              </p:cNvGrpSpPr>
              <p:nvPr/>
            </p:nvGrpSpPr>
            <p:grpSpPr bwMode="auto">
              <a:xfrm>
                <a:off x="1289819" y="2464203"/>
                <a:ext cx="257647" cy="280699"/>
                <a:chOff x="428" y="2135"/>
                <a:chExt cx="190" cy="207"/>
              </a:xfrm>
            </p:grpSpPr>
            <p:sp>
              <p:nvSpPr>
                <p:cNvPr id="5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8" y="2135"/>
                  <a:ext cx="19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"/>
                <p:cNvSpPr>
                  <a:spLocks/>
                </p:cNvSpPr>
                <p:nvPr/>
              </p:nvSpPr>
              <p:spPr bwMode="auto">
                <a:xfrm>
                  <a:off x="427" y="2254"/>
                  <a:ext cx="132" cy="90"/>
                </a:xfrm>
                <a:custGeom>
                  <a:avLst/>
                  <a:gdLst>
                    <a:gd name="T0" fmla="*/ 437 w 437"/>
                    <a:gd name="T1" fmla="*/ 42 h 297"/>
                    <a:gd name="T2" fmla="*/ 402 w 437"/>
                    <a:gd name="T3" fmla="*/ 265 h 297"/>
                    <a:gd name="T4" fmla="*/ 360 w 437"/>
                    <a:gd name="T5" fmla="*/ 275 h 297"/>
                    <a:gd name="T6" fmla="*/ 21 w 437"/>
                    <a:gd name="T7" fmla="*/ 236 h 297"/>
                    <a:gd name="T8" fmla="*/ 4 w 437"/>
                    <a:gd name="T9" fmla="*/ 207 h 297"/>
                    <a:gd name="T10" fmla="*/ 4 w 437"/>
                    <a:gd name="T11" fmla="*/ 162 h 297"/>
                    <a:gd name="T12" fmla="*/ 55 w 437"/>
                    <a:gd name="T13" fmla="*/ 53 h 297"/>
                    <a:gd name="T14" fmla="*/ 178 w 437"/>
                    <a:gd name="T15" fmla="*/ 3 h 297"/>
                    <a:gd name="T16" fmla="*/ 189 w 437"/>
                    <a:gd name="T17" fmla="*/ 6 h 297"/>
                    <a:gd name="T18" fmla="*/ 316 w 437"/>
                    <a:gd name="T19" fmla="*/ 7 h 297"/>
                    <a:gd name="T20" fmla="*/ 330 w 437"/>
                    <a:gd name="T21" fmla="*/ 1 h 297"/>
                    <a:gd name="T22" fmla="*/ 437 w 437"/>
                    <a:gd name="T23" fmla="*/ 4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7" h="297">
                      <a:moveTo>
                        <a:pt x="437" y="42"/>
                      </a:moveTo>
                      <a:cubicBezTo>
                        <a:pt x="353" y="119"/>
                        <a:pt x="346" y="165"/>
                        <a:pt x="402" y="265"/>
                      </a:cubicBezTo>
                      <a:cubicBezTo>
                        <a:pt x="388" y="268"/>
                        <a:pt x="374" y="272"/>
                        <a:pt x="360" y="275"/>
                      </a:cubicBezTo>
                      <a:cubicBezTo>
                        <a:pt x="243" y="297"/>
                        <a:pt x="130" y="288"/>
                        <a:pt x="21" y="236"/>
                      </a:cubicBezTo>
                      <a:cubicBezTo>
                        <a:pt x="8" y="230"/>
                        <a:pt x="3" y="222"/>
                        <a:pt x="4" y="207"/>
                      </a:cubicBezTo>
                      <a:cubicBezTo>
                        <a:pt x="5" y="192"/>
                        <a:pt x="5" y="177"/>
                        <a:pt x="4" y="162"/>
                      </a:cubicBezTo>
                      <a:cubicBezTo>
                        <a:pt x="0" y="116"/>
                        <a:pt x="23" y="82"/>
                        <a:pt x="55" y="53"/>
                      </a:cubicBezTo>
                      <a:cubicBezTo>
                        <a:pt x="90" y="21"/>
                        <a:pt x="134" y="11"/>
                        <a:pt x="178" y="3"/>
                      </a:cubicBezTo>
                      <a:cubicBezTo>
                        <a:pt x="181" y="2"/>
                        <a:pt x="186" y="4"/>
                        <a:pt x="189" y="6"/>
                      </a:cubicBezTo>
                      <a:cubicBezTo>
                        <a:pt x="228" y="34"/>
                        <a:pt x="276" y="34"/>
                        <a:pt x="316" y="7"/>
                      </a:cubicBezTo>
                      <a:cubicBezTo>
                        <a:pt x="320" y="4"/>
                        <a:pt x="326" y="0"/>
                        <a:pt x="330" y="1"/>
                      </a:cubicBezTo>
                      <a:cubicBezTo>
                        <a:pt x="369" y="7"/>
                        <a:pt x="404" y="20"/>
                        <a:pt x="437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455" y="2135"/>
                  <a:ext cx="98" cy="116"/>
                </a:xfrm>
                <a:custGeom>
                  <a:avLst/>
                  <a:gdLst>
                    <a:gd name="T0" fmla="*/ 184 w 325"/>
                    <a:gd name="T1" fmla="*/ 0 h 385"/>
                    <a:gd name="T2" fmla="*/ 253 w 325"/>
                    <a:gd name="T3" fmla="*/ 43 h 385"/>
                    <a:gd name="T4" fmla="*/ 259 w 325"/>
                    <a:gd name="T5" fmla="*/ 50 h 385"/>
                    <a:gd name="T6" fmla="*/ 298 w 325"/>
                    <a:gd name="T7" fmla="*/ 144 h 385"/>
                    <a:gd name="T8" fmla="*/ 295 w 325"/>
                    <a:gd name="T9" fmla="*/ 164 h 385"/>
                    <a:gd name="T10" fmla="*/ 305 w 325"/>
                    <a:gd name="T11" fmla="*/ 194 h 385"/>
                    <a:gd name="T12" fmla="*/ 294 w 325"/>
                    <a:gd name="T13" fmla="*/ 257 h 385"/>
                    <a:gd name="T14" fmla="*/ 280 w 325"/>
                    <a:gd name="T15" fmla="*/ 273 h 385"/>
                    <a:gd name="T16" fmla="*/ 182 w 325"/>
                    <a:gd name="T17" fmla="*/ 375 h 385"/>
                    <a:gd name="T18" fmla="*/ 75 w 325"/>
                    <a:gd name="T19" fmla="*/ 336 h 385"/>
                    <a:gd name="T20" fmla="*/ 40 w 325"/>
                    <a:gd name="T21" fmla="*/ 270 h 385"/>
                    <a:gd name="T22" fmla="*/ 29 w 325"/>
                    <a:gd name="T23" fmla="*/ 256 h 385"/>
                    <a:gd name="T24" fmla="*/ 18 w 325"/>
                    <a:gd name="T25" fmla="*/ 197 h 385"/>
                    <a:gd name="T26" fmla="*/ 23 w 325"/>
                    <a:gd name="T27" fmla="*/ 174 h 385"/>
                    <a:gd name="T28" fmla="*/ 19 w 325"/>
                    <a:gd name="T29" fmla="*/ 100 h 385"/>
                    <a:gd name="T30" fmla="*/ 76 w 325"/>
                    <a:gd name="T31" fmla="*/ 28 h 385"/>
                    <a:gd name="T32" fmla="*/ 184 w 325"/>
                    <a:gd name="T33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5" h="385">
                      <a:moveTo>
                        <a:pt x="184" y="0"/>
                      </a:moveTo>
                      <a:cubicBezTo>
                        <a:pt x="226" y="0"/>
                        <a:pt x="240" y="9"/>
                        <a:pt x="253" y="43"/>
                      </a:cubicBezTo>
                      <a:cubicBezTo>
                        <a:pt x="255" y="46"/>
                        <a:pt x="257" y="49"/>
                        <a:pt x="259" y="50"/>
                      </a:cubicBezTo>
                      <a:cubicBezTo>
                        <a:pt x="294" y="73"/>
                        <a:pt x="302" y="106"/>
                        <a:pt x="298" y="144"/>
                      </a:cubicBezTo>
                      <a:cubicBezTo>
                        <a:pt x="297" y="151"/>
                        <a:pt x="296" y="157"/>
                        <a:pt x="295" y="164"/>
                      </a:cubicBezTo>
                      <a:cubicBezTo>
                        <a:pt x="293" y="176"/>
                        <a:pt x="292" y="184"/>
                        <a:pt x="305" y="194"/>
                      </a:cubicBezTo>
                      <a:cubicBezTo>
                        <a:pt x="325" y="209"/>
                        <a:pt x="318" y="245"/>
                        <a:pt x="294" y="257"/>
                      </a:cubicBezTo>
                      <a:cubicBezTo>
                        <a:pt x="286" y="260"/>
                        <a:pt x="282" y="265"/>
                        <a:pt x="280" y="273"/>
                      </a:cubicBezTo>
                      <a:cubicBezTo>
                        <a:pt x="265" y="323"/>
                        <a:pt x="237" y="362"/>
                        <a:pt x="182" y="375"/>
                      </a:cubicBezTo>
                      <a:cubicBezTo>
                        <a:pt x="138" y="385"/>
                        <a:pt x="101" y="371"/>
                        <a:pt x="75" y="336"/>
                      </a:cubicBezTo>
                      <a:cubicBezTo>
                        <a:pt x="60" y="316"/>
                        <a:pt x="52" y="292"/>
                        <a:pt x="40" y="270"/>
                      </a:cubicBezTo>
                      <a:cubicBezTo>
                        <a:pt x="38" y="265"/>
                        <a:pt x="34" y="259"/>
                        <a:pt x="29" y="256"/>
                      </a:cubicBezTo>
                      <a:cubicBezTo>
                        <a:pt x="6" y="243"/>
                        <a:pt x="0" y="217"/>
                        <a:pt x="18" y="197"/>
                      </a:cubicBezTo>
                      <a:cubicBezTo>
                        <a:pt x="25" y="189"/>
                        <a:pt x="24" y="183"/>
                        <a:pt x="23" y="174"/>
                      </a:cubicBezTo>
                      <a:cubicBezTo>
                        <a:pt x="21" y="150"/>
                        <a:pt x="17" y="125"/>
                        <a:pt x="19" y="100"/>
                      </a:cubicBezTo>
                      <a:cubicBezTo>
                        <a:pt x="23" y="66"/>
                        <a:pt x="45" y="42"/>
                        <a:pt x="76" y="28"/>
                      </a:cubicBezTo>
                      <a:cubicBezTo>
                        <a:pt x="111" y="12"/>
                        <a:pt x="149" y="2"/>
                        <a:pt x="1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7"/>
                <p:cNvSpPr>
                  <a:spLocks noEditPoints="1"/>
                </p:cNvSpPr>
                <p:nvPr/>
              </p:nvSpPr>
              <p:spPr bwMode="auto">
                <a:xfrm>
                  <a:off x="543" y="2267"/>
                  <a:ext cx="75" cy="75"/>
                </a:xfrm>
                <a:custGeom>
                  <a:avLst/>
                  <a:gdLst>
                    <a:gd name="T0" fmla="*/ 124 w 248"/>
                    <a:gd name="T1" fmla="*/ 248 h 248"/>
                    <a:gd name="T2" fmla="*/ 0 w 248"/>
                    <a:gd name="T3" fmla="*/ 124 h 248"/>
                    <a:gd name="T4" fmla="*/ 123 w 248"/>
                    <a:gd name="T5" fmla="*/ 0 h 248"/>
                    <a:gd name="T6" fmla="*/ 248 w 248"/>
                    <a:gd name="T7" fmla="*/ 123 h 248"/>
                    <a:gd name="T8" fmla="*/ 124 w 248"/>
                    <a:gd name="T9" fmla="*/ 248 h 248"/>
                    <a:gd name="T10" fmla="*/ 115 w 248"/>
                    <a:gd name="T11" fmla="*/ 149 h 248"/>
                    <a:gd name="T12" fmla="*/ 82 w 248"/>
                    <a:gd name="T13" fmla="*/ 115 h 248"/>
                    <a:gd name="T14" fmla="*/ 69 w 248"/>
                    <a:gd name="T15" fmla="*/ 114 h 248"/>
                    <a:gd name="T16" fmla="*/ 70 w 248"/>
                    <a:gd name="T17" fmla="*/ 127 h 248"/>
                    <a:gd name="T18" fmla="*/ 102 w 248"/>
                    <a:gd name="T19" fmla="*/ 161 h 248"/>
                    <a:gd name="T20" fmla="*/ 124 w 248"/>
                    <a:gd name="T21" fmla="*/ 160 h 248"/>
                    <a:gd name="T22" fmla="*/ 190 w 248"/>
                    <a:gd name="T23" fmla="*/ 95 h 248"/>
                    <a:gd name="T24" fmla="*/ 195 w 248"/>
                    <a:gd name="T25" fmla="*/ 77 h 248"/>
                    <a:gd name="T26" fmla="*/ 178 w 248"/>
                    <a:gd name="T27" fmla="*/ 82 h 248"/>
                    <a:gd name="T28" fmla="*/ 115 w 248"/>
                    <a:gd name="T29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8" h="248">
                      <a:moveTo>
                        <a:pt x="124" y="248"/>
                      </a:moveTo>
                      <a:cubicBezTo>
                        <a:pt x="56" y="248"/>
                        <a:pt x="0" y="192"/>
                        <a:pt x="0" y="124"/>
                      </a:cubicBezTo>
                      <a:cubicBezTo>
                        <a:pt x="1" y="56"/>
                        <a:pt x="56" y="0"/>
                        <a:pt x="123" y="0"/>
                      </a:cubicBezTo>
                      <a:cubicBezTo>
                        <a:pt x="192" y="0"/>
                        <a:pt x="247" y="55"/>
                        <a:pt x="248" y="123"/>
                      </a:cubicBezTo>
                      <a:cubicBezTo>
                        <a:pt x="248" y="191"/>
                        <a:pt x="193" y="247"/>
                        <a:pt x="124" y="248"/>
                      </a:cubicBezTo>
                      <a:close/>
                      <a:moveTo>
                        <a:pt x="115" y="149"/>
                      </a:moveTo>
                      <a:cubicBezTo>
                        <a:pt x="102" y="135"/>
                        <a:pt x="93" y="124"/>
                        <a:pt x="82" y="115"/>
                      </a:cubicBezTo>
                      <a:cubicBezTo>
                        <a:pt x="80" y="112"/>
                        <a:pt x="73" y="114"/>
                        <a:pt x="69" y="114"/>
                      </a:cubicBezTo>
                      <a:cubicBezTo>
                        <a:pt x="69" y="118"/>
                        <a:pt x="67" y="125"/>
                        <a:pt x="70" y="127"/>
                      </a:cubicBezTo>
                      <a:cubicBezTo>
                        <a:pt x="80" y="139"/>
                        <a:pt x="92" y="149"/>
                        <a:pt x="102" y="161"/>
                      </a:cubicBezTo>
                      <a:cubicBezTo>
                        <a:pt x="110" y="170"/>
                        <a:pt x="116" y="168"/>
                        <a:pt x="124" y="160"/>
                      </a:cubicBezTo>
                      <a:cubicBezTo>
                        <a:pt x="146" y="138"/>
                        <a:pt x="168" y="117"/>
                        <a:pt x="190" y="95"/>
                      </a:cubicBezTo>
                      <a:cubicBezTo>
                        <a:pt x="194" y="91"/>
                        <a:pt x="194" y="83"/>
                        <a:pt x="195" y="77"/>
                      </a:cubicBezTo>
                      <a:cubicBezTo>
                        <a:pt x="189" y="79"/>
                        <a:pt x="182" y="78"/>
                        <a:pt x="178" y="82"/>
                      </a:cubicBezTo>
                      <a:cubicBezTo>
                        <a:pt x="157" y="103"/>
                        <a:pt x="137" y="125"/>
                        <a:pt x="115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8"/>
                <p:cNvSpPr>
                  <a:spLocks/>
                </p:cNvSpPr>
                <p:nvPr/>
              </p:nvSpPr>
              <p:spPr bwMode="auto">
                <a:xfrm>
                  <a:off x="563" y="2291"/>
                  <a:ext cx="39" cy="28"/>
                </a:xfrm>
                <a:custGeom>
                  <a:avLst/>
                  <a:gdLst>
                    <a:gd name="T0" fmla="*/ 48 w 128"/>
                    <a:gd name="T1" fmla="*/ 72 h 93"/>
                    <a:gd name="T2" fmla="*/ 111 w 128"/>
                    <a:gd name="T3" fmla="*/ 5 h 93"/>
                    <a:gd name="T4" fmla="*/ 128 w 128"/>
                    <a:gd name="T5" fmla="*/ 0 h 93"/>
                    <a:gd name="T6" fmla="*/ 123 w 128"/>
                    <a:gd name="T7" fmla="*/ 18 h 93"/>
                    <a:gd name="T8" fmla="*/ 57 w 128"/>
                    <a:gd name="T9" fmla="*/ 83 h 93"/>
                    <a:gd name="T10" fmla="*/ 35 w 128"/>
                    <a:gd name="T11" fmla="*/ 84 h 93"/>
                    <a:gd name="T12" fmla="*/ 3 w 128"/>
                    <a:gd name="T13" fmla="*/ 50 h 93"/>
                    <a:gd name="T14" fmla="*/ 2 w 128"/>
                    <a:gd name="T15" fmla="*/ 37 h 93"/>
                    <a:gd name="T16" fmla="*/ 15 w 128"/>
                    <a:gd name="T17" fmla="*/ 38 h 93"/>
                    <a:gd name="T18" fmla="*/ 48 w 128"/>
                    <a:gd name="T19" fmla="*/ 7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93">
                      <a:moveTo>
                        <a:pt x="48" y="72"/>
                      </a:moveTo>
                      <a:cubicBezTo>
                        <a:pt x="70" y="48"/>
                        <a:pt x="90" y="26"/>
                        <a:pt x="111" y="5"/>
                      </a:cubicBezTo>
                      <a:cubicBezTo>
                        <a:pt x="115" y="1"/>
                        <a:pt x="122" y="2"/>
                        <a:pt x="128" y="0"/>
                      </a:cubicBezTo>
                      <a:cubicBezTo>
                        <a:pt x="127" y="6"/>
                        <a:pt x="127" y="14"/>
                        <a:pt x="123" y="18"/>
                      </a:cubicBezTo>
                      <a:cubicBezTo>
                        <a:pt x="101" y="40"/>
                        <a:pt x="79" y="61"/>
                        <a:pt x="57" y="83"/>
                      </a:cubicBezTo>
                      <a:cubicBezTo>
                        <a:pt x="49" y="91"/>
                        <a:pt x="43" y="93"/>
                        <a:pt x="35" y="84"/>
                      </a:cubicBezTo>
                      <a:cubicBezTo>
                        <a:pt x="25" y="72"/>
                        <a:pt x="13" y="62"/>
                        <a:pt x="3" y="50"/>
                      </a:cubicBezTo>
                      <a:cubicBezTo>
                        <a:pt x="0" y="48"/>
                        <a:pt x="2" y="41"/>
                        <a:pt x="2" y="37"/>
                      </a:cubicBezTo>
                      <a:cubicBezTo>
                        <a:pt x="6" y="37"/>
                        <a:pt x="13" y="35"/>
                        <a:pt x="15" y="38"/>
                      </a:cubicBezTo>
                      <a:cubicBezTo>
                        <a:pt x="26" y="47"/>
                        <a:pt x="35" y="58"/>
                        <a:pt x="4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4"/>
              <p:cNvGrpSpPr>
                <a:grpSpLocks noChangeAspect="1"/>
              </p:cNvGrpSpPr>
              <p:nvPr/>
            </p:nvGrpSpPr>
            <p:grpSpPr bwMode="auto">
              <a:xfrm>
                <a:off x="755023" y="2459964"/>
                <a:ext cx="257647" cy="280699"/>
                <a:chOff x="428" y="2135"/>
                <a:chExt cx="190" cy="207"/>
              </a:xfrm>
            </p:grpSpPr>
            <p:sp>
              <p:nvSpPr>
                <p:cNvPr id="6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8" y="2135"/>
                  <a:ext cx="19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5"/>
                <p:cNvSpPr>
                  <a:spLocks/>
                </p:cNvSpPr>
                <p:nvPr/>
              </p:nvSpPr>
              <p:spPr bwMode="auto">
                <a:xfrm>
                  <a:off x="427" y="2254"/>
                  <a:ext cx="132" cy="90"/>
                </a:xfrm>
                <a:custGeom>
                  <a:avLst/>
                  <a:gdLst>
                    <a:gd name="T0" fmla="*/ 437 w 437"/>
                    <a:gd name="T1" fmla="*/ 42 h 297"/>
                    <a:gd name="T2" fmla="*/ 402 w 437"/>
                    <a:gd name="T3" fmla="*/ 265 h 297"/>
                    <a:gd name="T4" fmla="*/ 360 w 437"/>
                    <a:gd name="T5" fmla="*/ 275 h 297"/>
                    <a:gd name="T6" fmla="*/ 21 w 437"/>
                    <a:gd name="T7" fmla="*/ 236 h 297"/>
                    <a:gd name="T8" fmla="*/ 4 w 437"/>
                    <a:gd name="T9" fmla="*/ 207 h 297"/>
                    <a:gd name="T10" fmla="*/ 4 w 437"/>
                    <a:gd name="T11" fmla="*/ 162 h 297"/>
                    <a:gd name="T12" fmla="*/ 55 w 437"/>
                    <a:gd name="T13" fmla="*/ 53 h 297"/>
                    <a:gd name="T14" fmla="*/ 178 w 437"/>
                    <a:gd name="T15" fmla="*/ 3 h 297"/>
                    <a:gd name="T16" fmla="*/ 189 w 437"/>
                    <a:gd name="T17" fmla="*/ 6 h 297"/>
                    <a:gd name="T18" fmla="*/ 316 w 437"/>
                    <a:gd name="T19" fmla="*/ 7 h 297"/>
                    <a:gd name="T20" fmla="*/ 330 w 437"/>
                    <a:gd name="T21" fmla="*/ 1 h 297"/>
                    <a:gd name="T22" fmla="*/ 437 w 437"/>
                    <a:gd name="T23" fmla="*/ 4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7" h="297">
                      <a:moveTo>
                        <a:pt x="437" y="42"/>
                      </a:moveTo>
                      <a:cubicBezTo>
                        <a:pt x="353" y="119"/>
                        <a:pt x="346" y="165"/>
                        <a:pt x="402" y="265"/>
                      </a:cubicBezTo>
                      <a:cubicBezTo>
                        <a:pt x="388" y="268"/>
                        <a:pt x="374" y="272"/>
                        <a:pt x="360" y="275"/>
                      </a:cubicBezTo>
                      <a:cubicBezTo>
                        <a:pt x="243" y="297"/>
                        <a:pt x="130" y="288"/>
                        <a:pt x="21" y="236"/>
                      </a:cubicBezTo>
                      <a:cubicBezTo>
                        <a:pt x="8" y="230"/>
                        <a:pt x="3" y="222"/>
                        <a:pt x="4" y="207"/>
                      </a:cubicBezTo>
                      <a:cubicBezTo>
                        <a:pt x="5" y="192"/>
                        <a:pt x="5" y="177"/>
                        <a:pt x="4" y="162"/>
                      </a:cubicBezTo>
                      <a:cubicBezTo>
                        <a:pt x="0" y="116"/>
                        <a:pt x="23" y="82"/>
                        <a:pt x="55" y="53"/>
                      </a:cubicBezTo>
                      <a:cubicBezTo>
                        <a:pt x="90" y="21"/>
                        <a:pt x="134" y="11"/>
                        <a:pt x="178" y="3"/>
                      </a:cubicBezTo>
                      <a:cubicBezTo>
                        <a:pt x="181" y="2"/>
                        <a:pt x="186" y="4"/>
                        <a:pt x="189" y="6"/>
                      </a:cubicBezTo>
                      <a:cubicBezTo>
                        <a:pt x="228" y="34"/>
                        <a:pt x="276" y="34"/>
                        <a:pt x="316" y="7"/>
                      </a:cubicBezTo>
                      <a:cubicBezTo>
                        <a:pt x="320" y="4"/>
                        <a:pt x="326" y="0"/>
                        <a:pt x="330" y="1"/>
                      </a:cubicBezTo>
                      <a:cubicBezTo>
                        <a:pt x="369" y="7"/>
                        <a:pt x="404" y="20"/>
                        <a:pt x="437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6"/>
                <p:cNvSpPr>
                  <a:spLocks/>
                </p:cNvSpPr>
                <p:nvPr/>
              </p:nvSpPr>
              <p:spPr bwMode="auto">
                <a:xfrm>
                  <a:off x="455" y="2135"/>
                  <a:ext cx="98" cy="116"/>
                </a:xfrm>
                <a:custGeom>
                  <a:avLst/>
                  <a:gdLst>
                    <a:gd name="T0" fmla="*/ 184 w 325"/>
                    <a:gd name="T1" fmla="*/ 0 h 385"/>
                    <a:gd name="T2" fmla="*/ 253 w 325"/>
                    <a:gd name="T3" fmla="*/ 43 h 385"/>
                    <a:gd name="T4" fmla="*/ 259 w 325"/>
                    <a:gd name="T5" fmla="*/ 50 h 385"/>
                    <a:gd name="T6" fmla="*/ 298 w 325"/>
                    <a:gd name="T7" fmla="*/ 144 h 385"/>
                    <a:gd name="T8" fmla="*/ 295 w 325"/>
                    <a:gd name="T9" fmla="*/ 164 h 385"/>
                    <a:gd name="T10" fmla="*/ 305 w 325"/>
                    <a:gd name="T11" fmla="*/ 194 h 385"/>
                    <a:gd name="T12" fmla="*/ 294 w 325"/>
                    <a:gd name="T13" fmla="*/ 257 h 385"/>
                    <a:gd name="T14" fmla="*/ 280 w 325"/>
                    <a:gd name="T15" fmla="*/ 273 h 385"/>
                    <a:gd name="T16" fmla="*/ 182 w 325"/>
                    <a:gd name="T17" fmla="*/ 375 h 385"/>
                    <a:gd name="T18" fmla="*/ 75 w 325"/>
                    <a:gd name="T19" fmla="*/ 336 h 385"/>
                    <a:gd name="T20" fmla="*/ 40 w 325"/>
                    <a:gd name="T21" fmla="*/ 270 h 385"/>
                    <a:gd name="T22" fmla="*/ 29 w 325"/>
                    <a:gd name="T23" fmla="*/ 256 h 385"/>
                    <a:gd name="T24" fmla="*/ 18 w 325"/>
                    <a:gd name="T25" fmla="*/ 197 h 385"/>
                    <a:gd name="T26" fmla="*/ 23 w 325"/>
                    <a:gd name="T27" fmla="*/ 174 h 385"/>
                    <a:gd name="T28" fmla="*/ 19 w 325"/>
                    <a:gd name="T29" fmla="*/ 100 h 385"/>
                    <a:gd name="T30" fmla="*/ 76 w 325"/>
                    <a:gd name="T31" fmla="*/ 28 h 385"/>
                    <a:gd name="T32" fmla="*/ 184 w 325"/>
                    <a:gd name="T33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5" h="385">
                      <a:moveTo>
                        <a:pt x="184" y="0"/>
                      </a:moveTo>
                      <a:cubicBezTo>
                        <a:pt x="226" y="0"/>
                        <a:pt x="240" y="9"/>
                        <a:pt x="253" y="43"/>
                      </a:cubicBezTo>
                      <a:cubicBezTo>
                        <a:pt x="255" y="46"/>
                        <a:pt x="257" y="49"/>
                        <a:pt x="259" y="50"/>
                      </a:cubicBezTo>
                      <a:cubicBezTo>
                        <a:pt x="294" y="73"/>
                        <a:pt x="302" y="106"/>
                        <a:pt x="298" y="144"/>
                      </a:cubicBezTo>
                      <a:cubicBezTo>
                        <a:pt x="297" y="151"/>
                        <a:pt x="296" y="157"/>
                        <a:pt x="295" y="164"/>
                      </a:cubicBezTo>
                      <a:cubicBezTo>
                        <a:pt x="293" y="176"/>
                        <a:pt x="292" y="184"/>
                        <a:pt x="305" y="194"/>
                      </a:cubicBezTo>
                      <a:cubicBezTo>
                        <a:pt x="325" y="209"/>
                        <a:pt x="318" y="245"/>
                        <a:pt x="294" y="257"/>
                      </a:cubicBezTo>
                      <a:cubicBezTo>
                        <a:pt x="286" y="260"/>
                        <a:pt x="282" y="265"/>
                        <a:pt x="280" y="273"/>
                      </a:cubicBezTo>
                      <a:cubicBezTo>
                        <a:pt x="265" y="323"/>
                        <a:pt x="237" y="362"/>
                        <a:pt x="182" y="375"/>
                      </a:cubicBezTo>
                      <a:cubicBezTo>
                        <a:pt x="138" y="385"/>
                        <a:pt x="101" y="371"/>
                        <a:pt x="75" y="336"/>
                      </a:cubicBezTo>
                      <a:cubicBezTo>
                        <a:pt x="60" y="316"/>
                        <a:pt x="52" y="292"/>
                        <a:pt x="40" y="270"/>
                      </a:cubicBezTo>
                      <a:cubicBezTo>
                        <a:pt x="38" y="265"/>
                        <a:pt x="34" y="259"/>
                        <a:pt x="29" y="256"/>
                      </a:cubicBezTo>
                      <a:cubicBezTo>
                        <a:pt x="6" y="243"/>
                        <a:pt x="0" y="217"/>
                        <a:pt x="18" y="197"/>
                      </a:cubicBezTo>
                      <a:cubicBezTo>
                        <a:pt x="25" y="189"/>
                        <a:pt x="24" y="183"/>
                        <a:pt x="23" y="174"/>
                      </a:cubicBezTo>
                      <a:cubicBezTo>
                        <a:pt x="21" y="150"/>
                        <a:pt x="17" y="125"/>
                        <a:pt x="19" y="100"/>
                      </a:cubicBezTo>
                      <a:cubicBezTo>
                        <a:pt x="23" y="66"/>
                        <a:pt x="45" y="42"/>
                        <a:pt x="76" y="28"/>
                      </a:cubicBezTo>
                      <a:cubicBezTo>
                        <a:pt x="111" y="12"/>
                        <a:pt x="149" y="2"/>
                        <a:pt x="1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7"/>
                <p:cNvSpPr>
                  <a:spLocks noEditPoints="1"/>
                </p:cNvSpPr>
                <p:nvPr/>
              </p:nvSpPr>
              <p:spPr bwMode="auto">
                <a:xfrm>
                  <a:off x="543" y="2267"/>
                  <a:ext cx="75" cy="75"/>
                </a:xfrm>
                <a:custGeom>
                  <a:avLst/>
                  <a:gdLst>
                    <a:gd name="T0" fmla="*/ 124 w 248"/>
                    <a:gd name="T1" fmla="*/ 248 h 248"/>
                    <a:gd name="T2" fmla="*/ 0 w 248"/>
                    <a:gd name="T3" fmla="*/ 124 h 248"/>
                    <a:gd name="T4" fmla="*/ 123 w 248"/>
                    <a:gd name="T5" fmla="*/ 0 h 248"/>
                    <a:gd name="T6" fmla="*/ 248 w 248"/>
                    <a:gd name="T7" fmla="*/ 123 h 248"/>
                    <a:gd name="T8" fmla="*/ 124 w 248"/>
                    <a:gd name="T9" fmla="*/ 248 h 248"/>
                    <a:gd name="T10" fmla="*/ 115 w 248"/>
                    <a:gd name="T11" fmla="*/ 149 h 248"/>
                    <a:gd name="T12" fmla="*/ 82 w 248"/>
                    <a:gd name="T13" fmla="*/ 115 h 248"/>
                    <a:gd name="T14" fmla="*/ 69 w 248"/>
                    <a:gd name="T15" fmla="*/ 114 h 248"/>
                    <a:gd name="T16" fmla="*/ 70 w 248"/>
                    <a:gd name="T17" fmla="*/ 127 h 248"/>
                    <a:gd name="T18" fmla="*/ 102 w 248"/>
                    <a:gd name="T19" fmla="*/ 161 h 248"/>
                    <a:gd name="T20" fmla="*/ 124 w 248"/>
                    <a:gd name="T21" fmla="*/ 160 h 248"/>
                    <a:gd name="T22" fmla="*/ 190 w 248"/>
                    <a:gd name="T23" fmla="*/ 95 h 248"/>
                    <a:gd name="T24" fmla="*/ 195 w 248"/>
                    <a:gd name="T25" fmla="*/ 77 h 248"/>
                    <a:gd name="T26" fmla="*/ 178 w 248"/>
                    <a:gd name="T27" fmla="*/ 82 h 248"/>
                    <a:gd name="T28" fmla="*/ 115 w 248"/>
                    <a:gd name="T29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8" h="248">
                      <a:moveTo>
                        <a:pt x="124" y="248"/>
                      </a:moveTo>
                      <a:cubicBezTo>
                        <a:pt x="56" y="248"/>
                        <a:pt x="0" y="192"/>
                        <a:pt x="0" y="124"/>
                      </a:cubicBezTo>
                      <a:cubicBezTo>
                        <a:pt x="1" y="56"/>
                        <a:pt x="56" y="0"/>
                        <a:pt x="123" y="0"/>
                      </a:cubicBezTo>
                      <a:cubicBezTo>
                        <a:pt x="192" y="0"/>
                        <a:pt x="247" y="55"/>
                        <a:pt x="248" y="123"/>
                      </a:cubicBezTo>
                      <a:cubicBezTo>
                        <a:pt x="248" y="191"/>
                        <a:pt x="193" y="247"/>
                        <a:pt x="124" y="248"/>
                      </a:cubicBezTo>
                      <a:close/>
                      <a:moveTo>
                        <a:pt x="115" y="149"/>
                      </a:moveTo>
                      <a:cubicBezTo>
                        <a:pt x="102" y="135"/>
                        <a:pt x="93" y="124"/>
                        <a:pt x="82" y="115"/>
                      </a:cubicBezTo>
                      <a:cubicBezTo>
                        <a:pt x="80" y="112"/>
                        <a:pt x="73" y="114"/>
                        <a:pt x="69" y="114"/>
                      </a:cubicBezTo>
                      <a:cubicBezTo>
                        <a:pt x="69" y="118"/>
                        <a:pt x="67" y="125"/>
                        <a:pt x="70" y="127"/>
                      </a:cubicBezTo>
                      <a:cubicBezTo>
                        <a:pt x="80" y="139"/>
                        <a:pt x="92" y="149"/>
                        <a:pt x="102" y="161"/>
                      </a:cubicBezTo>
                      <a:cubicBezTo>
                        <a:pt x="110" y="170"/>
                        <a:pt x="116" y="168"/>
                        <a:pt x="124" y="160"/>
                      </a:cubicBezTo>
                      <a:cubicBezTo>
                        <a:pt x="146" y="138"/>
                        <a:pt x="168" y="117"/>
                        <a:pt x="190" y="95"/>
                      </a:cubicBezTo>
                      <a:cubicBezTo>
                        <a:pt x="194" y="91"/>
                        <a:pt x="194" y="83"/>
                        <a:pt x="195" y="77"/>
                      </a:cubicBezTo>
                      <a:cubicBezTo>
                        <a:pt x="189" y="79"/>
                        <a:pt x="182" y="78"/>
                        <a:pt x="178" y="82"/>
                      </a:cubicBezTo>
                      <a:cubicBezTo>
                        <a:pt x="157" y="103"/>
                        <a:pt x="137" y="125"/>
                        <a:pt x="115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8"/>
                <p:cNvSpPr>
                  <a:spLocks/>
                </p:cNvSpPr>
                <p:nvPr/>
              </p:nvSpPr>
              <p:spPr bwMode="auto">
                <a:xfrm>
                  <a:off x="563" y="2291"/>
                  <a:ext cx="39" cy="28"/>
                </a:xfrm>
                <a:custGeom>
                  <a:avLst/>
                  <a:gdLst>
                    <a:gd name="T0" fmla="*/ 48 w 128"/>
                    <a:gd name="T1" fmla="*/ 72 h 93"/>
                    <a:gd name="T2" fmla="*/ 111 w 128"/>
                    <a:gd name="T3" fmla="*/ 5 h 93"/>
                    <a:gd name="T4" fmla="*/ 128 w 128"/>
                    <a:gd name="T5" fmla="*/ 0 h 93"/>
                    <a:gd name="T6" fmla="*/ 123 w 128"/>
                    <a:gd name="T7" fmla="*/ 18 h 93"/>
                    <a:gd name="T8" fmla="*/ 57 w 128"/>
                    <a:gd name="T9" fmla="*/ 83 h 93"/>
                    <a:gd name="T10" fmla="*/ 35 w 128"/>
                    <a:gd name="T11" fmla="*/ 84 h 93"/>
                    <a:gd name="T12" fmla="*/ 3 w 128"/>
                    <a:gd name="T13" fmla="*/ 50 h 93"/>
                    <a:gd name="T14" fmla="*/ 2 w 128"/>
                    <a:gd name="T15" fmla="*/ 37 h 93"/>
                    <a:gd name="T16" fmla="*/ 15 w 128"/>
                    <a:gd name="T17" fmla="*/ 38 h 93"/>
                    <a:gd name="T18" fmla="*/ 48 w 128"/>
                    <a:gd name="T19" fmla="*/ 7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93">
                      <a:moveTo>
                        <a:pt x="48" y="72"/>
                      </a:moveTo>
                      <a:cubicBezTo>
                        <a:pt x="70" y="48"/>
                        <a:pt x="90" y="26"/>
                        <a:pt x="111" y="5"/>
                      </a:cubicBezTo>
                      <a:cubicBezTo>
                        <a:pt x="115" y="1"/>
                        <a:pt x="122" y="2"/>
                        <a:pt x="128" y="0"/>
                      </a:cubicBezTo>
                      <a:cubicBezTo>
                        <a:pt x="127" y="6"/>
                        <a:pt x="127" y="14"/>
                        <a:pt x="123" y="18"/>
                      </a:cubicBezTo>
                      <a:cubicBezTo>
                        <a:pt x="101" y="40"/>
                        <a:pt x="79" y="61"/>
                        <a:pt x="57" y="83"/>
                      </a:cubicBezTo>
                      <a:cubicBezTo>
                        <a:pt x="49" y="91"/>
                        <a:pt x="43" y="93"/>
                        <a:pt x="35" y="84"/>
                      </a:cubicBezTo>
                      <a:cubicBezTo>
                        <a:pt x="25" y="72"/>
                        <a:pt x="13" y="62"/>
                        <a:pt x="3" y="50"/>
                      </a:cubicBezTo>
                      <a:cubicBezTo>
                        <a:pt x="0" y="48"/>
                        <a:pt x="2" y="41"/>
                        <a:pt x="2" y="37"/>
                      </a:cubicBezTo>
                      <a:cubicBezTo>
                        <a:pt x="6" y="37"/>
                        <a:pt x="13" y="35"/>
                        <a:pt x="15" y="38"/>
                      </a:cubicBezTo>
                      <a:cubicBezTo>
                        <a:pt x="26" y="47"/>
                        <a:pt x="35" y="58"/>
                        <a:pt x="4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4"/>
              <p:cNvGrpSpPr>
                <a:grpSpLocks noChangeAspect="1"/>
              </p:cNvGrpSpPr>
              <p:nvPr/>
            </p:nvGrpSpPr>
            <p:grpSpPr bwMode="auto">
              <a:xfrm>
                <a:off x="540544" y="2911286"/>
                <a:ext cx="257647" cy="280699"/>
                <a:chOff x="428" y="2135"/>
                <a:chExt cx="190" cy="207"/>
              </a:xfrm>
            </p:grpSpPr>
            <p:sp>
              <p:nvSpPr>
                <p:cNvPr id="70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8" y="2135"/>
                  <a:ext cx="19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"/>
                <p:cNvSpPr>
                  <a:spLocks/>
                </p:cNvSpPr>
                <p:nvPr/>
              </p:nvSpPr>
              <p:spPr bwMode="auto">
                <a:xfrm>
                  <a:off x="427" y="2254"/>
                  <a:ext cx="132" cy="90"/>
                </a:xfrm>
                <a:custGeom>
                  <a:avLst/>
                  <a:gdLst>
                    <a:gd name="T0" fmla="*/ 437 w 437"/>
                    <a:gd name="T1" fmla="*/ 42 h 297"/>
                    <a:gd name="T2" fmla="*/ 402 w 437"/>
                    <a:gd name="T3" fmla="*/ 265 h 297"/>
                    <a:gd name="T4" fmla="*/ 360 w 437"/>
                    <a:gd name="T5" fmla="*/ 275 h 297"/>
                    <a:gd name="T6" fmla="*/ 21 w 437"/>
                    <a:gd name="T7" fmla="*/ 236 h 297"/>
                    <a:gd name="T8" fmla="*/ 4 w 437"/>
                    <a:gd name="T9" fmla="*/ 207 h 297"/>
                    <a:gd name="T10" fmla="*/ 4 w 437"/>
                    <a:gd name="T11" fmla="*/ 162 h 297"/>
                    <a:gd name="T12" fmla="*/ 55 w 437"/>
                    <a:gd name="T13" fmla="*/ 53 h 297"/>
                    <a:gd name="T14" fmla="*/ 178 w 437"/>
                    <a:gd name="T15" fmla="*/ 3 h 297"/>
                    <a:gd name="T16" fmla="*/ 189 w 437"/>
                    <a:gd name="T17" fmla="*/ 6 h 297"/>
                    <a:gd name="T18" fmla="*/ 316 w 437"/>
                    <a:gd name="T19" fmla="*/ 7 h 297"/>
                    <a:gd name="T20" fmla="*/ 330 w 437"/>
                    <a:gd name="T21" fmla="*/ 1 h 297"/>
                    <a:gd name="T22" fmla="*/ 437 w 437"/>
                    <a:gd name="T23" fmla="*/ 4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7" h="297">
                      <a:moveTo>
                        <a:pt x="437" y="42"/>
                      </a:moveTo>
                      <a:cubicBezTo>
                        <a:pt x="353" y="119"/>
                        <a:pt x="346" y="165"/>
                        <a:pt x="402" y="265"/>
                      </a:cubicBezTo>
                      <a:cubicBezTo>
                        <a:pt x="388" y="268"/>
                        <a:pt x="374" y="272"/>
                        <a:pt x="360" y="275"/>
                      </a:cubicBezTo>
                      <a:cubicBezTo>
                        <a:pt x="243" y="297"/>
                        <a:pt x="130" y="288"/>
                        <a:pt x="21" y="236"/>
                      </a:cubicBezTo>
                      <a:cubicBezTo>
                        <a:pt x="8" y="230"/>
                        <a:pt x="3" y="222"/>
                        <a:pt x="4" y="207"/>
                      </a:cubicBezTo>
                      <a:cubicBezTo>
                        <a:pt x="5" y="192"/>
                        <a:pt x="5" y="177"/>
                        <a:pt x="4" y="162"/>
                      </a:cubicBezTo>
                      <a:cubicBezTo>
                        <a:pt x="0" y="116"/>
                        <a:pt x="23" y="82"/>
                        <a:pt x="55" y="53"/>
                      </a:cubicBezTo>
                      <a:cubicBezTo>
                        <a:pt x="90" y="21"/>
                        <a:pt x="134" y="11"/>
                        <a:pt x="178" y="3"/>
                      </a:cubicBezTo>
                      <a:cubicBezTo>
                        <a:pt x="181" y="2"/>
                        <a:pt x="186" y="4"/>
                        <a:pt x="189" y="6"/>
                      </a:cubicBezTo>
                      <a:cubicBezTo>
                        <a:pt x="228" y="34"/>
                        <a:pt x="276" y="34"/>
                        <a:pt x="316" y="7"/>
                      </a:cubicBezTo>
                      <a:cubicBezTo>
                        <a:pt x="320" y="4"/>
                        <a:pt x="326" y="0"/>
                        <a:pt x="330" y="1"/>
                      </a:cubicBezTo>
                      <a:cubicBezTo>
                        <a:pt x="369" y="7"/>
                        <a:pt x="404" y="20"/>
                        <a:pt x="437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"/>
                <p:cNvSpPr>
                  <a:spLocks/>
                </p:cNvSpPr>
                <p:nvPr/>
              </p:nvSpPr>
              <p:spPr bwMode="auto">
                <a:xfrm>
                  <a:off x="455" y="2135"/>
                  <a:ext cx="98" cy="116"/>
                </a:xfrm>
                <a:custGeom>
                  <a:avLst/>
                  <a:gdLst>
                    <a:gd name="T0" fmla="*/ 184 w 325"/>
                    <a:gd name="T1" fmla="*/ 0 h 385"/>
                    <a:gd name="T2" fmla="*/ 253 w 325"/>
                    <a:gd name="T3" fmla="*/ 43 h 385"/>
                    <a:gd name="T4" fmla="*/ 259 w 325"/>
                    <a:gd name="T5" fmla="*/ 50 h 385"/>
                    <a:gd name="T6" fmla="*/ 298 w 325"/>
                    <a:gd name="T7" fmla="*/ 144 h 385"/>
                    <a:gd name="T8" fmla="*/ 295 w 325"/>
                    <a:gd name="T9" fmla="*/ 164 h 385"/>
                    <a:gd name="T10" fmla="*/ 305 w 325"/>
                    <a:gd name="T11" fmla="*/ 194 h 385"/>
                    <a:gd name="T12" fmla="*/ 294 w 325"/>
                    <a:gd name="T13" fmla="*/ 257 h 385"/>
                    <a:gd name="T14" fmla="*/ 280 w 325"/>
                    <a:gd name="T15" fmla="*/ 273 h 385"/>
                    <a:gd name="T16" fmla="*/ 182 w 325"/>
                    <a:gd name="T17" fmla="*/ 375 h 385"/>
                    <a:gd name="T18" fmla="*/ 75 w 325"/>
                    <a:gd name="T19" fmla="*/ 336 h 385"/>
                    <a:gd name="T20" fmla="*/ 40 w 325"/>
                    <a:gd name="T21" fmla="*/ 270 h 385"/>
                    <a:gd name="T22" fmla="*/ 29 w 325"/>
                    <a:gd name="T23" fmla="*/ 256 h 385"/>
                    <a:gd name="T24" fmla="*/ 18 w 325"/>
                    <a:gd name="T25" fmla="*/ 197 h 385"/>
                    <a:gd name="T26" fmla="*/ 23 w 325"/>
                    <a:gd name="T27" fmla="*/ 174 h 385"/>
                    <a:gd name="T28" fmla="*/ 19 w 325"/>
                    <a:gd name="T29" fmla="*/ 100 h 385"/>
                    <a:gd name="T30" fmla="*/ 76 w 325"/>
                    <a:gd name="T31" fmla="*/ 28 h 385"/>
                    <a:gd name="T32" fmla="*/ 184 w 325"/>
                    <a:gd name="T33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5" h="385">
                      <a:moveTo>
                        <a:pt x="184" y="0"/>
                      </a:moveTo>
                      <a:cubicBezTo>
                        <a:pt x="226" y="0"/>
                        <a:pt x="240" y="9"/>
                        <a:pt x="253" y="43"/>
                      </a:cubicBezTo>
                      <a:cubicBezTo>
                        <a:pt x="255" y="46"/>
                        <a:pt x="257" y="49"/>
                        <a:pt x="259" y="50"/>
                      </a:cubicBezTo>
                      <a:cubicBezTo>
                        <a:pt x="294" y="73"/>
                        <a:pt x="302" y="106"/>
                        <a:pt x="298" y="144"/>
                      </a:cubicBezTo>
                      <a:cubicBezTo>
                        <a:pt x="297" y="151"/>
                        <a:pt x="296" y="157"/>
                        <a:pt x="295" y="164"/>
                      </a:cubicBezTo>
                      <a:cubicBezTo>
                        <a:pt x="293" y="176"/>
                        <a:pt x="292" y="184"/>
                        <a:pt x="305" y="194"/>
                      </a:cubicBezTo>
                      <a:cubicBezTo>
                        <a:pt x="325" y="209"/>
                        <a:pt x="318" y="245"/>
                        <a:pt x="294" y="257"/>
                      </a:cubicBezTo>
                      <a:cubicBezTo>
                        <a:pt x="286" y="260"/>
                        <a:pt x="282" y="265"/>
                        <a:pt x="280" y="273"/>
                      </a:cubicBezTo>
                      <a:cubicBezTo>
                        <a:pt x="265" y="323"/>
                        <a:pt x="237" y="362"/>
                        <a:pt x="182" y="375"/>
                      </a:cubicBezTo>
                      <a:cubicBezTo>
                        <a:pt x="138" y="385"/>
                        <a:pt x="101" y="371"/>
                        <a:pt x="75" y="336"/>
                      </a:cubicBezTo>
                      <a:cubicBezTo>
                        <a:pt x="60" y="316"/>
                        <a:pt x="52" y="292"/>
                        <a:pt x="40" y="270"/>
                      </a:cubicBezTo>
                      <a:cubicBezTo>
                        <a:pt x="38" y="265"/>
                        <a:pt x="34" y="259"/>
                        <a:pt x="29" y="256"/>
                      </a:cubicBezTo>
                      <a:cubicBezTo>
                        <a:pt x="6" y="243"/>
                        <a:pt x="0" y="217"/>
                        <a:pt x="18" y="197"/>
                      </a:cubicBezTo>
                      <a:cubicBezTo>
                        <a:pt x="25" y="189"/>
                        <a:pt x="24" y="183"/>
                        <a:pt x="23" y="174"/>
                      </a:cubicBezTo>
                      <a:cubicBezTo>
                        <a:pt x="21" y="150"/>
                        <a:pt x="17" y="125"/>
                        <a:pt x="19" y="100"/>
                      </a:cubicBezTo>
                      <a:cubicBezTo>
                        <a:pt x="23" y="66"/>
                        <a:pt x="45" y="42"/>
                        <a:pt x="76" y="28"/>
                      </a:cubicBezTo>
                      <a:cubicBezTo>
                        <a:pt x="111" y="12"/>
                        <a:pt x="149" y="2"/>
                        <a:pt x="1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7"/>
                <p:cNvSpPr>
                  <a:spLocks noEditPoints="1"/>
                </p:cNvSpPr>
                <p:nvPr/>
              </p:nvSpPr>
              <p:spPr bwMode="auto">
                <a:xfrm>
                  <a:off x="543" y="2267"/>
                  <a:ext cx="75" cy="75"/>
                </a:xfrm>
                <a:custGeom>
                  <a:avLst/>
                  <a:gdLst>
                    <a:gd name="T0" fmla="*/ 124 w 248"/>
                    <a:gd name="T1" fmla="*/ 248 h 248"/>
                    <a:gd name="T2" fmla="*/ 0 w 248"/>
                    <a:gd name="T3" fmla="*/ 124 h 248"/>
                    <a:gd name="T4" fmla="*/ 123 w 248"/>
                    <a:gd name="T5" fmla="*/ 0 h 248"/>
                    <a:gd name="T6" fmla="*/ 248 w 248"/>
                    <a:gd name="T7" fmla="*/ 123 h 248"/>
                    <a:gd name="T8" fmla="*/ 124 w 248"/>
                    <a:gd name="T9" fmla="*/ 248 h 248"/>
                    <a:gd name="T10" fmla="*/ 115 w 248"/>
                    <a:gd name="T11" fmla="*/ 149 h 248"/>
                    <a:gd name="T12" fmla="*/ 82 w 248"/>
                    <a:gd name="T13" fmla="*/ 115 h 248"/>
                    <a:gd name="T14" fmla="*/ 69 w 248"/>
                    <a:gd name="T15" fmla="*/ 114 h 248"/>
                    <a:gd name="T16" fmla="*/ 70 w 248"/>
                    <a:gd name="T17" fmla="*/ 127 h 248"/>
                    <a:gd name="T18" fmla="*/ 102 w 248"/>
                    <a:gd name="T19" fmla="*/ 161 h 248"/>
                    <a:gd name="T20" fmla="*/ 124 w 248"/>
                    <a:gd name="T21" fmla="*/ 160 h 248"/>
                    <a:gd name="T22" fmla="*/ 190 w 248"/>
                    <a:gd name="T23" fmla="*/ 95 h 248"/>
                    <a:gd name="T24" fmla="*/ 195 w 248"/>
                    <a:gd name="T25" fmla="*/ 77 h 248"/>
                    <a:gd name="T26" fmla="*/ 178 w 248"/>
                    <a:gd name="T27" fmla="*/ 82 h 248"/>
                    <a:gd name="T28" fmla="*/ 115 w 248"/>
                    <a:gd name="T29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8" h="248">
                      <a:moveTo>
                        <a:pt x="124" y="248"/>
                      </a:moveTo>
                      <a:cubicBezTo>
                        <a:pt x="56" y="248"/>
                        <a:pt x="0" y="192"/>
                        <a:pt x="0" y="124"/>
                      </a:cubicBezTo>
                      <a:cubicBezTo>
                        <a:pt x="1" y="56"/>
                        <a:pt x="56" y="0"/>
                        <a:pt x="123" y="0"/>
                      </a:cubicBezTo>
                      <a:cubicBezTo>
                        <a:pt x="192" y="0"/>
                        <a:pt x="247" y="55"/>
                        <a:pt x="248" y="123"/>
                      </a:cubicBezTo>
                      <a:cubicBezTo>
                        <a:pt x="248" y="191"/>
                        <a:pt x="193" y="247"/>
                        <a:pt x="124" y="248"/>
                      </a:cubicBezTo>
                      <a:close/>
                      <a:moveTo>
                        <a:pt x="115" y="149"/>
                      </a:moveTo>
                      <a:cubicBezTo>
                        <a:pt x="102" y="135"/>
                        <a:pt x="93" y="124"/>
                        <a:pt x="82" y="115"/>
                      </a:cubicBezTo>
                      <a:cubicBezTo>
                        <a:pt x="80" y="112"/>
                        <a:pt x="73" y="114"/>
                        <a:pt x="69" y="114"/>
                      </a:cubicBezTo>
                      <a:cubicBezTo>
                        <a:pt x="69" y="118"/>
                        <a:pt x="67" y="125"/>
                        <a:pt x="70" y="127"/>
                      </a:cubicBezTo>
                      <a:cubicBezTo>
                        <a:pt x="80" y="139"/>
                        <a:pt x="92" y="149"/>
                        <a:pt x="102" y="161"/>
                      </a:cubicBezTo>
                      <a:cubicBezTo>
                        <a:pt x="110" y="170"/>
                        <a:pt x="116" y="168"/>
                        <a:pt x="124" y="160"/>
                      </a:cubicBezTo>
                      <a:cubicBezTo>
                        <a:pt x="146" y="138"/>
                        <a:pt x="168" y="117"/>
                        <a:pt x="190" y="95"/>
                      </a:cubicBezTo>
                      <a:cubicBezTo>
                        <a:pt x="194" y="91"/>
                        <a:pt x="194" y="83"/>
                        <a:pt x="195" y="77"/>
                      </a:cubicBezTo>
                      <a:cubicBezTo>
                        <a:pt x="189" y="79"/>
                        <a:pt x="182" y="78"/>
                        <a:pt x="178" y="82"/>
                      </a:cubicBezTo>
                      <a:cubicBezTo>
                        <a:pt x="157" y="103"/>
                        <a:pt x="137" y="125"/>
                        <a:pt x="115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8"/>
                <p:cNvSpPr>
                  <a:spLocks/>
                </p:cNvSpPr>
                <p:nvPr/>
              </p:nvSpPr>
              <p:spPr bwMode="auto">
                <a:xfrm>
                  <a:off x="563" y="2291"/>
                  <a:ext cx="39" cy="28"/>
                </a:xfrm>
                <a:custGeom>
                  <a:avLst/>
                  <a:gdLst>
                    <a:gd name="T0" fmla="*/ 48 w 128"/>
                    <a:gd name="T1" fmla="*/ 72 h 93"/>
                    <a:gd name="T2" fmla="*/ 111 w 128"/>
                    <a:gd name="T3" fmla="*/ 5 h 93"/>
                    <a:gd name="T4" fmla="*/ 128 w 128"/>
                    <a:gd name="T5" fmla="*/ 0 h 93"/>
                    <a:gd name="T6" fmla="*/ 123 w 128"/>
                    <a:gd name="T7" fmla="*/ 18 h 93"/>
                    <a:gd name="T8" fmla="*/ 57 w 128"/>
                    <a:gd name="T9" fmla="*/ 83 h 93"/>
                    <a:gd name="T10" fmla="*/ 35 w 128"/>
                    <a:gd name="T11" fmla="*/ 84 h 93"/>
                    <a:gd name="T12" fmla="*/ 3 w 128"/>
                    <a:gd name="T13" fmla="*/ 50 h 93"/>
                    <a:gd name="T14" fmla="*/ 2 w 128"/>
                    <a:gd name="T15" fmla="*/ 37 h 93"/>
                    <a:gd name="T16" fmla="*/ 15 w 128"/>
                    <a:gd name="T17" fmla="*/ 38 h 93"/>
                    <a:gd name="T18" fmla="*/ 48 w 128"/>
                    <a:gd name="T19" fmla="*/ 7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93">
                      <a:moveTo>
                        <a:pt x="48" y="72"/>
                      </a:moveTo>
                      <a:cubicBezTo>
                        <a:pt x="70" y="48"/>
                        <a:pt x="90" y="26"/>
                        <a:pt x="111" y="5"/>
                      </a:cubicBezTo>
                      <a:cubicBezTo>
                        <a:pt x="115" y="1"/>
                        <a:pt x="122" y="2"/>
                        <a:pt x="128" y="0"/>
                      </a:cubicBezTo>
                      <a:cubicBezTo>
                        <a:pt x="127" y="6"/>
                        <a:pt x="127" y="14"/>
                        <a:pt x="123" y="18"/>
                      </a:cubicBezTo>
                      <a:cubicBezTo>
                        <a:pt x="101" y="40"/>
                        <a:pt x="79" y="61"/>
                        <a:pt x="57" y="83"/>
                      </a:cubicBezTo>
                      <a:cubicBezTo>
                        <a:pt x="49" y="91"/>
                        <a:pt x="43" y="93"/>
                        <a:pt x="35" y="84"/>
                      </a:cubicBezTo>
                      <a:cubicBezTo>
                        <a:pt x="25" y="72"/>
                        <a:pt x="13" y="62"/>
                        <a:pt x="3" y="50"/>
                      </a:cubicBezTo>
                      <a:cubicBezTo>
                        <a:pt x="0" y="48"/>
                        <a:pt x="2" y="41"/>
                        <a:pt x="2" y="37"/>
                      </a:cubicBezTo>
                      <a:cubicBezTo>
                        <a:pt x="6" y="37"/>
                        <a:pt x="13" y="35"/>
                        <a:pt x="15" y="38"/>
                      </a:cubicBezTo>
                      <a:cubicBezTo>
                        <a:pt x="26" y="47"/>
                        <a:pt x="35" y="58"/>
                        <a:pt x="4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4"/>
              <p:cNvGrpSpPr>
                <a:grpSpLocks noChangeAspect="1"/>
              </p:cNvGrpSpPr>
              <p:nvPr/>
            </p:nvGrpSpPr>
            <p:grpSpPr bwMode="auto">
              <a:xfrm>
                <a:off x="1289534" y="3378171"/>
                <a:ext cx="257647" cy="280699"/>
                <a:chOff x="428" y="2135"/>
                <a:chExt cx="190" cy="207"/>
              </a:xfrm>
            </p:grpSpPr>
            <p:sp>
              <p:nvSpPr>
                <p:cNvPr id="78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8" y="2135"/>
                  <a:ext cx="19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5"/>
                <p:cNvSpPr>
                  <a:spLocks/>
                </p:cNvSpPr>
                <p:nvPr/>
              </p:nvSpPr>
              <p:spPr bwMode="auto">
                <a:xfrm>
                  <a:off x="427" y="2254"/>
                  <a:ext cx="132" cy="90"/>
                </a:xfrm>
                <a:custGeom>
                  <a:avLst/>
                  <a:gdLst>
                    <a:gd name="T0" fmla="*/ 437 w 437"/>
                    <a:gd name="T1" fmla="*/ 42 h 297"/>
                    <a:gd name="T2" fmla="*/ 402 w 437"/>
                    <a:gd name="T3" fmla="*/ 265 h 297"/>
                    <a:gd name="T4" fmla="*/ 360 w 437"/>
                    <a:gd name="T5" fmla="*/ 275 h 297"/>
                    <a:gd name="T6" fmla="*/ 21 w 437"/>
                    <a:gd name="T7" fmla="*/ 236 h 297"/>
                    <a:gd name="T8" fmla="*/ 4 w 437"/>
                    <a:gd name="T9" fmla="*/ 207 h 297"/>
                    <a:gd name="T10" fmla="*/ 4 w 437"/>
                    <a:gd name="T11" fmla="*/ 162 h 297"/>
                    <a:gd name="T12" fmla="*/ 55 w 437"/>
                    <a:gd name="T13" fmla="*/ 53 h 297"/>
                    <a:gd name="T14" fmla="*/ 178 w 437"/>
                    <a:gd name="T15" fmla="*/ 3 h 297"/>
                    <a:gd name="T16" fmla="*/ 189 w 437"/>
                    <a:gd name="T17" fmla="*/ 6 h 297"/>
                    <a:gd name="T18" fmla="*/ 316 w 437"/>
                    <a:gd name="T19" fmla="*/ 7 h 297"/>
                    <a:gd name="T20" fmla="*/ 330 w 437"/>
                    <a:gd name="T21" fmla="*/ 1 h 297"/>
                    <a:gd name="T22" fmla="*/ 437 w 437"/>
                    <a:gd name="T23" fmla="*/ 4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7" h="297">
                      <a:moveTo>
                        <a:pt x="437" y="42"/>
                      </a:moveTo>
                      <a:cubicBezTo>
                        <a:pt x="353" y="119"/>
                        <a:pt x="346" y="165"/>
                        <a:pt x="402" y="265"/>
                      </a:cubicBezTo>
                      <a:cubicBezTo>
                        <a:pt x="388" y="268"/>
                        <a:pt x="374" y="272"/>
                        <a:pt x="360" y="275"/>
                      </a:cubicBezTo>
                      <a:cubicBezTo>
                        <a:pt x="243" y="297"/>
                        <a:pt x="130" y="288"/>
                        <a:pt x="21" y="236"/>
                      </a:cubicBezTo>
                      <a:cubicBezTo>
                        <a:pt x="8" y="230"/>
                        <a:pt x="3" y="222"/>
                        <a:pt x="4" y="207"/>
                      </a:cubicBezTo>
                      <a:cubicBezTo>
                        <a:pt x="5" y="192"/>
                        <a:pt x="5" y="177"/>
                        <a:pt x="4" y="162"/>
                      </a:cubicBezTo>
                      <a:cubicBezTo>
                        <a:pt x="0" y="116"/>
                        <a:pt x="23" y="82"/>
                        <a:pt x="55" y="53"/>
                      </a:cubicBezTo>
                      <a:cubicBezTo>
                        <a:pt x="90" y="21"/>
                        <a:pt x="134" y="11"/>
                        <a:pt x="178" y="3"/>
                      </a:cubicBezTo>
                      <a:cubicBezTo>
                        <a:pt x="181" y="2"/>
                        <a:pt x="186" y="4"/>
                        <a:pt x="189" y="6"/>
                      </a:cubicBezTo>
                      <a:cubicBezTo>
                        <a:pt x="228" y="34"/>
                        <a:pt x="276" y="34"/>
                        <a:pt x="316" y="7"/>
                      </a:cubicBezTo>
                      <a:cubicBezTo>
                        <a:pt x="320" y="4"/>
                        <a:pt x="326" y="0"/>
                        <a:pt x="330" y="1"/>
                      </a:cubicBezTo>
                      <a:cubicBezTo>
                        <a:pt x="369" y="7"/>
                        <a:pt x="404" y="20"/>
                        <a:pt x="437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"/>
                <p:cNvSpPr>
                  <a:spLocks/>
                </p:cNvSpPr>
                <p:nvPr/>
              </p:nvSpPr>
              <p:spPr bwMode="auto">
                <a:xfrm>
                  <a:off x="455" y="2135"/>
                  <a:ext cx="98" cy="116"/>
                </a:xfrm>
                <a:custGeom>
                  <a:avLst/>
                  <a:gdLst>
                    <a:gd name="T0" fmla="*/ 184 w 325"/>
                    <a:gd name="T1" fmla="*/ 0 h 385"/>
                    <a:gd name="T2" fmla="*/ 253 w 325"/>
                    <a:gd name="T3" fmla="*/ 43 h 385"/>
                    <a:gd name="T4" fmla="*/ 259 w 325"/>
                    <a:gd name="T5" fmla="*/ 50 h 385"/>
                    <a:gd name="T6" fmla="*/ 298 w 325"/>
                    <a:gd name="T7" fmla="*/ 144 h 385"/>
                    <a:gd name="T8" fmla="*/ 295 w 325"/>
                    <a:gd name="T9" fmla="*/ 164 h 385"/>
                    <a:gd name="T10" fmla="*/ 305 w 325"/>
                    <a:gd name="T11" fmla="*/ 194 h 385"/>
                    <a:gd name="T12" fmla="*/ 294 w 325"/>
                    <a:gd name="T13" fmla="*/ 257 h 385"/>
                    <a:gd name="T14" fmla="*/ 280 w 325"/>
                    <a:gd name="T15" fmla="*/ 273 h 385"/>
                    <a:gd name="T16" fmla="*/ 182 w 325"/>
                    <a:gd name="T17" fmla="*/ 375 h 385"/>
                    <a:gd name="T18" fmla="*/ 75 w 325"/>
                    <a:gd name="T19" fmla="*/ 336 h 385"/>
                    <a:gd name="T20" fmla="*/ 40 w 325"/>
                    <a:gd name="T21" fmla="*/ 270 h 385"/>
                    <a:gd name="T22" fmla="*/ 29 w 325"/>
                    <a:gd name="T23" fmla="*/ 256 h 385"/>
                    <a:gd name="T24" fmla="*/ 18 w 325"/>
                    <a:gd name="T25" fmla="*/ 197 h 385"/>
                    <a:gd name="T26" fmla="*/ 23 w 325"/>
                    <a:gd name="T27" fmla="*/ 174 h 385"/>
                    <a:gd name="T28" fmla="*/ 19 w 325"/>
                    <a:gd name="T29" fmla="*/ 100 h 385"/>
                    <a:gd name="T30" fmla="*/ 76 w 325"/>
                    <a:gd name="T31" fmla="*/ 28 h 385"/>
                    <a:gd name="T32" fmla="*/ 184 w 325"/>
                    <a:gd name="T33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5" h="385">
                      <a:moveTo>
                        <a:pt x="184" y="0"/>
                      </a:moveTo>
                      <a:cubicBezTo>
                        <a:pt x="226" y="0"/>
                        <a:pt x="240" y="9"/>
                        <a:pt x="253" y="43"/>
                      </a:cubicBezTo>
                      <a:cubicBezTo>
                        <a:pt x="255" y="46"/>
                        <a:pt x="257" y="49"/>
                        <a:pt x="259" y="50"/>
                      </a:cubicBezTo>
                      <a:cubicBezTo>
                        <a:pt x="294" y="73"/>
                        <a:pt x="302" y="106"/>
                        <a:pt x="298" y="144"/>
                      </a:cubicBezTo>
                      <a:cubicBezTo>
                        <a:pt x="297" y="151"/>
                        <a:pt x="296" y="157"/>
                        <a:pt x="295" y="164"/>
                      </a:cubicBezTo>
                      <a:cubicBezTo>
                        <a:pt x="293" y="176"/>
                        <a:pt x="292" y="184"/>
                        <a:pt x="305" y="194"/>
                      </a:cubicBezTo>
                      <a:cubicBezTo>
                        <a:pt x="325" y="209"/>
                        <a:pt x="318" y="245"/>
                        <a:pt x="294" y="257"/>
                      </a:cubicBezTo>
                      <a:cubicBezTo>
                        <a:pt x="286" y="260"/>
                        <a:pt x="282" y="265"/>
                        <a:pt x="280" y="273"/>
                      </a:cubicBezTo>
                      <a:cubicBezTo>
                        <a:pt x="265" y="323"/>
                        <a:pt x="237" y="362"/>
                        <a:pt x="182" y="375"/>
                      </a:cubicBezTo>
                      <a:cubicBezTo>
                        <a:pt x="138" y="385"/>
                        <a:pt x="101" y="371"/>
                        <a:pt x="75" y="336"/>
                      </a:cubicBezTo>
                      <a:cubicBezTo>
                        <a:pt x="60" y="316"/>
                        <a:pt x="52" y="292"/>
                        <a:pt x="40" y="270"/>
                      </a:cubicBezTo>
                      <a:cubicBezTo>
                        <a:pt x="38" y="265"/>
                        <a:pt x="34" y="259"/>
                        <a:pt x="29" y="256"/>
                      </a:cubicBezTo>
                      <a:cubicBezTo>
                        <a:pt x="6" y="243"/>
                        <a:pt x="0" y="217"/>
                        <a:pt x="18" y="197"/>
                      </a:cubicBezTo>
                      <a:cubicBezTo>
                        <a:pt x="25" y="189"/>
                        <a:pt x="24" y="183"/>
                        <a:pt x="23" y="174"/>
                      </a:cubicBezTo>
                      <a:cubicBezTo>
                        <a:pt x="21" y="150"/>
                        <a:pt x="17" y="125"/>
                        <a:pt x="19" y="100"/>
                      </a:cubicBezTo>
                      <a:cubicBezTo>
                        <a:pt x="23" y="66"/>
                        <a:pt x="45" y="42"/>
                        <a:pt x="76" y="28"/>
                      </a:cubicBezTo>
                      <a:cubicBezTo>
                        <a:pt x="111" y="12"/>
                        <a:pt x="149" y="2"/>
                        <a:pt x="1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7"/>
                <p:cNvSpPr>
                  <a:spLocks noEditPoints="1"/>
                </p:cNvSpPr>
                <p:nvPr/>
              </p:nvSpPr>
              <p:spPr bwMode="auto">
                <a:xfrm>
                  <a:off x="543" y="2267"/>
                  <a:ext cx="75" cy="75"/>
                </a:xfrm>
                <a:custGeom>
                  <a:avLst/>
                  <a:gdLst>
                    <a:gd name="T0" fmla="*/ 124 w 248"/>
                    <a:gd name="T1" fmla="*/ 248 h 248"/>
                    <a:gd name="T2" fmla="*/ 0 w 248"/>
                    <a:gd name="T3" fmla="*/ 124 h 248"/>
                    <a:gd name="T4" fmla="*/ 123 w 248"/>
                    <a:gd name="T5" fmla="*/ 0 h 248"/>
                    <a:gd name="T6" fmla="*/ 248 w 248"/>
                    <a:gd name="T7" fmla="*/ 123 h 248"/>
                    <a:gd name="T8" fmla="*/ 124 w 248"/>
                    <a:gd name="T9" fmla="*/ 248 h 248"/>
                    <a:gd name="T10" fmla="*/ 115 w 248"/>
                    <a:gd name="T11" fmla="*/ 149 h 248"/>
                    <a:gd name="T12" fmla="*/ 82 w 248"/>
                    <a:gd name="T13" fmla="*/ 115 h 248"/>
                    <a:gd name="T14" fmla="*/ 69 w 248"/>
                    <a:gd name="T15" fmla="*/ 114 h 248"/>
                    <a:gd name="T16" fmla="*/ 70 w 248"/>
                    <a:gd name="T17" fmla="*/ 127 h 248"/>
                    <a:gd name="T18" fmla="*/ 102 w 248"/>
                    <a:gd name="T19" fmla="*/ 161 h 248"/>
                    <a:gd name="T20" fmla="*/ 124 w 248"/>
                    <a:gd name="T21" fmla="*/ 160 h 248"/>
                    <a:gd name="T22" fmla="*/ 190 w 248"/>
                    <a:gd name="T23" fmla="*/ 95 h 248"/>
                    <a:gd name="T24" fmla="*/ 195 w 248"/>
                    <a:gd name="T25" fmla="*/ 77 h 248"/>
                    <a:gd name="T26" fmla="*/ 178 w 248"/>
                    <a:gd name="T27" fmla="*/ 82 h 248"/>
                    <a:gd name="T28" fmla="*/ 115 w 248"/>
                    <a:gd name="T29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8" h="248">
                      <a:moveTo>
                        <a:pt x="124" y="248"/>
                      </a:moveTo>
                      <a:cubicBezTo>
                        <a:pt x="56" y="248"/>
                        <a:pt x="0" y="192"/>
                        <a:pt x="0" y="124"/>
                      </a:cubicBezTo>
                      <a:cubicBezTo>
                        <a:pt x="1" y="56"/>
                        <a:pt x="56" y="0"/>
                        <a:pt x="123" y="0"/>
                      </a:cubicBezTo>
                      <a:cubicBezTo>
                        <a:pt x="192" y="0"/>
                        <a:pt x="247" y="55"/>
                        <a:pt x="248" y="123"/>
                      </a:cubicBezTo>
                      <a:cubicBezTo>
                        <a:pt x="248" y="191"/>
                        <a:pt x="193" y="247"/>
                        <a:pt x="124" y="248"/>
                      </a:cubicBezTo>
                      <a:close/>
                      <a:moveTo>
                        <a:pt x="115" y="149"/>
                      </a:moveTo>
                      <a:cubicBezTo>
                        <a:pt x="102" y="135"/>
                        <a:pt x="93" y="124"/>
                        <a:pt x="82" y="115"/>
                      </a:cubicBezTo>
                      <a:cubicBezTo>
                        <a:pt x="80" y="112"/>
                        <a:pt x="73" y="114"/>
                        <a:pt x="69" y="114"/>
                      </a:cubicBezTo>
                      <a:cubicBezTo>
                        <a:pt x="69" y="118"/>
                        <a:pt x="67" y="125"/>
                        <a:pt x="70" y="127"/>
                      </a:cubicBezTo>
                      <a:cubicBezTo>
                        <a:pt x="80" y="139"/>
                        <a:pt x="92" y="149"/>
                        <a:pt x="102" y="161"/>
                      </a:cubicBezTo>
                      <a:cubicBezTo>
                        <a:pt x="110" y="170"/>
                        <a:pt x="116" y="168"/>
                        <a:pt x="124" y="160"/>
                      </a:cubicBezTo>
                      <a:cubicBezTo>
                        <a:pt x="146" y="138"/>
                        <a:pt x="168" y="117"/>
                        <a:pt x="190" y="95"/>
                      </a:cubicBezTo>
                      <a:cubicBezTo>
                        <a:pt x="194" y="91"/>
                        <a:pt x="194" y="83"/>
                        <a:pt x="195" y="77"/>
                      </a:cubicBezTo>
                      <a:cubicBezTo>
                        <a:pt x="189" y="79"/>
                        <a:pt x="182" y="78"/>
                        <a:pt x="178" y="82"/>
                      </a:cubicBezTo>
                      <a:cubicBezTo>
                        <a:pt x="157" y="103"/>
                        <a:pt x="137" y="125"/>
                        <a:pt x="115" y="1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8"/>
                <p:cNvSpPr>
                  <a:spLocks/>
                </p:cNvSpPr>
                <p:nvPr/>
              </p:nvSpPr>
              <p:spPr bwMode="auto">
                <a:xfrm>
                  <a:off x="563" y="2291"/>
                  <a:ext cx="39" cy="28"/>
                </a:xfrm>
                <a:custGeom>
                  <a:avLst/>
                  <a:gdLst>
                    <a:gd name="T0" fmla="*/ 48 w 128"/>
                    <a:gd name="T1" fmla="*/ 72 h 93"/>
                    <a:gd name="T2" fmla="*/ 111 w 128"/>
                    <a:gd name="T3" fmla="*/ 5 h 93"/>
                    <a:gd name="T4" fmla="*/ 128 w 128"/>
                    <a:gd name="T5" fmla="*/ 0 h 93"/>
                    <a:gd name="T6" fmla="*/ 123 w 128"/>
                    <a:gd name="T7" fmla="*/ 18 h 93"/>
                    <a:gd name="T8" fmla="*/ 57 w 128"/>
                    <a:gd name="T9" fmla="*/ 83 h 93"/>
                    <a:gd name="T10" fmla="*/ 35 w 128"/>
                    <a:gd name="T11" fmla="*/ 84 h 93"/>
                    <a:gd name="T12" fmla="*/ 3 w 128"/>
                    <a:gd name="T13" fmla="*/ 50 h 93"/>
                    <a:gd name="T14" fmla="*/ 2 w 128"/>
                    <a:gd name="T15" fmla="*/ 37 h 93"/>
                    <a:gd name="T16" fmla="*/ 15 w 128"/>
                    <a:gd name="T17" fmla="*/ 38 h 93"/>
                    <a:gd name="T18" fmla="*/ 48 w 128"/>
                    <a:gd name="T19" fmla="*/ 7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" h="93">
                      <a:moveTo>
                        <a:pt x="48" y="72"/>
                      </a:moveTo>
                      <a:cubicBezTo>
                        <a:pt x="70" y="48"/>
                        <a:pt x="90" y="26"/>
                        <a:pt x="111" y="5"/>
                      </a:cubicBezTo>
                      <a:cubicBezTo>
                        <a:pt x="115" y="1"/>
                        <a:pt x="122" y="2"/>
                        <a:pt x="128" y="0"/>
                      </a:cubicBezTo>
                      <a:cubicBezTo>
                        <a:pt x="127" y="6"/>
                        <a:pt x="127" y="14"/>
                        <a:pt x="123" y="18"/>
                      </a:cubicBezTo>
                      <a:cubicBezTo>
                        <a:pt x="101" y="40"/>
                        <a:pt x="79" y="61"/>
                        <a:pt x="57" y="83"/>
                      </a:cubicBezTo>
                      <a:cubicBezTo>
                        <a:pt x="49" y="91"/>
                        <a:pt x="43" y="93"/>
                        <a:pt x="35" y="84"/>
                      </a:cubicBezTo>
                      <a:cubicBezTo>
                        <a:pt x="25" y="72"/>
                        <a:pt x="13" y="62"/>
                        <a:pt x="3" y="50"/>
                      </a:cubicBezTo>
                      <a:cubicBezTo>
                        <a:pt x="0" y="48"/>
                        <a:pt x="2" y="41"/>
                        <a:pt x="2" y="37"/>
                      </a:cubicBezTo>
                      <a:cubicBezTo>
                        <a:pt x="6" y="37"/>
                        <a:pt x="13" y="35"/>
                        <a:pt x="15" y="38"/>
                      </a:cubicBezTo>
                      <a:cubicBezTo>
                        <a:pt x="26" y="47"/>
                        <a:pt x="35" y="58"/>
                        <a:pt x="48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35841" y="2908006"/>
                <a:ext cx="191201" cy="276631"/>
                <a:chOff x="719138" y="2847976"/>
                <a:chExt cx="223837" cy="323849"/>
              </a:xfrm>
            </p:grpSpPr>
            <p:sp>
              <p:nvSpPr>
                <p:cNvPr id="96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19138" y="2852738"/>
                  <a:ext cx="223837" cy="319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2"/>
                <p:cNvSpPr>
                  <a:spLocks noEditPoints="1"/>
                </p:cNvSpPr>
                <p:nvPr/>
              </p:nvSpPr>
              <p:spPr bwMode="auto">
                <a:xfrm>
                  <a:off x="719138" y="2847976"/>
                  <a:ext cx="223837" cy="323849"/>
                </a:xfrm>
                <a:custGeom>
                  <a:avLst/>
                  <a:gdLst>
                    <a:gd name="T0" fmla="*/ 78 w 462"/>
                    <a:gd name="T1" fmla="*/ 278 h 671"/>
                    <a:gd name="T2" fmla="*/ 78 w 462"/>
                    <a:gd name="T3" fmla="*/ 165 h 671"/>
                    <a:gd name="T4" fmla="*/ 160 w 462"/>
                    <a:gd name="T5" fmla="*/ 28 h 671"/>
                    <a:gd name="T6" fmla="*/ 316 w 462"/>
                    <a:gd name="T7" fmla="*/ 37 h 671"/>
                    <a:gd name="T8" fmla="*/ 383 w 462"/>
                    <a:gd name="T9" fmla="*/ 169 h 671"/>
                    <a:gd name="T10" fmla="*/ 383 w 462"/>
                    <a:gd name="T11" fmla="*/ 277 h 671"/>
                    <a:gd name="T12" fmla="*/ 411 w 462"/>
                    <a:gd name="T13" fmla="*/ 279 h 671"/>
                    <a:gd name="T14" fmla="*/ 461 w 462"/>
                    <a:gd name="T15" fmla="*/ 339 h 671"/>
                    <a:gd name="T16" fmla="*/ 461 w 462"/>
                    <a:gd name="T17" fmla="*/ 613 h 671"/>
                    <a:gd name="T18" fmla="*/ 402 w 462"/>
                    <a:gd name="T19" fmla="*/ 671 h 671"/>
                    <a:gd name="T20" fmla="*/ 60 w 462"/>
                    <a:gd name="T21" fmla="*/ 671 h 671"/>
                    <a:gd name="T22" fmla="*/ 0 w 462"/>
                    <a:gd name="T23" fmla="*/ 612 h 671"/>
                    <a:gd name="T24" fmla="*/ 0 w 462"/>
                    <a:gd name="T25" fmla="*/ 336 h 671"/>
                    <a:gd name="T26" fmla="*/ 57 w 462"/>
                    <a:gd name="T27" fmla="*/ 278 h 671"/>
                    <a:gd name="T28" fmla="*/ 78 w 462"/>
                    <a:gd name="T29" fmla="*/ 278 h 671"/>
                    <a:gd name="T30" fmla="*/ 330 w 462"/>
                    <a:gd name="T31" fmla="*/ 277 h 671"/>
                    <a:gd name="T32" fmla="*/ 329 w 462"/>
                    <a:gd name="T33" fmla="*/ 157 h 671"/>
                    <a:gd name="T34" fmla="*/ 242 w 462"/>
                    <a:gd name="T35" fmla="*/ 65 h 671"/>
                    <a:gd name="T36" fmla="*/ 134 w 462"/>
                    <a:gd name="T37" fmla="*/ 140 h 671"/>
                    <a:gd name="T38" fmla="*/ 132 w 462"/>
                    <a:gd name="T39" fmla="*/ 158 h 671"/>
                    <a:gd name="T40" fmla="*/ 132 w 462"/>
                    <a:gd name="T41" fmla="*/ 277 h 671"/>
                    <a:gd name="T42" fmla="*/ 330 w 462"/>
                    <a:gd name="T43" fmla="*/ 277 h 671"/>
                    <a:gd name="T44" fmla="*/ 201 w 462"/>
                    <a:gd name="T45" fmla="*/ 513 h 671"/>
                    <a:gd name="T46" fmla="*/ 201 w 462"/>
                    <a:gd name="T47" fmla="*/ 544 h 671"/>
                    <a:gd name="T48" fmla="*/ 231 w 462"/>
                    <a:gd name="T49" fmla="*/ 576 h 671"/>
                    <a:gd name="T50" fmla="*/ 261 w 462"/>
                    <a:gd name="T51" fmla="*/ 544 h 671"/>
                    <a:gd name="T52" fmla="*/ 261 w 462"/>
                    <a:gd name="T53" fmla="*/ 490 h 671"/>
                    <a:gd name="T54" fmla="*/ 271 w 462"/>
                    <a:gd name="T55" fmla="*/ 462 h 671"/>
                    <a:gd name="T56" fmla="*/ 268 w 462"/>
                    <a:gd name="T57" fmla="*/ 388 h 671"/>
                    <a:gd name="T58" fmla="*/ 196 w 462"/>
                    <a:gd name="T59" fmla="*/ 386 h 671"/>
                    <a:gd name="T60" fmla="*/ 189 w 462"/>
                    <a:gd name="T61" fmla="*/ 460 h 671"/>
                    <a:gd name="T62" fmla="*/ 201 w 462"/>
                    <a:gd name="T63" fmla="*/ 496 h 671"/>
                    <a:gd name="T64" fmla="*/ 201 w 462"/>
                    <a:gd name="T65" fmla="*/ 51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62" h="671">
                      <a:moveTo>
                        <a:pt x="78" y="278"/>
                      </a:moveTo>
                      <a:cubicBezTo>
                        <a:pt x="78" y="239"/>
                        <a:pt x="78" y="202"/>
                        <a:pt x="78" y="165"/>
                      </a:cubicBezTo>
                      <a:cubicBezTo>
                        <a:pt x="79" y="104"/>
                        <a:pt x="106" y="57"/>
                        <a:pt x="160" y="28"/>
                      </a:cubicBezTo>
                      <a:cubicBezTo>
                        <a:pt x="213" y="0"/>
                        <a:pt x="266" y="4"/>
                        <a:pt x="316" y="37"/>
                      </a:cubicBezTo>
                      <a:cubicBezTo>
                        <a:pt x="362" y="68"/>
                        <a:pt x="383" y="114"/>
                        <a:pt x="383" y="169"/>
                      </a:cubicBezTo>
                      <a:cubicBezTo>
                        <a:pt x="384" y="205"/>
                        <a:pt x="383" y="240"/>
                        <a:pt x="383" y="277"/>
                      </a:cubicBezTo>
                      <a:cubicBezTo>
                        <a:pt x="393" y="278"/>
                        <a:pt x="402" y="277"/>
                        <a:pt x="411" y="279"/>
                      </a:cubicBezTo>
                      <a:cubicBezTo>
                        <a:pt x="441" y="284"/>
                        <a:pt x="461" y="307"/>
                        <a:pt x="461" y="339"/>
                      </a:cubicBezTo>
                      <a:cubicBezTo>
                        <a:pt x="462" y="430"/>
                        <a:pt x="462" y="522"/>
                        <a:pt x="461" y="613"/>
                      </a:cubicBezTo>
                      <a:cubicBezTo>
                        <a:pt x="461" y="647"/>
                        <a:pt x="435" y="671"/>
                        <a:pt x="402" y="671"/>
                      </a:cubicBezTo>
                      <a:cubicBezTo>
                        <a:pt x="288" y="671"/>
                        <a:pt x="174" y="671"/>
                        <a:pt x="60" y="671"/>
                      </a:cubicBezTo>
                      <a:cubicBezTo>
                        <a:pt x="25" y="671"/>
                        <a:pt x="0" y="646"/>
                        <a:pt x="0" y="612"/>
                      </a:cubicBezTo>
                      <a:cubicBezTo>
                        <a:pt x="0" y="520"/>
                        <a:pt x="0" y="428"/>
                        <a:pt x="0" y="336"/>
                      </a:cubicBezTo>
                      <a:cubicBezTo>
                        <a:pt x="0" y="305"/>
                        <a:pt x="26" y="279"/>
                        <a:pt x="57" y="278"/>
                      </a:cubicBezTo>
                      <a:cubicBezTo>
                        <a:pt x="64" y="278"/>
                        <a:pt x="70" y="278"/>
                        <a:pt x="78" y="278"/>
                      </a:cubicBezTo>
                      <a:close/>
                      <a:moveTo>
                        <a:pt x="330" y="277"/>
                      </a:moveTo>
                      <a:cubicBezTo>
                        <a:pt x="330" y="236"/>
                        <a:pt x="331" y="197"/>
                        <a:pt x="329" y="157"/>
                      </a:cubicBezTo>
                      <a:cubicBezTo>
                        <a:pt x="327" y="108"/>
                        <a:pt x="289" y="69"/>
                        <a:pt x="242" y="65"/>
                      </a:cubicBezTo>
                      <a:cubicBezTo>
                        <a:pt x="190" y="60"/>
                        <a:pt x="147" y="90"/>
                        <a:pt x="134" y="140"/>
                      </a:cubicBezTo>
                      <a:cubicBezTo>
                        <a:pt x="133" y="146"/>
                        <a:pt x="132" y="152"/>
                        <a:pt x="132" y="158"/>
                      </a:cubicBezTo>
                      <a:cubicBezTo>
                        <a:pt x="132" y="198"/>
                        <a:pt x="132" y="237"/>
                        <a:pt x="132" y="277"/>
                      </a:cubicBezTo>
                      <a:cubicBezTo>
                        <a:pt x="199" y="277"/>
                        <a:pt x="263" y="277"/>
                        <a:pt x="330" y="277"/>
                      </a:cubicBezTo>
                      <a:close/>
                      <a:moveTo>
                        <a:pt x="201" y="513"/>
                      </a:moveTo>
                      <a:cubicBezTo>
                        <a:pt x="201" y="523"/>
                        <a:pt x="201" y="533"/>
                        <a:pt x="201" y="544"/>
                      </a:cubicBezTo>
                      <a:cubicBezTo>
                        <a:pt x="201" y="563"/>
                        <a:pt x="213" y="576"/>
                        <a:pt x="231" y="576"/>
                      </a:cubicBezTo>
                      <a:cubicBezTo>
                        <a:pt x="248" y="576"/>
                        <a:pt x="261" y="563"/>
                        <a:pt x="261" y="544"/>
                      </a:cubicBezTo>
                      <a:cubicBezTo>
                        <a:pt x="261" y="526"/>
                        <a:pt x="261" y="508"/>
                        <a:pt x="261" y="490"/>
                      </a:cubicBezTo>
                      <a:cubicBezTo>
                        <a:pt x="260" y="479"/>
                        <a:pt x="263" y="471"/>
                        <a:pt x="271" y="462"/>
                      </a:cubicBezTo>
                      <a:cubicBezTo>
                        <a:pt x="291" y="440"/>
                        <a:pt x="289" y="409"/>
                        <a:pt x="268" y="388"/>
                      </a:cubicBezTo>
                      <a:cubicBezTo>
                        <a:pt x="249" y="369"/>
                        <a:pt x="216" y="369"/>
                        <a:pt x="196" y="386"/>
                      </a:cubicBezTo>
                      <a:cubicBezTo>
                        <a:pt x="174" y="406"/>
                        <a:pt x="170" y="437"/>
                        <a:pt x="189" y="460"/>
                      </a:cubicBezTo>
                      <a:cubicBezTo>
                        <a:pt x="199" y="471"/>
                        <a:pt x="202" y="482"/>
                        <a:pt x="201" y="496"/>
                      </a:cubicBezTo>
                      <a:cubicBezTo>
                        <a:pt x="200" y="502"/>
                        <a:pt x="201" y="507"/>
                        <a:pt x="201" y="51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4"/>
                <p:cNvSpPr>
                  <a:spLocks/>
                </p:cNvSpPr>
                <p:nvPr/>
              </p:nvSpPr>
              <p:spPr bwMode="auto">
                <a:xfrm>
                  <a:off x="801688" y="3025775"/>
                  <a:ext cx="58737" cy="100012"/>
                </a:xfrm>
                <a:custGeom>
                  <a:avLst/>
                  <a:gdLst>
                    <a:gd name="T0" fmla="*/ 31 w 121"/>
                    <a:gd name="T1" fmla="*/ 144 h 207"/>
                    <a:gd name="T2" fmla="*/ 31 w 121"/>
                    <a:gd name="T3" fmla="*/ 127 h 207"/>
                    <a:gd name="T4" fmla="*/ 19 w 121"/>
                    <a:gd name="T5" fmla="*/ 91 h 207"/>
                    <a:gd name="T6" fmla="*/ 26 w 121"/>
                    <a:gd name="T7" fmla="*/ 17 h 207"/>
                    <a:gd name="T8" fmla="*/ 98 w 121"/>
                    <a:gd name="T9" fmla="*/ 19 h 207"/>
                    <a:gd name="T10" fmla="*/ 101 w 121"/>
                    <a:gd name="T11" fmla="*/ 93 h 207"/>
                    <a:gd name="T12" fmla="*/ 91 w 121"/>
                    <a:gd name="T13" fmla="*/ 121 h 207"/>
                    <a:gd name="T14" fmla="*/ 91 w 121"/>
                    <a:gd name="T15" fmla="*/ 175 h 207"/>
                    <a:gd name="T16" fmla="*/ 61 w 121"/>
                    <a:gd name="T17" fmla="*/ 207 h 207"/>
                    <a:gd name="T18" fmla="*/ 31 w 121"/>
                    <a:gd name="T19" fmla="*/ 175 h 207"/>
                    <a:gd name="T20" fmla="*/ 31 w 121"/>
                    <a:gd name="T21" fmla="*/ 144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1" h="207">
                      <a:moveTo>
                        <a:pt x="31" y="144"/>
                      </a:moveTo>
                      <a:cubicBezTo>
                        <a:pt x="31" y="138"/>
                        <a:pt x="30" y="133"/>
                        <a:pt x="31" y="127"/>
                      </a:cubicBezTo>
                      <a:cubicBezTo>
                        <a:pt x="32" y="113"/>
                        <a:pt x="29" y="102"/>
                        <a:pt x="19" y="91"/>
                      </a:cubicBezTo>
                      <a:cubicBezTo>
                        <a:pt x="0" y="68"/>
                        <a:pt x="4" y="37"/>
                        <a:pt x="26" y="17"/>
                      </a:cubicBezTo>
                      <a:cubicBezTo>
                        <a:pt x="46" y="0"/>
                        <a:pt x="79" y="0"/>
                        <a:pt x="98" y="19"/>
                      </a:cubicBezTo>
                      <a:cubicBezTo>
                        <a:pt x="119" y="40"/>
                        <a:pt x="121" y="71"/>
                        <a:pt x="101" y="93"/>
                      </a:cubicBezTo>
                      <a:cubicBezTo>
                        <a:pt x="93" y="102"/>
                        <a:pt x="90" y="110"/>
                        <a:pt x="91" y="121"/>
                      </a:cubicBezTo>
                      <a:cubicBezTo>
                        <a:pt x="91" y="139"/>
                        <a:pt x="91" y="157"/>
                        <a:pt x="91" y="175"/>
                      </a:cubicBezTo>
                      <a:cubicBezTo>
                        <a:pt x="91" y="194"/>
                        <a:pt x="78" y="207"/>
                        <a:pt x="61" y="207"/>
                      </a:cubicBezTo>
                      <a:cubicBezTo>
                        <a:pt x="43" y="207"/>
                        <a:pt x="31" y="194"/>
                        <a:pt x="31" y="175"/>
                      </a:cubicBezTo>
                      <a:cubicBezTo>
                        <a:pt x="31" y="164"/>
                        <a:pt x="31" y="154"/>
                        <a:pt x="31" y="1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Rectangle 109"/>
            <p:cNvSpPr/>
            <p:nvPr/>
          </p:nvSpPr>
          <p:spPr>
            <a:xfrm>
              <a:off x="371475" y="3858409"/>
              <a:ext cx="1583449" cy="504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78028" y="3887104"/>
              <a:ext cx="15834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Centralized, permissioned access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16299" y="2258685"/>
            <a:ext cx="1584336" cy="2104465"/>
            <a:chOff x="2316299" y="2258685"/>
            <a:chExt cx="1584336" cy="2104465"/>
          </a:xfrm>
        </p:grpSpPr>
        <p:sp>
          <p:nvSpPr>
            <p:cNvPr id="107" name="Rectangle 106"/>
            <p:cNvSpPr/>
            <p:nvPr/>
          </p:nvSpPr>
          <p:spPr>
            <a:xfrm>
              <a:off x="2316300" y="2258685"/>
              <a:ext cx="1577783" cy="2104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16299" y="3858409"/>
              <a:ext cx="1583449" cy="504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17187" y="3973814"/>
              <a:ext cx="15834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Control over inputs</a:t>
              </a:r>
            </a:p>
          </p:txBody>
        </p:sp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87601" y="2564341"/>
              <a:ext cx="1435100" cy="92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861470" y="2363017"/>
              <a:ext cx="500063" cy="504825"/>
            </a:xfrm>
            <a:custGeom>
              <a:avLst/>
              <a:gdLst>
                <a:gd name="T0" fmla="*/ 639 w 810"/>
                <a:gd name="T1" fmla="*/ 741 h 819"/>
                <a:gd name="T2" fmla="*/ 608 w 810"/>
                <a:gd name="T3" fmla="*/ 719 h 819"/>
                <a:gd name="T4" fmla="*/ 519 w 810"/>
                <a:gd name="T5" fmla="*/ 707 h 819"/>
                <a:gd name="T6" fmla="*/ 477 w 810"/>
                <a:gd name="T7" fmla="*/ 774 h 819"/>
                <a:gd name="T8" fmla="*/ 431 w 810"/>
                <a:gd name="T9" fmla="*/ 819 h 819"/>
                <a:gd name="T10" fmla="*/ 372 w 810"/>
                <a:gd name="T11" fmla="*/ 819 h 819"/>
                <a:gd name="T12" fmla="*/ 334 w 810"/>
                <a:gd name="T13" fmla="*/ 781 h 819"/>
                <a:gd name="T14" fmla="*/ 255 w 810"/>
                <a:gd name="T15" fmla="*/ 696 h 819"/>
                <a:gd name="T16" fmla="*/ 207 w 810"/>
                <a:gd name="T17" fmla="*/ 716 h 819"/>
                <a:gd name="T18" fmla="*/ 132 w 810"/>
                <a:gd name="T19" fmla="*/ 714 h 819"/>
                <a:gd name="T20" fmla="*/ 123 w 810"/>
                <a:gd name="T21" fmla="*/ 705 h 819"/>
                <a:gd name="T22" fmla="*/ 114 w 810"/>
                <a:gd name="T23" fmla="*/ 601 h 819"/>
                <a:gd name="T24" fmla="*/ 63 w 810"/>
                <a:gd name="T25" fmla="*/ 486 h 819"/>
                <a:gd name="T26" fmla="*/ 33 w 810"/>
                <a:gd name="T27" fmla="*/ 485 h 819"/>
                <a:gd name="T28" fmla="*/ 0 w 810"/>
                <a:gd name="T29" fmla="*/ 450 h 819"/>
                <a:gd name="T30" fmla="*/ 0 w 810"/>
                <a:gd name="T31" fmla="*/ 379 h 819"/>
                <a:gd name="T32" fmla="*/ 37 w 810"/>
                <a:gd name="T33" fmla="*/ 342 h 819"/>
                <a:gd name="T34" fmla="*/ 122 w 810"/>
                <a:gd name="T35" fmla="*/ 267 h 819"/>
                <a:gd name="T36" fmla="*/ 103 w 810"/>
                <a:gd name="T37" fmla="*/ 215 h 819"/>
                <a:gd name="T38" fmla="*/ 105 w 810"/>
                <a:gd name="T39" fmla="*/ 140 h 819"/>
                <a:gd name="T40" fmla="*/ 114 w 810"/>
                <a:gd name="T41" fmla="*/ 132 h 819"/>
                <a:gd name="T42" fmla="*/ 218 w 810"/>
                <a:gd name="T43" fmla="*/ 122 h 819"/>
                <a:gd name="T44" fmla="*/ 299 w 810"/>
                <a:gd name="T45" fmla="*/ 117 h 819"/>
                <a:gd name="T46" fmla="*/ 333 w 810"/>
                <a:gd name="T47" fmla="*/ 66 h 819"/>
                <a:gd name="T48" fmla="*/ 340 w 810"/>
                <a:gd name="T49" fmla="*/ 23 h 819"/>
                <a:gd name="T50" fmla="*/ 471 w 810"/>
                <a:gd name="T51" fmla="*/ 24 h 819"/>
                <a:gd name="T52" fmla="*/ 477 w 810"/>
                <a:gd name="T53" fmla="*/ 58 h 819"/>
                <a:gd name="T54" fmla="*/ 521 w 810"/>
                <a:gd name="T55" fmla="*/ 121 h 819"/>
                <a:gd name="T56" fmla="*/ 604 w 810"/>
                <a:gd name="T57" fmla="*/ 112 h 819"/>
                <a:gd name="T58" fmla="*/ 679 w 810"/>
                <a:gd name="T59" fmla="*/ 114 h 819"/>
                <a:gd name="T60" fmla="*/ 691 w 810"/>
                <a:gd name="T61" fmla="*/ 126 h 819"/>
                <a:gd name="T62" fmla="*/ 698 w 810"/>
                <a:gd name="T63" fmla="*/ 224 h 819"/>
                <a:gd name="T64" fmla="*/ 702 w 810"/>
                <a:gd name="T65" fmla="*/ 304 h 819"/>
                <a:gd name="T66" fmla="*/ 750 w 810"/>
                <a:gd name="T67" fmla="*/ 342 h 819"/>
                <a:gd name="T68" fmla="*/ 777 w 810"/>
                <a:gd name="T69" fmla="*/ 342 h 819"/>
                <a:gd name="T70" fmla="*/ 810 w 810"/>
                <a:gd name="T71" fmla="*/ 377 h 819"/>
                <a:gd name="T72" fmla="*/ 810 w 810"/>
                <a:gd name="T73" fmla="*/ 448 h 819"/>
                <a:gd name="T74" fmla="*/ 773 w 810"/>
                <a:gd name="T75" fmla="*/ 485 h 819"/>
                <a:gd name="T76" fmla="*/ 688 w 810"/>
                <a:gd name="T77" fmla="*/ 561 h 819"/>
                <a:gd name="T78" fmla="*/ 708 w 810"/>
                <a:gd name="T79" fmla="*/ 613 h 819"/>
                <a:gd name="T80" fmla="*/ 705 w 810"/>
                <a:gd name="T81" fmla="*/ 688 h 819"/>
                <a:gd name="T82" fmla="*/ 667 w 810"/>
                <a:gd name="T83" fmla="*/ 725 h 819"/>
                <a:gd name="T84" fmla="*/ 639 w 810"/>
                <a:gd name="T85" fmla="*/ 741 h 819"/>
                <a:gd name="T86" fmla="*/ 407 w 810"/>
                <a:gd name="T87" fmla="*/ 217 h 819"/>
                <a:gd name="T88" fmla="*/ 208 w 810"/>
                <a:gd name="T89" fmla="*/ 419 h 819"/>
                <a:gd name="T90" fmla="*/ 402 w 810"/>
                <a:gd name="T91" fmla="*/ 611 h 819"/>
                <a:gd name="T92" fmla="*/ 602 w 810"/>
                <a:gd name="T93" fmla="*/ 410 h 819"/>
                <a:gd name="T94" fmla="*/ 407 w 810"/>
                <a:gd name="T95" fmla="*/ 217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10" h="819">
                  <a:moveTo>
                    <a:pt x="639" y="741"/>
                  </a:moveTo>
                  <a:cubicBezTo>
                    <a:pt x="628" y="733"/>
                    <a:pt x="616" y="728"/>
                    <a:pt x="608" y="719"/>
                  </a:cubicBezTo>
                  <a:cubicBezTo>
                    <a:pt x="581" y="688"/>
                    <a:pt x="552" y="693"/>
                    <a:pt x="519" y="707"/>
                  </a:cubicBezTo>
                  <a:cubicBezTo>
                    <a:pt x="489" y="720"/>
                    <a:pt x="476" y="741"/>
                    <a:pt x="477" y="774"/>
                  </a:cubicBezTo>
                  <a:cubicBezTo>
                    <a:pt x="477" y="811"/>
                    <a:pt x="468" y="819"/>
                    <a:pt x="431" y="819"/>
                  </a:cubicBezTo>
                  <a:cubicBezTo>
                    <a:pt x="411" y="819"/>
                    <a:pt x="391" y="819"/>
                    <a:pt x="372" y="819"/>
                  </a:cubicBezTo>
                  <a:cubicBezTo>
                    <a:pt x="346" y="819"/>
                    <a:pt x="332" y="807"/>
                    <a:pt x="334" y="781"/>
                  </a:cubicBezTo>
                  <a:cubicBezTo>
                    <a:pt x="339" y="719"/>
                    <a:pt x="307" y="710"/>
                    <a:pt x="255" y="696"/>
                  </a:cubicBezTo>
                  <a:cubicBezTo>
                    <a:pt x="242" y="692"/>
                    <a:pt x="220" y="705"/>
                    <a:pt x="207" y="716"/>
                  </a:cubicBezTo>
                  <a:cubicBezTo>
                    <a:pt x="173" y="744"/>
                    <a:pt x="162" y="745"/>
                    <a:pt x="132" y="714"/>
                  </a:cubicBezTo>
                  <a:cubicBezTo>
                    <a:pt x="129" y="711"/>
                    <a:pt x="126" y="708"/>
                    <a:pt x="123" y="705"/>
                  </a:cubicBezTo>
                  <a:cubicBezTo>
                    <a:pt x="75" y="657"/>
                    <a:pt x="75" y="657"/>
                    <a:pt x="114" y="601"/>
                  </a:cubicBezTo>
                  <a:cubicBezTo>
                    <a:pt x="140" y="564"/>
                    <a:pt x="108" y="491"/>
                    <a:pt x="63" y="486"/>
                  </a:cubicBezTo>
                  <a:cubicBezTo>
                    <a:pt x="53" y="485"/>
                    <a:pt x="43" y="486"/>
                    <a:pt x="33" y="485"/>
                  </a:cubicBezTo>
                  <a:cubicBezTo>
                    <a:pt x="12" y="483"/>
                    <a:pt x="0" y="472"/>
                    <a:pt x="0" y="450"/>
                  </a:cubicBezTo>
                  <a:cubicBezTo>
                    <a:pt x="0" y="427"/>
                    <a:pt x="0" y="403"/>
                    <a:pt x="0" y="379"/>
                  </a:cubicBezTo>
                  <a:cubicBezTo>
                    <a:pt x="0" y="354"/>
                    <a:pt x="14" y="344"/>
                    <a:pt x="37" y="342"/>
                  </a:cubicBezTo>
                  <a:cubicBezTo>
                    <a:pt x="94" y="338"/>
                    <a:pt x="114" y="323"/>
                    <a:pt x="122" y="267"/>
                  </a:cubicBezTo>
                  <a:cubicBezTo>
                    <a:pt x="125" y="251"/>
                    <a:pt x="114" y="229"/>
                    <a:pt x="103" y="215"/>
                  </a:cubicBezTo>
                  <a:cubicBezTo>
                    <a:pt x="76" y="181"/>
                    <a:pt x="74" y="172"/>
                    <a:pt x="105" y="140"/>
                  </a:cubicBezTo>
                  <a:cubicBezTo>
                    <a:pt x="108" y="137"/>
                    <a:pt x="111" y="134"/>
                    <a:pt x="114" y="132"/>
                  </a:cubicBezTo>
                  <a:cubicBezTo>
                    <a:pt x="163" y="83"/>
                    <a:pt x="163" y="82"/>
                    <a:pt x="218" y="122"/>
                  </a:cubicBezTo>
                  <a:cubicBezTo>
                    <a:pt x="247" y="144"/>
                    <a:pt x="272" y="127"/>
                    <a:pt x="299" y="117"/>
                  </a:cubicBezTo>
                  <a:cubicBezTo>
                    <a:pt x="322" y="107"/>
                    <a:pt x="332" y="90"/>
                    <a:pt x="333" y="66"/>
                  </a:cubicBezTo>
                  <a:cubicBezTo>
                    <a:pt x="334" y="52"/>
                    <a:pt x="334" y="35"/>
                    <a:pt x="340" y="23"/>
                  </a:cubicBezTo>
                  <a:cubicBezTo>
                    <a:pt x="352" y="0"/>
                    <a:pt x="459" y="1"/>
                    <a:pt x="471" y="24"/>
                  </a:cubicBezTo>
                  <a:cubicBezTo>
                    <a:pt x="476" y="34"/>
                    <a:pt x="477" y="47"/>
                    <a:pt x="477" y="58"/>
                  </a:cubicBezTo>
                  <a:cubicBezTo>
                    <a:pt x="476" y="91"/>
                    <a:pt x="491" y="109"/>
                    <a:pt x="521" y="121"/>
                  </a:cubicBezTo>
                  <a:cubicBezTo>
                    <a:pt x="551" y="134"/>
                    <a:pt x="577" y="141"/>
                    <a:pt x="604" y="112"/>
                  </a:cubicBezTo>
                  <a:cubicBezTo>
                    <a:pt x="634" y="81"/>
                    <a:pt x="648" y="83"/>
                    <a:pt x="679" y="114"/>
                  </a:cubicBezTo>
                  <a:cubicBezTo>
                    <a:pt x="683" y="118"/>
                    <a:pt x="687" y="122"/>
                    <a:pt x="691" y="126"/>
                  </a:cubicBezTo>
                  <a:cubicBezTo>
                    <a:pt x="737" y="173"/>
                    <a:pt x="738" y="173"/>
                    <a:pt x="698" y="224"/>
                  </a:cubicBezTo>
                  <a:cubicBezTo>
                    <a:pt x="675" y="253"/>
                    <a:pt x="691" y="278"/>
                    <a:pt x="702" y="304"/>
                  </a:cubicBezTo>
                  <a:cubicBezTo>
                    <a:pt x="711" y="327"/>
                    <a:pt x="726" y="340"/>
                    <a:pt x="750" y="342"/>
                  </a:cubicBezTo>
                  <a:cubicBezTo>
                    <a:pt x="759" y="342"/>
                    <a:pt x="768" y="342"/>
                    <a:pt x="777" y="342"/>
                  </a:cubicBezTo>
                  <a:cubicBezTo>
                    <a:pt x="798" y="344"/>
                    <a:pt x="810" y="355"/>
                    <a:pt x="810" y="377"/>
                  </a:cubicBezTo>
                  <a:cubicBezTo>
                    <a:pt x="810" y="401"/>
                    <a:pt x="810" y="425"/>
                    <a:pt x="810" y="448"/>
                  </a:cubicBezTo>
                  <a:cubicBezTo>
                    <a:pt x="810" y="473"/>
                    <a:pt x="797" y="485"/>
                    <a:pt x="773" y="485"/>
                  </a:cubicBezTo>
                  <a:cubicBezTo>
                    <a:pt x="709" y="485"/>
                    <a:pt x="703" y="510"/>
                    <a:pt x="688" y="561"/>
                  </a:cubicBezTo>
                  <a:cubicBezTo>
                    <a:pt x="684" y="575"/>
                    <a:pt x="697" y="598"/>
                    <a:pt x="708" y="613"/>
                  </a:cubicBezTo>
                  <a:cubicBezTo>
                    <a:pt x="735" y="647"/>
                    <a:pt x="736" y="656"/>
                    <a:pt x="705" y="688"/>
                  </a:cubicBezTo>
                  <a:cubicBezTo>
                    <a:pt x="692" y="700"/>
                    <a:pt x="680" y="714"/>
                    <a:pt x="667" y="725"/>
                  </a:cubicBezTo>
                  <a:cubicBezTo>
                    <a:pt x="660" y="732"/>
                    <a:pt x="650" y="735"/>
                    <a:pt x="639" y="741"/>
                  </a:cubicBezTo>
                  <a:close/>
                  <a:moveTo>
                    <a:pt x="407" y="217"/>
                  </a:moveTo>
                  <a:cubicBezTo>
                    <a:pt x="291" y="218"/>
                    <a:pt x="207" y="304"/>
                    <a:pt x="208" y="419"/>
                  </a:cubicBezTo>
                  <a:cubicBezTo>
                    <a:pt x="210" y="524"/>
                    <a:pt x="298" y="612"/>
                    <a:pt x="402" y="611"/>
                  </a:cubicBezTo>
                  <a:cubicBezTo>
                    <a:pt x="518" y="610"/>
                    <a:pt x="603" y="524"/>
                    <a:pt x="602" y="410"/>
                  </a:cubicBezTo>
                  <a:cubicBezTo>
                    <a:pt x="601" y="303"/>
                    <a:pt x="512" y="215"/>
                    <a:pt x="407" y="2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439988" y="2922131"/>
              <a:ext cx="1330325" cy="812800"/>
              <a:chOff x="2381935" y="2958296"/>
              <a:chExt cx="1330325" cy="812800"/>
            </a:xfrm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2381935" y="2958296"/>
                <a:ext cx="1330325" cy="812800"/>
              </a:xfrm>
              <a:custGeom>
                <a:avLst/>
                <a:gdLst>
                  <a:gd name="T0" fmla="*/ 2160 w 2160"/>
                  <a:gd name="T1" fmla="*/ 0 h 1320"/>
                  <a:gd name="T2" fmla="*/ 0 w 2160"/>
                  <a:gd name="T3" fmla="*/ 1320 h 1320"/>
                  <a:gd name="T4" fmla="*/ 650 w 2160"/>
                  <a:gd name="T5" fmla="*/ 780 h 1320"/>
                  <a:gd name="T6" fmla="*/ 264 w 2160"/>
                  <a:gd name="T7" fmla="*/ 814 h 1320"/>
                  <a:gd name="T8" fmla="*/ 300 w 2160"/>
                  <a:gd name="T9" fmla="*/ 900 h 1320"/>
                  <a:gd name="T10" fmla="*/ 997 w 2160"/>
                  <a:gd name="T11" fmla="*/ 900 h 1320"/>
                  <a:gd name="T12" fmla="*/ 1032 w 2160"/>
                  <a:gd name="T13" fmla="*/ 816 h 1320"/>
                  <a:gd name="T14" fmla="*/ 650 w 2160"/>
                  <a:gd name="T15" fmla="*/ 780 h 1320"/>
                  <a:gd name="T16" fmla="*/ 856 w 2160"/>
                  <a:gd name="T17" fmla="*/ 636 h 1320"/>
                  <a:gd name="T18" fmla="*/ 888 w 2160"/>
                  <a:gd name="T19" fmla="*/ 544 h 1320"/>
                  <a:gd name="T20" fmla="*/ 292 w 2160"/>
                  <a:gd name="T21" fmla="*/ 516 h 1320"/>
                  <a:gd name="T22" fmla="*/ 264 w 2160"/>
                  <a:gd name="T23" fmla="*/ 600 h 1320"/>
                  <a:gd name="T24" fmla="*/ 576 w 2160"/>
                  <a:gd name="T25" fmla="*/ 636 h 1320"/>
                  <a:gd name="T26" fmla="*/ 1528 w 2160"/>
                  <a:gd name="T27" fmla="*/ 636 h 1320"/>
                  <a:gd name="T28" fmla="*/ 1560 w 2160"/>
                  <a:gd name="T29" fmla="*/ 544 h 1320"/>
                  <a:gd name="T30" fmla="*/ 964 w 2160"/>
                  <a:gd name="T31" fmla="*/ 516 h 1320"/>
                  <a:gd name="T32" fmla="*/ 936 w 2160"/>
                  <a:gd name="T33" fmla="*/ 600 h 1320"/>
                  <a:gd name="T34" fmla="*/ 1248 w 2160"/>
                  <a:gd name="T35" fmla="*/ 636 h 1320"/>
                  <a:gd name="T36" fmla="*/ 873 w 2160"/>
                  <a:gd name="T37" fmla="*/ 1044 h 1320"/>
                  <a:gd name="T38" fmla="*/ 840 w 2160"/>
                  <a:gd name="T39" fmla="*/ 1135 h 1320"/>
                  <a:gd name="T40" fmla="*/ 1173 w 2160"/>
                  <a:gd name="T41" fmla="*/ 1164 h 1320"/>
                  <a:gd name="T42" fmla="*/ 1200 w 2160"/>
                  <a:gd name="T43" fmla="*/ 1079 h 1320"/>
                  <a:gd name="T44" fmla="*/ 1021 w 2160"/>
                  <a:gd name="T45" fmla="*/ 1044 h 1320"/>
                  <a:gd name="T46" fmla="*/ 292 w 2160"/>
                  <a:gd name="T47" fmla="*/ 1044 h 1320"/>
                  <a:gd name="T48" fmla="*/ 264 w 2160"/>
                  <a:gd name="T49" fmla="*/ 1136 h 1320"/>
                  <a:gd name="T50" fmla="*/ 476 w 2160"/>
                  <a:gd name="T51" fmla="*/ 1164 h 1320"/>
                  <a:gd name="T52" fmla="*/ 504 w 2160"/>
                  <a:gd name="T53" fmla="*/ 1074 h 1320"/>
                  <a:gd name="T54" fmla="*/ 386 w 2160"/>
                  <a:gd name="T55" fmla="*/ 1044 h 1320"/>
                  <a:gd name="T56" fmla="*/ 764 w 2160"/>
                  <a:gd name="T57" fmla="*/ 1164 h 1320"/>
                  <a:gd name="T58" fmla="*/ 792 w 2160"/>
                  <a:gd name="T59" fmla="*/ 1072 h 1320"/>
                  <a:gd name="T60" fmla="*/ 580 w 2160"/>
                  <a:gd name="T61" fmla="*/ 1044 h 1320"/>
                  <a:gd name="T62" fmla="*/ 552 w 2160"/>
                  <a:gd name="T63" fmla="*/ 1134 h 1320"/>
                  <a:gd name="T64" fmla="*/ 672 w 2160"/>
                  <a:gd name="T65" fmla="*/ 1164 h 1320"/>
                  <a:gd name="T66" fmla="*/ 743 w 2160"/>
                  <a:gd name="T67" fmla="*/ 227 h 1320"/>
                  <a:gd name="T68" fmla="*/ 265 w 2160"/>
                  <a:gd name="T69" fmla="*/ 181 h 1320"/>
                  <a:gd name="T70" fmla="*/ 1103 w 2160"/>
                  <a:gd name="T71" fmla="*/ 277 h 1320"/>
                  <a:gd name="T72" fmla="*/ 265 w 2160"/>
                  <a:gd name="T73" fmla="*/ 299 h 1320"/>
                  <a:gd name="T74" fmla="*/ 1103 w 2160"/>
                  <a:gd name="T75" fmla="*/ 277 h 1320"/>
                  <a:gd name="T76" fmla="*/ 265 w 2160"/>
                  <a:gd name="T77" fmla="*/ 445 h 1320"/>
                  <a:gd name="T78" fmla="*/ 623 w 2160"/>
                  <a:gd name="T79" fmla="*/ 467 h 1320"/>
                  <a:gd name="T80" fmla="*/ 1247 w 2160"/>
                  <a:gd name="T81" fmla="*/ 445 h 1320"/>
                  <a:gd name="T82" fmla="*/ 937 w 2160"/>
                  <a:gd name="T83" fmla="*/ 467 h 1320"/>
                  <a:gd name="T84" fmla="*/ 1247 w 2160"/>
                  <a:gd name="T85" fmla="*/ 445 h 1320"/>
                  <a:gd name="T86" fmla="*/ 551 w 2160"/>
                  <a:gd name="T87" fmla="*/ 995 h 1320"/>
                  <a:gd name="T88" fmla="*/ 265 w 2160"/>
                  <a:gd name="T89" fmla="*/ 973 h 1320"/>
                  <a:gd name="T90" fmla="*/ 265 w 2160"/>
                  <a:gd name="T91" fmla="*/ 731 h 1320"/>
                  <a:gd name="T92" fmla="*/ 503 w 2160"/>
                  <a:gd name="T93" fmla="*/ 709 h 1320"/>
                  <a:gd name="T94" fmla="*/ 265 w 2160"/>
                  <a:gd name="T95" fmla="*/ 731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60" h="1320">
                    <a:moveTo>
                      <a:pt x="0" y="0"/>
                    </a:moveTo>
                    <a:cubicBezTo>
                      <a:pt x="720" y="0"/>
                      <a:pt x="1440" y="0"/>
                      <a:pt x="2160" y="0"/>
                    </a:cubicBezTo>
                    <a:cubicBezTo>
                      <a:pt x="2160" y="440"/>
                      <a:pt x="2160" y="880"/>
                      <a:pt x="2160" y="1320"/>
                    </a:cubicBezTo>
                    <a:cubicBezTo>
                      <a:pt x="1440" y="1320"/>
                      <a:pt x="720" y="1320"/>
                      <a:pt x="0" y="1320"/>
                    </a:cubicBezTo>
                    <a:cubicBezTo>
                      <a:pt x="0" y="880"/>
                      <a:pt x="0" y="440"/>
                      <a:pt x="0" y="0"/>
                    </a:cubicBezTo>
                    <a:close/>
                    <a:moveTo>
                      <a:pt x="650" y="780"/>
                    </a:moveTo>
                    <a:cubicBezTo>
                      <a:pt x="533" y="780"/>
                      <a:pt x="416" y="780"/>
                      <a:pt x="299" y="780"/>
                    </a:cubicBezTo>
                    <a:cubicBezTo>
                      <a:pt x="271" y="780"/>
                      <a:pt x="264" y="787"/>
                      <a:pt x="264" y="814"/>
                    </a:cubicBezTo>
                    <a:cubicBezTo>
                      <a:pt x="264" y="830"/>
                      <a:pt x="264" y="847"/>
                      <a:pt x="264" y="864"/>
                    </a:cubicBezTo>
                    <a:cubicBezTo>
                      <a:pt x="264" y="893"/>
                      <a:pt x="270" y="900"/>
                      <a:pt x="300" y="900"/>
                    </a:cubicBezTo>
                    <a:cubicBezTo>
                      <a:pt x="395" y="900"/>
                      <a:pt x="489" y="900"/>
                      <a:pt x="584" y="900"/>
                    </a:cubicBezTo>
                    <a:cubicBezTo>
                      <a:pt x="722" y="900"/>
                      <a:pt x="859" y="900"/>
                      <a:pt x="997" y="900"/>
                    </a:cubicBezTo>
                    <a:cubicBezTo>
                      <a:pt x="1025" y="900"/>
                      <a:pt x="1032" y="893"/>
                      <a:pt x="1032" y="866"/>
                    </a:cubicBezTo>
                    <a:cubicBezTo>
                      <a:pt x="1032" y="850"/>
                      <a:pt x="1032" y="833"/>
                      <a:pt x="1032" y="816"/>
                    </a:cubicBezTo>
                    <a:cubicBezTo>
                      <a:pt x="1032" y="787"/>
                      <a:pt x="1026" y="780"/>
                      <a:pt x="996" y="780"/>
                    </a:cubicBezTo>
                    <a:cubicBezTo>
                      <a:pt x="881" y="780"/>
                      <a:pt x="765" y="780"/>
                      <a:pt x="650" y="780"/>
                    </a:cubicBezTo>
                    <a:close/>
                    <a:moveTo>
                      <a:pt x="576" y="636"/>
                    </a:moveTo>
                    <a:cubicBezTo>
                      <a:pt x="669" y="636"/>
                      <a:pt x="762" y="636"/>
                      <a:pt x="856" y="636"/>
                    </a:cubicBezTo>
                    <a:cubicBezTo>
                      <a:pt x="880" y="636"/>
                      <a:pt x="888" y="628"/>
                      <a:pt x="888" y="604"/>
                    </a:cubicBezTo>
                    <a:cubicBezTo>
                      <a:pt x="888" y="584"/>
                      <a:pt x="888" y="564"/>
                      <a:pt x="888" y="544"/>
                    </a:cubicBezTo>
                    <a:cubicBezTo>
                      <a:pt x="887" y="524"/>
                      <a:pt x="879" y="516"/>
                      <a:pt x="860" y="516"/>
                    </a:cubicBezTo>
                    <a:cubicBezTo>
                      <a:pt x="671" y="516"/>
                      <a:pt x="482" y="516"/>
                      <a:pt x="292" y="516"/>
                    </a:cubicBezTo>
                    <a:cubicBezTo>
                      <a:pt x="273" y="516"/>
                      <a:pt x="265" y="524"/>
                      <a:pt x="264" y="544"/>
                    </a:cubicBezTo>
                    <a:cubicBezTo>
                      <a:pt x="264" y="563"/>
                      <a:pt x="264" y="581"/>
                      <a:pt x="264" y="600"/>
                    </a:cubicBezTo>
                    <a:cubicBezTo>
                      <a:pt x="264" y="629"/>
                      <a:pt x="271" y="636"/>
                      <a:pt x="300" y="636"/>
                    </a:cubicBezTo>
                    <a:cubicBezTo>
                      <a:pt x="392" y="636"/>
                      <a:pt x="484" y="636"/>
                      <a:pt x="576" y="636"/>
                    </a:cubicBezTo>
                    <a:close/>
                    <a:moveTo>
                      <a:pt x="1248" y="636"/>
                    </a:moveTo>
                    <a:cubicBezTo>
                      <a:pt x="1341" y="636"/>
                      <a:pt x="1434" y="636"/>
                      <a:pt x="1528" y="636"/>
                    </a:cubicBezTo>
                    <a:cubicBezTo>
                      <a:pt x="1552" y="636"/>
                      <a:pt x="1560" y="628"/>
                      <a:pt x="1560" y="604"/>
                    </a:cubicBezTo>
                    <a:cubicBezTo>
                      <a:pt x="1560" y="584"/>
                      <a:pt x="1560" y="564"/>
                      <a:pt x="1560" y="544"/>
                    </a:cubicBezTo>
                    <a:cubicBezTo>
                      <a:pt x="1559" y="524"/>
                      <a:pt x="1551" y="516"/>
                      <a:pt x="1532" y="516"/>
                    </a:cubicBezTo>
                    <a:cubicBezTo>
                      <a:pt x="1343" y="516"/>
                      <a:pt x="1154" y="516"/>
                      <a:pt x="964" y="516"/>
                    </a:cubicBezTo>
                    <a:cubicBezTo>
                      <a:pt x="945" y="516"/>
                      <a:pt x="937" y="524"/>
                      <a:pt x="936" y="544"/>
                    </a:cubicBezTo>
                    <a:cubicBezTo>
                      <a:pt x="936" y="563"/>
                      <a:pt x="936" y="581"/>
                      <a:pt x="936" y="600"/>
                    </a:cubicBezTo>
                    <a:cubicBezTo>
                      <a:pt x="936" y="629"/>
                      <a:pt x="943" y="636"/>
                      <a:pt x="972" y="636"/>
                    </a:cubicBezTo>
                    <a:cubicBezTo>
                      <a:pt x="1064" y="636"/>
                      <a:pt x="1156" y="636"/>
                      <a:pt x="1248" y="636"/>
                    </a:cubicBezTo>
                    <a:close/>
                    <a:moveTo>
                      <a:pt x="1021" y="1044"/>
                    </a:moveTo>
                    <a:cubicBezTo>
                      <a:pt x="971" y="1044"/>
                      <a:pt x="922" y="1044"/>
                      <a:pt x="873" y="1044"/>
                    </a:cubicBezTo>
                    <a:cubicBezTo>
                      <a:pt x="847" y="1044"/>
                      <a:pt x="840" y="1051"/>
                      <a:pt x="840" y="1077"/>
                    </a:cubicBezTo>
                    <a:cubicBezTo>
                      <a:pt x="840" y="1097"/>
                      <a:pt x="840" y="1116"/>
                      <a:pt x="840" y="1135"/>
                    </a:cubicBezTo>
                    <a:cubicBezTo>
                      <a:pt x="840" y="1155"/>
                      <a:pt x="848" y="1164"/>
                      <a:pt x="868" y="1164"/>
                    </a:cubicBezTo>
                    <a:cubicBezTo>
                      <a:pt x="969" y="1164"/>
                      <a:pt x="1071" y="1164"/>
                      <a:pt x="1173" y="1164"/>
                    </a:cubicBezTo>
                    <a:cubicBezTo>
                      <a:pt x="1191" y="1164"/>
                      <a:pt x="1200" y="1154"/>
                      <a:pt x="1200" y="1137"/>
                    </a:cubicBezTo>
                    <a:cubicBezTo>
                      <a:pt x="1200" y="1117"/>
                      <a:pt x="1200" y="1098"/>
                      <a:pt x="1200" y="1079"/>
                    </a:cubicBezTo>
                    <a:cubicBezTo>
                      <a:pt x="1200" y="1051"/>
                      <a:pt x="1193" y="1044"/>
                      <a:pt x="1164" y="1044"/>
                    </a:cubicBezTo>
                    <a:cubicBezTo>
                      <a:pt x="1116" y="1044"/>
                      <a:pt x="1069" y="1044"/>
                      <a:pt x="1021" y="1044"/>
                    </a:cubicBezTo>
                    <a:close/>
                    <a:moveTo>
                      <a:pt x="386" y="1044"/>
                    </a:moveTo>
                    <a:cubicBezTo>
                      <a:pt x="355" y="1044"/>
                      <a:pt x="324" y="1044"/>
                      <a:pt x="292" y="1044"/>
                    </a:cubicBezTo>
                    <a:cubicBezTo>
                      <a:pt x="273" y="1044"/>
                      <a:pt x="264" y="1052"/>
                      <a:pt x="264" y="1072"/>
                    </a:cubicBezTo>
                    <a:cubicBezTo>
                      <a:pt x="264" y="1093"/>
                      <a:pt x="264" y="1115"/>
                      <a:pt x="264" y="1136"/>
                    </a:cubicBezTo>
                    <a:cubicBezTo>
                      <a:pt x="264" y="1156"/>
                      <a:pt x="272" y="1164"/>
                      <a:pt x="292" y="1164"/>
                    </a:cubicBezTo>
                    <a:cubicBezTo>
                      <a:pt x="353" y="1164"/>
                      <a:pt x="415" y="1164"/>
                      <a:pt x="476" y="1164"/>
                    </a:cubicBezTo>
                    <a:cubicBezTo>
                      <a:pt x="495" y="1164"/>
                      <a:pt x="503" y="1156"/>
                      <a:pt x="504" y="1136"/>
                    </a:cubicBezTo>
                    <a:cubicBezTo>
                      <a:pt x="504" y="1115"/>
                      <a:pt x="504" y="1095"/>
                      <a:pt x="504" y="1074"/>
                    </a:cubicBezTo>
                    <a:cubicBezTo>
                      <a:pt x="504" y="1052"/>
                      <a:pt x="496" y="1044"/>
                      <a:pt x="474" y="1044"/>
                    </a:cubicBezTo>
                    <a:cubicBezTo>
                      <a:pt x="445" y="1044"/>
                      <a:pt x="415" y="1044"/>
                      <a:pt x="386" y="1044"/>
                    </a:cubicBezTo>
                    <a:close/>
                    <a:moveTo>
                      <a:pt x="672" y="1164"/>
                    </a:moveTo>
                    <a:cubicBezTo>
                      <a:pt x="703" y="1164"/>
                      <a:pt x="733" y="1164"/>
                      <a:pt x="764" y="1164"/>
                    </a:cubicBezTo>
                    <a:cubicBezTo>
                      <a:pt x="783" y="1164"/>
                      <a:pt x="792" y="1155"/>
                      <a:pt x="792" y="1136"/>
                    </a:cubicBezTo>
                    <a:cubicBezTo>
                      <a:pt x="792" y="1115"/>
                      <a:pt x="792" y="1093"/>
                      <a:pt x="792" y="1072"/>
                    </a:cubicBezTo>
                    <a:cubicBezTo>
                      <a:pt x="791" y="1052"/>
                      <a:pt x="783" y="1044"/>
                      <a:pt x="764" y="1044"/>
                    </a:cubicBezTo>
                    <a:cubicBezTo>
                      <a:pt x="702" y="1044"/>
                      <a:pt x="641" y="1044"/>
                      <a:pt x="580" y="1044"/>
                    </a:cubicBezTo>
                    <a:cubicBezTo>
                      <a:pt x="560" y="1044"/>
                      <a:pt x="552" y="1052"/>
                      <a:pt x="552" y="1072"/>
                    </a:cubicBezTo>
                    <a:cubicBezTo>
                      <a:pt x="552" y="1093"/>
                      <a:pt x="552" y="1113"/>
                      <a:pt x="552" y="1134"/>
                    </a:cubicBezTo>
                    <a:cubicBezTo>
                      <a:pt x="552" y="1156"/>
                      <a:pt x="560" y="1164"/>
                      <a:pt x="582" y="1164"/>
                    </a:cubicBezTo>
                    <a:cubicBezTo>
                      <a:pt x="612" y="1164"/>
                      <a:pt x="642" y="1164"/>
                      <a:pt x="672" y="1164"/>
                    </a:cubicBezTo>
                    <a:close/>
                    <a:moveTo>
                      <a:pt x="265" y="227"/>
                    </a:moveTo>
                    <a:cubicBezTo>
                      <a:pt x="425" y="227"/>
                      <a:pt x="584" y="227"/>
                      <a:pt x="743" y="227"/>
                    </a:cubicBezTo>
                    <a:cubicBezTo>
                      <a:pt x="743" y="211"/>
                      <a:pt x="743" y="196"/>
                      <a:pt x="743" y="181"/>
                    </a:cubicBezTo>
                    <a:cubicBezTo>
                      <a:pt x="583" y="181"/>
                      <a:pt x="424" y="181"/>
                      <a:pt x="265" y="181"/>
                    </a:cubicBezTo>
                    <a:cubicBezTo>
                      <a:pt x="265" y="197"/>
                      <a:pt x="265" y="212"/>
                      <a:pt x="265" y="227"/>
                    </a:cubicBezTo>
                    <a:close/>
                    <a:moveTo>
                      <a:pt x="1103" y="277"/>
                    </a:moveTo>
                    <a:cubicBezTo>
                      <a:pt x="823" y="277"/>
                      <a:pt x="544" y="277"/>
                      <a:pt x="265" y="277"/>
                    </a:cubicBezTo>
                    <a:cubicBezTo>
                      <a:pt x="265" y="285"/>
                      <a:pt x="265" y="292"/>
                      <a:pt x="265" y="299"/>
                    </a:cubicBezTo>
                    <a:cubicBezTo>
                      <a:pt x="545" y="299"/>
                      <a:pt x="823" y="299"/>
                      <a:pt x="1103" y="299"/>
                    </a:cubicBezTo>
                    <a:cubicBezTo>
                      <a:pt x="1103" y="292"/>
                      <a:pt x="1103" y="285"/>
                      <a:pt x="1103" y="277"/>
                    </a:cubicBezTo>
                    <a:close/>
                    <a:moveTo>
                      <a:pt x="623" y="445"/>
                    </a:moveTo>
                    <a:cubicBezTo>
                      <a:pt x="503" y="445"/>
                      <a:pt x="384" y="445"/>
                      <a:pt x="265" y="445"/>
                    </a:cubicBezTo>
                    <a:cubicBezTo>
                      <a:pt x="265" y="453"/>
                      <a:pt x="265" y="459"/>
                      <a:pt x="265" y="467"/>
                    </a:cubicBezTo>
                    <a:cubicBezTo>
                      <a:pt x="385" y="467"/>
                      <a:pt x="504" y="467"/>
                      <a:pt x="623" y="467"/>
                    </a:cubicBezTo>
                    <a:cubicBezTo>
                      <a:pt x="623" y="459"/>
                      <a:pt x="623" y="453"/>
                      <a:pt x="623" y="445"/>
                    </a:cubicBezTo>
                    <a:close/>
                    <a:moveTo>
                      <a:pt x="1247" y="445"/>
                    </a:moveTo>
                    <a:cubicBezTo>
                      <a:pt x="1143" y="445"/>
                      <a:pt x="1040" y="445"/>
                      <a:pt x="937" y="445"/>
                    </a:cubicBezTo>
                    <a:cubicBezTo>
                      <a:pt x="937" y="453"/>
                      <a:pt x="937" y="460"/>
                      <a:pt x="937" y="467"/>
                    </a:cubicBezTo>
                    <a:cubicBezTo>
                      <a:pt x="1041" y="467"/>
                      <a:pt x="1143" y="467"/>
                      <a:pt x="1247" y="467"/>
                    </a:cubicBezTo>
                    <a:cubicBezTo>
                      <a:pt x="1247" y="460"/>
                      <a:pt x="1247" y="453"/>
                      <a:pt x="1247" y="445"/>
                    </a:cubicBezTo>
                    <a:close/>
                    <a:moveTo>
                      <a:pt x="265" y="995"/>
                    </a:moveTo>
                    <a:cubicBezTo>
                      <a:pt x="361" y="995"/>
                      <a:pt x="456" y="995"/>
                      <a:pt x="551" y="995"/>
                    </a:cubicBezTo>
                    <a:cubicBezTo>
                      <a:pt x="551" y="987"/>
                      <a:pt x="551" y="980"/>
                      <a:pt x="551" y="973"/>
                    </a:cubicBezTo>
                    <a:cubicBezTo>
                      <a:pt x="455" y="973"/>
                      <a:pt x="360" y="973"/>
                      <a:pt x="265" y="973"/>
                    </a:cubicBezTo>
                    <a:cubicBezTo>
                      <a:pt x="265" y="981"/>
                      <a:pt x="265" y="987"/>
                      <a:pt x="265" y="995"/>
                    </a:cubicBezTo>
                    <a:close/>
                    <a:moveTo>
                      <a:pt x="265" y="731"/>
                    </a:moveTo>
                    <a:cubicBezTo>
                      <a:pt x="345" y="731"/>
                      <a:pt x="424" y="731"/>
                      <a:pt x="503" y="731"/>
                    </a:cubicBezTo>
                    <a:cubicBezTo>
                      <a:pt x="503" y="723"/>
                      <a:pt x="503" y="716"/>
                      <a:pt x="503" y="709"/>
                    </a:cubicBezTo>
                    <a:cubicBezTo>
                      <a:pt x="423" y="709"/>
                      <a:pt x="345" y="709"/>
                      <a:pt x="265" y="709"/>
                    </a:cubicBezTo>
                    <a:cubicBezTo>
                      <a:pt x="265" y="716"/>
                      <a:pt x="265" y="723"/>
                      <a:pt x="265" y="7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545448" y="3439309"/>
                <a:ext cx="473075" cy="73025"/>
              </a:xfrm>
              <a:custGeom>
                <a:avLst/>
                <a:gdLst>
                  <a:gd name="T0" fmla="*/ 386 w 768"/>
                  <a:gd name="T1" fmla="*/ 0 h 120"/>
                  <a:gd name="T2" fmla="*/ 732 w 768"/>
                  <a:gd name="T3" fmla="*/ 0 h 120"/>
                  <a:gd name="T4" fmla="*/ 768 w 768"/>
                  <a:gd name="T5" fmla="*/ 36 h 120"/>
                  <a:gd name="T6" fmla="*/ 768 w 768"/>
                  <a:gd name="T7" fmla="*/ 86 h 120"/>
                  <a:gd name="T8" fmla="*/ 733 w 768"/>
                  <a:gd name="T9" fmla="*/ 120 h 120"/>
                  <a:gd name="T10" fmla="*/ 320 w 768"/>
                  <a:gd name="T11" fmla="*/ 120 h 120"/>
                  <a:gd name="T12" fmla="*/ 36 w 768"/>
                  <a:gd name="T13" fmla="*/ 120 h 120"/>
                  <a:gd name="T14" fmla="*/ 0 w 768"/>
                  <a:gd name="T15" fmla="*/ 84 h 120"/>
                  <a:gd name="T16" fmla="*/ 0 w 768"/>
                  <a:gd name="T17" fmla="*/ 34 h 120"/>
                  <a:gd name="T18" fmla="*/ 35 w 768"/>
                  <a:gd name="T19" fmla="*/ 0 h 120"/>
                  <a:gd name="T20" fmla="*/ 386 w 768"/>
                  <a:gd name="T2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8" h="120">
                    <a:moveTo>
                      <a:pt x="386" y="0"/>
                    </a:moveTo>
                    <a:cubicBezTo>
                      <a:pt x="501" y="0"/>
                      <a:pt x="617" y="0"/>
                      <a:pt x="732" y="0"/>
                    </a:cubicBezTo>
                    <a:cubicBezTo>
                      <a:pt x="762" y="0"/>
                      <a:pt x="768" y="7"/>
                      <a:pt x="768" y="36"/>
                    </a:cubicBezTo>
                    <a:cubicBezTo>
                      <a:pt x="768" y="53"/>
                      <a:pt x="768" y="70"/>
                      <a:pt x="768" y="86"/>
                    </a:cubicBezTo>
                    <a:cubicBezTo>
                      <a:pt x="768" y="113"/>
                      <a:pt x="761" y="120"/>
                      <a:pt x="733" y="120"/>
                    </a:cubicBezTo>
                    <a:cubicBezTo>
                      <a:pt x="595" y="120"/>
                      <a:pt x="458" y="120"/>
                      <a:pt x="320" y="120"/>
                    </a:cubicBezTo>
                    <a:cubicBezTo>
                      <a:pt x="225" y="120"/>
                      <a:pt x="131" y="120"/>
                      <a:pt x="36" y="120"/>
                    </a:cubicBezTo>
                    <a:cubicBezTo>
                      <a:pt x="6" y="120"/>
                      <a:pt x="0" y="113"/>
                      <a:pt x="0" y="84"/>
                    </a:cubicBezTo>
                    <a:cubicBezTo>
                      <a:pt x="0" y="67"/>
                      <a:pt x="0" y="50"/>
                      <a:pt x="0" y="34"/>
                    </a:cubicBezTo>
                    <a:cubicBezTo>
                      <a:pt x="0" y="7"/>
                      <a:pt x="7" y="0"/>
                      <a:pt x="35" y="0"/>
                    </a:cubicBezTo>
                    <a:cubicBezTo>
                      <a:pt x="152" y="0"/>
                      <a:pt x="269" y="0"/>
                      <a:pt x="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545448" y="3275796"/>
                <a:ext cx="384175" cy="74612"/>
              </a:xfrm>
              <a:custGeom>
                <a:avLst/>
                <a:gdLst>
                  <a:gd name="T0" fmla="*/ 312 w 624"/>
                  <a:gd name="T1" fmla="*/ 120 h 120"/>
                  <a:gd name="T2" fmla="*/ 36 w 624"/>
                  <a:gd name="T3" fmla="*/ 120 h 120"/>
                  <a:gd name="T4" fmla="*/ 0 w 624"/>
                  <a:gd name="T5" fmla="*/ 84 h 120"/>
                  <a:gd name="T6" fmla="*/ 0 w 624"/>
                  <a:gd name="T7" fmla="*/ 28 h 120"/>
                  <a:gd name="T8" fmla="*/ 28 w 624"/>
                  <a:gd name="T9" fmla="*/ 0 h 120"/>
                  <a:gd name="T10" fmla="*/ 596 w 624"/>
                  <a:gd name="T11" fmla="*/ 0 h 120"/>
                  <a:gd name="T12" fmla="*/ 624 w 624"/>
                  <a:gd name="T13" fmla="*/ 28 h 120"/>
                  <a:gd name="T14" fmla="*/ 624 w 624"/>
                  <a:gd name="T15" fmla="*/ 88 h 120"/>
                  <a:gd name="T16" fmla="*/ 592 w 624"/>
                  <a:gd name="T17" fmla="*/ 120 h 120"/>
                  <a:gd name="T18" fmla="*/ 312 w 62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4" h="120">
                    <a:moveTo>
                      <a:pt x="312" y="120"/>
                    </a:moveTo>
                    <a:cubicBezTo>
                      <a:pt x="220" y="120"/>
                      <a:pt x="128" y="120"/>
                      <a:pt x="36" y="120"/>
                    </a:cubicBezTo>
                    <a:cubicBezTo>
                      <a:pt x="7" y="120"/>
                      <a:pt x="0" y="113"/>
                      <a:pt x="0" y="84"/>
                    </a:cubicBezTo>
                    <a:cubicBezTo>
                      <a:pt x="0" y="65"/>
                      <a:pt x="0" y="47"/>
                      <a:pt x="0" y="28"/>
                    </a:cubicBezTo>
                    <a:cubicBezTo>
                      <a:pt x="1" y="8"/>
                      <a:pt x="9" y="0"/>
                      <a:pt x="28" y="0"/>
                    </a:cubicBezTo>
                    <a:cubicBezTo>
                      <a:pt x="218" y="0"/>
                      <a:pt x="407" y="0"/>
                      <a:pt x="596" y="0"/>
                    </a:cubicBezTo>
                    <a:cubicBezTo>
                      <a:pt x="615" y="0"/>
                      <a:pt x="623" y="8"/>
                      <a:pt x="624" y="28"/>
                    </a:cubicBezTo>
                    <a:cubicBezTo>
                      <a:pt x="624" y="48"/>
                      <a:pt x="624" y="68"/>
                      <a:pt x="624" y="88"/>
                    </a:cubicBezTo>
                    <a:cubicBezTo>
                      <a:pt x="624" y="112"/>
                      <a:pt x="616" y="120"/>
                      <a:pt x="592" y="120"/>
                    </a:cubicBezTo>
                    <a:cubicBezTo>
                      <a:pt x="498" y="120"/>
                      <a:pt x="405" y="120"/>
                      <a:pt x="312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958198" y="3275796"/>
                <a:ext cx="384175" cy="74612"/>
              </a:xfrm>
              <a:custGeom>
                <a:avLst/>
                <a:gdLst>
                  <a:gd name="T0" fmla="*/ 312 w 624"/>
                  <a:gd name="T1" fmla="*/ 120 h 120"/>
                  <a:gd name="T2" fmla="*/ 36 w 624"/>
                  <a:gd name="T3" fmla="*/ 120 h 120"/>
                  <a:gd name="T4" fmla="*/ 0 w 624"/>
                  <a:gd name="T5" fmla="*/ 84 h 120"/>
                  <a:gd name="T6" fmla="*/ 0 w 624"/>
                  <a:gd name="T7" fmla="*/ 28 h 120"/>
                  <a:gd name="T8" fmla="*/ 28 w 624"/>
                  <a:gd name="T9" fmla="*/ 0 h 120"/>
                  <a:gd name="T10" fmla="*/ 596 w 624"/>
                  <a:gd name="T11" fmla="*/ 0 h 120"/>
                  <a:gd name="T12" fmla="*/ 624 w 624"/>
                  <a:gd name="T13" fmla="*/ 28 h 120"/>
                  <a:gd name="T14" fmla="*/ 624 w 624"/>
                  <a:gd name="T15" fmla="*/ 88 h 120"/>
                  <a:gd name="T16" fmla="*/ 592 w 624"/>
                  <a:gd name="T17" fmla="*/ 120 h 120"/>
                  <a:gd name="T18" fmla="*/ 312 w 62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4" h="120">
                    <a:moveTo>
                      <a:pt x="312" y="120"/>
                    </a:moveTo>
                    <a:cubicBezTo>
                      <a:pt x="220" y="120"/>
                      <a:pt x="128" y="120"/>
                      <a:pt x="36" y="120"/>
                    </a:cubicBezTo>
                    <a:cubicBezTo>
                      <a:pt x="7" y="120"/>
                      <a:pt x="0" y="113"/>
                      <a:pt x="0" y="84"/>
                    </a:cubicBezTo>
                    <a:cubicBezTo>
                      <a:pt x="0" y="65"/>
                      <a:pt x="0" y="47"/>
                      <a:pt x="0" y="28"/>
                    </a:cubicBezTo>
                    <a:cubicBezTo>
                      <a:pt x="1" y="8"/>
                      <a:pt x="9" y="0"/>
                      <a:pt x="28" y="0"/>
                    </a:cubicBezTo>
                    <a:cubicBezTo>
                      <a:pt x="218" y="0"/>
                      <a:pt x="407" y="0"/>
                      <a:pt x="596" y="0"/>
                    </a:cubicBezTo>
                    <a:cubicBezTo>
                      <a:pt x="615" y="0"/>
                      <a:pt x="623" y="8"/>
                      <a:pt x="624" y="28"/>
                    </a:cubicBezTo>
                    <a:cubicBezTo>
                      <a:pt x="624" y="48"/>
                      <a:pt x="624" y="68"/>
                      <a:pt x="624" y="88"/>
                    </a:cubicBezTo>
                    <a:cubicBezTo>
                      <a:pt x="624" y="112"/>
                      <a:pt x="616" y="120"/>
                      <a:pt x="592" y="120"/>
                    </a:cubicBezTo>
                    <a:cubicBezTo>
                      <a:pt x="498" y="120"/>
                      <a:pt x="405" y="120"/>
                      <a:pt x="312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899460" y="3601234"/>
                <a:ext cx="222250" cy="74612"/>
              </a:xfrm>
              <a:custGeom>
                <a:avLst/>
                <a:gdLst>
                  <a:gd name="T0" fmla="*/ 181 w 360"/>
                  <a:gd name="T1" fmla="*/ 0 h 120"/>
                  <a:gd name="T2" fmla="*/ 324 w 360"/>
                  <a:gd name="T3" fmla="*/ 0 h 120"/>
                  <a:gd name="T4" fmla="*/ 360 w 360"/>
                  <a:gd name="T5" fmla="*/ 35 h 120"/>
                  <a:gd name="T6" fmla="*/ 360 w 360"/>
                  <a:gd name="T7" fmla="*/ 93 h 120"/>
                  <a:gd name="T8" fmla="*/ 333 w 360"/>
                  <a:gd name="T9" fmla="*/ 120 h 120"/>
                  <a:gd name="T10" fmla="*/ 28 w 360"/>
                  <a:gd name="T11" fmla="*/ 120 h 120"/>
                  <a:gd name="T12" fmla="*/ 0 w 360"/>
                  <a:gd name="T13" fmla="*/ 91 h 120"/>
                  <a:gd name="T14" fmla="*/ 0 w 360"/>
                  <a:gd name="T15" fmla="*/ 33 h 120"/>
                  <a:gd name="T16" fmla="*/ 33 w 360"/>
                  <a:gd name="T17" fmla="*/ 0 h 120"/>
                  <a:gd name="T18" fmla="*/ 181 w 360"/>
                  <a:gd name="T1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120">
                    <a:moveTo>
                      <a:pt x="181" y="0"/>
                    </a:moveTo>
                    <a:cubicBezTo>
                      <a:pt x="229" y="0"/>
                      <a:pt x="276" y="0"/>
                      <a:pt x="324" y="0"/>
                    </a:cubicBezTo>
                    <a:cubicBezTo>
                      <a:pt x="353" y="0"/>
                      <a:pt x="360" y="7"/>
                      <a:pt x="360" y="35"/>
                    </a:cubicBezTo>
                    <a:cubicBezTo>
                      <a:pt x="360" y="54"/>
                      <a:pt x="360" y="73"/>
                      <a:pt x="360" y="93"/>
                    </a:cubicBezTo>
                    <a:cubicBezTo>
                      <a:pt x="360" y="110"/>
                      <a:pt x="351" y="120"/>
                      <a:pt x="333" y="120"/>
                    </a:cubicBezTo>
                    <a:cubicBezTo>
                      <a:pt x="231" y="120"/>
                      <a:pt x="129" y="120"/>
                      <a:pt x="28" y="120"/>
                    </a:cubicBezTo>
                    <a:cubicBezTo>
                      <a:pt x="8" y="120"/>
                      <a:pt x="0" y="111"/>
                      <a:pt x="0" y="91"/>
                    </a:cubicBezTo>
                    <a:cubicBezTo>
                      <a:pt x="0" y="72"/>
                      <a:pt x="0" y="53"/>
                      <a:pt x="0" y="33"/>
                    </a:cubicBezTo>
                    <a:cubicBezTo>
                      <a:pt x="0" y="7"/>
                      <a:pt x="7" y="0"/>
                      <a:pt x="33" y="0"/>
                    </a:cubicBezTo>
                    <a:cubicBezTo>
                      <a:pt x="82" y="0"/>
                      <a:pt x="131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545448" y="3601234"/>
                <a:ext cx="147638" cy="74612"/>
              </a:xfrm>
              <a:custGeom>
                <a:avLst/>
                <a:gdLst>
                  <a:gd name="T0" fmla="*/ 122 w 240"/>
                  <a:gd name="T1" fmla="*/ 0 h 120"/>
                  <a:gd name="T2" fmla="*/ 210 w 240"/>
                  <a:gd name="T3" fmla="*/ 0 h 120"/>
                  <a:gd name="T4" fmla="*/ 240 w 240"/>
                  <a:gd name="T5" fmla="*/ 30 h 120"/>
                  <a:gd name="T6" fmla="*/ 240 w 240"/>
                  <a:gd name="T7" fmla="*/ 92 h 120"/>
                  <a:gd name="T8" fmla="*/ 212 w 240"/>
                  <a:gd name="T9" fmla="*/ 120 h 120"/>
                  <a:gd name="T10" fmla="*/ 28 w 240"/>
                  <a:gd name="T11" fmla="*/ 120 h 120"/>
                  <a:gd name="T12" fmla="*/ 0 w 240"/>
                  <a:gd name="T13" fmla="*/ 92 h 120"/>
                  <a:gd name="T14" fmla="*/ 0 w 240"/>
                  <a:gd name="T15" fmla="*/ 28 h 120"/>
                  <a:gd name="T16" fmla="*/ 28 w 240"/>
                  <a:gd name="T17" fmla="*/ 0 h 120"/>
                  <a:gd name="T18" fmla="*/ 122 w 240"/>
                  <a:gd name="T1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120">
                    <a:moveTo>
                      <a:pt x="122" y="0"/>
                    </a:moveTo>
                    <a:cubicBezTo>
                      <a:pt x="151" y="0"/>
                      <a:pt x="181" y="0"/>
                      <a:pt x="210" y="0"/>
                    </a:cubicBezTo>
                    <a:cubicBezTo>
                      <a:pt x="232" y="0"/>
                      <a:pt x="240" y="8"/>
                      <a:pt x="240" y="30"/>
                    </a:cubicBezTo>
                    <a:cubicBezTo>
                      <a:pt x="240" y="51"/>
                      <a:pt x="240" y="71"/>
                      <a:pt x="240" y="92"/>
                    </a:cubicBezTo>
                    <a:cubicBezTo>
                      <a:pt x="239" y="112"/>
                      <a:pt x="231" y="120"/>
                      <a:pt x="212" y="120"/>
                    </a:cubicBezTo>
                    <a:cubicBezTo>
                      <a:pt x="151" y="120"/>
                      <a:pt x="89" y="120"/>
                      <a:pt x="28" y="120"/>
                    </a:cubicBezTo>
                    <a:cubicBezTo>
                      <a:pt x="8" y="120"/>
                      <a:pt x="0" y="112"/>
                      <a:pt x="0" y="92"/>
                    </a:cubicBezTo>
                    <a:cubicBezTo>
                      <a:pt x="0" y="71"/>
                      <a:pt x="0" y="49"/>
                      <a:pt x="0" y="28"/>
                    </a:cubicBezTo>
                    <a:cubicBezTo>
                      <a:pt x="0" y="8"/>
                      <a:pt x="9" y="0"/>
                      <a:pt x="28" y="0"/>
                    </a:cubicBezTo>
                    <a:cubicBezTo>
                      <a:pt x="60" y="0"/>
                      <a:pt x="91" y="0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721660" y="3601234"/>
                <a:ext cx="149225" cy="74612"/>
              </a:xfrm>
              <a:custGeom>
                <a:avLst/>
                <a:gdLst>
                  <a:gd name="T0" fmla="*/ 120 w 240"/>
                  <a:gd name="T1" fmla="*/ 120 h 120"/>
                  <a:gd name="T2" fmla="*/ 30 w 240"/>
                  <a:gd name="T3" fmla="*/ 120 h 120"/>
                  <a:gd name="T4" fmla="*/ 0 w 240"/>
                  <a:gd name="T5" fmla="*/ 90 h 120"/>
                  <a:gd name="T6" fmla="*/ 0 w 240"/>
                  <a:gd name="T7" fmla="*/ 28 h 120"/>
                  <a:gd name="T8" fmla="*/ 28 w 240"/>
                  <a:gd name="T9" fmla="*/ 0 h 120"/>
                  <a:gd name="T10" fmla="*/ 212 w 240"/>
                  <a:gd name="T11" fmla="*/ 0 h 120"/>
                  <a:gd name="T12" fmla="*/ 240 w 240"/>
                  <a:gd name="T13" fmla="*/ 28 h 120"/>
                  <a:gd name="T14" fmla="*/ 240 w 240"/>
                  <a:gd name="T15" fmla="*/ 92 h 120"/>
                  <a:gd name="T16" fmla="*/ 212 w 240"/>
                  <a:gd name="T17" fmla="*/ 120 h 120"/>
                  <a:gd name="T18" fmla="*/ 120 w 240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" h="120">
                    <a:moveTo>
                      <a:pt x="120" y="120"/>
                    </a:moveTo>
                    <a:cubicBezTo>
                      <a:pt x="90" y="120"/>
                      <a:pt x="60" y="120"/>
                      <a:pt x="30" y="120"/>
                    </a:cubicBezTo>
                    <a:cubicBezTo>
                      <a:pt x="8" y="120"/>
                      <a:pt x="0" y="112"/>
                      <a:pt x="0" y="90"/>
                    </a:cubicBezTo>
                    <a:cubicBezTo>
                      <a:pt x="0" y="69"/>
                      <a:pt x="0" y="49"/>
                      <a:pt x="0" y="28"/>
                    </a:cubicBezTo>
                    <a:cubicBezTo>
                      <a:pt x="0" y="8"/>
                      <a:pt x="8" y="0"/>
                      <a:pt x="28" y="0"/>
                    </a:cubicBezTo>
                    <a:cubicBezTo>
                      <a:pt x="89" y="0"/>
                      <a:pt x="150" y="0"/>
                      <a:pt x="212" y="0"/>
                    </a:cubicBezTo>
                    <a:cubicBezTo>
                      <a:pt x="231" y="0"/>
                      <a:pt x="239" y="8"/>
                      <a:pt x="240" y="28"/>
                    </a:cubicBezTo>
                    <a:cubicBezTo>
                      <a:pt x="240" y="49"/>
                      <a:pt x="240" y="71"/>
                      <a:pt x="240" y="92"/>
                    </a:cubicBezTo>
                    <a:cubicBezTo>
                      <a:pt x="240" y="111"/>
                      <a:pt x="231" y="120"/>
                      <a:pt x="212" y="120"/>
                    </a:cubicBezTo>
                    <a:cubicBezTo>
                      <a:pt x="181" y="120"/>
                      <a:pt x="151" y="120"/>
                      <a:pt x="120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2545448" y="3069421"/>
                <a:ext cx="295275" cy="28575"/>
              </a:xfrm>
              <a:custGeom>
                <a:avLst/>
                <a:gdLst>
                  <a:gd name="T0" fmla="*/ 0 w 478"/>
                  <a:gd name="T1" fmla="*/ 46 h 46"/>
                  <a:gd name="T2" fmla="*/ 0 w 478"/>
                  <a:gd name="T3" fmla="*/ 0 h 46"/>
                  <a:gd name="T4" fmla="*/ 478 w 478"/>
                  <a:gd name="T5" fmla="*/ 0 h 46"/>
                  <a:gd name="T6" fmla="*/ 478 w 478"/>
                  <a:gd name="T7" fmla="*/ 46 h 46"/>
                  <a:gd name="T8" fmla="*/ 0 w 478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8" h="46">
                    <a:moveTo>
                      <a:pt x="0" y="46"/>
                    </a:moveTo>
                    <a:cubicBezTo>
                      <a:pt x="0" y="31"/>
                      <a:pt x="0" y="16"/>
                      <a:pt x="0" y="0"/>
                    </a:cubicBezTo>
                    <a:cubicBezTo>
                      <a:pt x="159" y="0"/>
                      <a:pt x="318" y="0"/>
                      <a:pt x="478" y="0"/>
                    </a:cubicBezTo>
                    <a:cubicBezTo>
                      <a:pt x="478" y="15"/>
                      <a:pt x="478" y="30"/>
                      <a:pt x="478" y="46"/>
                    </a:cubicBezTo>
                    <a:cubicBezTo>
                      <a:pt x="319" y="46"/>
                      <a:pt x="160" y="46"/>
                      <a:pt x="0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2545448" y="3129746"/>
                <a:ext cx="515938" cy="12700"/>
              </a:xfrm>
              <a:custGeom>
                <a:avLst/>
                <a:gdLst>
                  <a:gd name="T0" fmla="*/ 838 w 838"/>
                  <a:gd name="T1" fmla="*/ 0 h 22"/>
                  <a:gd name="T2" fmla="*/ 838 w 838"/>
                  <a:gd name="T3" fmla="*/ 22 h 22"/>
                  <a:gd name="T4" fmla="*/ 0 w 838"/>
                  <a:gd name="T5" fmla="*/ 22 h 22"/>
                  <a:gd name="T6" fmla="*/ 0 w 838"/>
                  <a:gd name="T7" fmla="*/ 0 h 22"/>
                  <a:gd name="T8" fmla="*/ 838 w 838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8" h="22">
                    <a:moveTo>
                      <a:pt x="838" y="0"/>
                    </a:moveTo>
                    <a:cubicBezTo>
                      <a:pt x="838" y="8"/>
                      <a:pt x="838" y="15"/>
                      <a:pt x="838" y="22"/>
                    </a:cubicBezTo>
                    <a:cubicBezTo>
                      <a:pt x="558" y="22"/>
                      <a:pt x="280" y="22"/>
                      <a:pt x="0" y="22"/>
                    </a:cubicBezTo>
                    <a:cubicBezTo>
                      <a:pt x="0" y="15"/>
                      <a:pt x="0" y="8"/>
                      <a:pt x="0" y="0"/>
                    </a:cubicBezTo>
                    <a:cubicBezTo>
                      <a:pt x="279" y="0"/>
                      <a:pt x="558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545448" y="3232934"/>
                <a:ext cx="220663" cy="12700"/>
              </a:xfrm>
              <a:custGeom>
                <a:avLst/>
                <a:gdLst>
                  <a:gd name="T0" fmla="*/ 358 w 358"/>
                  <a:gd name="T1" fmla="*/ 0 h 22"/>
                  <a:gd name="T2" fmla="*/ 358 w 358"/>
                  <a:gd name="T3" fmla="*/ 22 h 22"/>
                  <a:gd name="T4" fmla="*/ 0 w 358"/>
                  <a:gd name="T5" fmla="*/ 22 h 22"/>
                  <a:gd name="T6" fmla="*/ 0 w 358"/>
                  <a:gd name="T7" fmla="*/ 0 h 22"/>
                  <a:gd name="T8" fmla="*/ 358 w 358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22">
                    <a:moveTo>
                      <a:pt x="358" y="0"/>
                    </a:moveTo>
                    <a:cubicBezTo>
                      <a:pt x="358" y="8"/>
                      <a:pt x="358" y="14"/>
                      <a:pt x="358" y="22"/>
                    </a:cubicBezTo>
                    <a:cubicBezTo>
                      <a:pt x="239" y="22"/>
                      <a:pt x="120" y="22"/>
                      <a:pt x="0" y="22"/>
                    </a:cubicBezTo>
                    <a:cubicBezTo>
                      <a:pt x="0" y="14"/>
                      <a:pt x="0" y="8"/>
                      <a:pt x="0" y="0"/>
                    </a:cubicBezTo>
                    <a:cubicBezTo>
                      <a:pt x="119" y="0"/>
                      <a:pt x="238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2959785" y="3232934"/>
                <a:ext cx="190500" cy="12700"/>
              </a:xfrm>
              <a:custGeom>
                <a:avLst/>
                <a:gdLst>
                  <a:gd name="T0" fmla="*/ 310 w 310"/>
                  <a:gd name="T1" fmla="*/ 0 h 22"/>
                  <a:gd name="T2" fmla="*/ 310 w 310"/>
                  <a:gd name="T3" fmla="*/ 22 h 22"/>
                  <a:gd name="T4" fmla="*/ 0 w 310"/>
                  <a:gd name="T5" fmla="*/ 22 h 22"/>
                  <a:gd name="T6" fmla="*/ 0 w 310"/>
                  <a:gd name="T7" fmla="*/ 0 h 22"/>
                  <a:gd name="T8" fmla="*/ 310 w 310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2">
                    <a:moveTo>
                      <a:pt x="310" y="0"/>
                    </a:moveTo>
                    <a:cubicBezTo>
                      <a:pt x="310" y="8"/>
                      <a:pt x="310" y="15"/>
                      <a:pt x="310" y="22"/>
                    </a:cubicBezTo>
                    <a:cubicBezTo>
                      <a:pt x="206" y="22"/>
                      <a:pt x="104" y="22"/>
                      <a:pt x="0" y="22"/>
                    </a:cubicBezTo>
                    <a:cubicBezTo>
                      <a:pt x="0" y="15"/>
                      <a:pt x="0" y="8"/>
                      <a:pt x="0" y="0"/>
                    </a:cubicBezTo>
                    <a:cubicBezTo>
                      <a:pt x="103" y="0"/>
                      <a:pt x="206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2545448" y="3558371"/>
                <a:ext cx="176213" cy="12700"/>
              </a:xfrm>
              <a:custGeom>
                <a:avLst/>
                <a:gdLst>
                  <a:gd name="T0" fmla="*/ 0 w 286"/>
                  <a:gd name="T1" fmla="*/ 22 h 22"/>
                  <a:gd name="T2" fmla="*/ 0 w 286"/>
                  <a:gd name="T3" fmla="*/ 0 h 22"/>
                  <a:gd name="T4" fmla="*/ 286 w 286"/>
                  <a:gd name="T5" fmla="*/ 0 h 22"/>
                  <a:gd name="T6" fmla="*/ 286 w 286"/>
                  <a:gd name="T7" fmla="*/ 22 h 22"/>
                  <a:gd name="T8" fmla="*/ 0 w 286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2">
                    <a:moveTo>
                      <a:pt x="0" y="22"/>
                    </a:moveTo>
                    <a:cubicBezTo>
                      <a:pt x="0" y="14"/>
                      <a:pt x="0" y="8"/>
                      <a:pt x="0" y="0"/>
                    </a:cubicBezTo>
                    <a:cubicBezTo>
                      <a:pt x="95" y="0"/>
                      <a:pt x="190" y="0"/>
                      <a:pt x="286" y="0"/>
                    </a:cubicBezTo>
                    <a:cubicBezTo>
                      <a:pt x="286" y="7"/>
                      <a:pt x="286" y="14"/>
                      <a:pt x="286" y="22"/>
                    </a:cubicBezTo>
                    <a:cubicBezTo>
                      <a:pt x="191" y="22"/>
                      <a:pt x="96" y="22"/>
                      <a:pt x="0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2545448" y="3394859"/>
                <a:ext cx="146050" cy="14287"/>
              </a:xfrm>
              <a:custGeom>
                <a:avLst/>
                <a:gdLst>
                  <a:gd name="T0" fmla="*/ 0 w 238"/>
                  <a:gd name="T1" fmla="*/ 22 h 22"/>
                  <a:gd name="T2" fmla="*/ 0 w 238"/>
                  <a:gd name="T3" fmla="*/ 0 h 22"/>
                  <a:gd name="T4" fmla="*/ 238 w 238"/>
                  <a:gd name="T5" fmla="*/ 0 h 22"/>
                  <a:gd name="T6" fmla="*/ 238 w 238"/>
                  <a:gd name="T7" fmla="*/ 22 h 22"/>
                  <a:gd name="T8" fmla="*/ 0 w 238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2">
                    <a:moveTo>
                      <a:pt x="0" y="22"/>
                    </a:moveTo>
                    <a:cubicBezTo>
                      <a:pt x="0" y="14"/>
                      <a:pt x="0" y="7"/>
                      <a:pt x="0" y="0"/>
                    </a:cubicBezTo>
                    <a:cubicBezTo>
                      <a:pt x="80" y="0"/>
                      <a:pt x="158" y="0"/>
                      <a:pt x="238" y="0"/>
                    </a:cubicBezTo>
                    <a:cubicBezTo>
                      <a:pt x="238" y="7"/>
                      <a:pt x="238" y="14"/>
                      <a:pt x="238" y="22"/>
                    </a:cubicBezTo>
                    <a:cubicBezTo>
                      <a:pt x="159" y="22"/>
                      <a:pt x="80" y="22"/>
                      <a:pt x="0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2569260" y="3280559"/>
                <a:ext cx="34925" cy="60325"/>
              </a:xfrm>
              <a:custGeom>
                <a:avLst/>
                <a:gdLst>
                  <a:gd name="T0" fmla="*/ 20 w 56"/>
                  <a:gd name="T1" fmla="*/ 84 h 98"/>
                  <a:gd name="T2" fmla="*/ 20 w 56"/>
                  <a:gd name="T3" fmla="*/ 14 h 98"/>
                  <a:gd name="T4" fmla="*/ 8 w 56"/>
                  <a:gd name="T5" fmla="*/ 14 h 98"/>
                  <a:gd name="T6" fmla="*/ 0 w 56"/>
                  <a:gd name="T7" fmla="*/ 7 h 98"/>
                  <a:gd name="T8" fmla="*/ 8 w 56"/>
                  <a:gd name="T9" fmla="*/ 0 h 98"/>
                  <a:gd name="T10" fmla="*/ 48 w 56"/>
                  <a:gd name="T11" fmla="*/ 0 h 98"/>
                  <a:gd name="T12" fmla="*/ 56 w 56"/>
                  <a:gd name="T13" fmla="*/ 7 h 98"/>
                  <a:gd name="T14" fmla="*/ 48 w 56"/>
                  <a:gd name="T15" fmla="*/ 13 h 98"/>
                  <a:gd name="T16" fmla="*/ 35 w 56"/>
                  <a:gd name="T17" fmla="*/ 14 h 98"/>
                  <a:gd name="T18" fmla="*/ 35 w 56"/>
                  <a:gd name="T19" fmla="*/ 84 h 98"/>
                  <a:gd name="T20" fmla="*/ 48 w 56"/>
                  <a:gd name="T21" fmla="*/ 84 h 98"/>
                  <a:gd name="T22" fmla="*/ 56 w 56"/>
                  <a:gd name="T23" fmla="*/ 90 h 98"/>
                  <a:gd name="T24" fmla="*/ 48 w 56"/>
                  <a:gd name="T25" fmla="*/ 97 h 98"/>
                  <a:gd name="T26" fmla="*/ 8 w 56"/>
                  <a:gd name="T27" fmla="*/ 97 h 98"/>
                  <a:gd name="T28" fmla="*/ 0 w 56"/>
                  <a:gd name="T29" fmla="*/ 90 h 98"/>
                  <a:gd name="T30" fmla="*/ 9 w 56"/>
                  <a:gd name="T31" fmla="*/ 84 h 98"/>
                  <a:gd name="T32" fmla="*/ 20 w 56"/>
                  <a:gd name="T33" fmla="*/ 8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98">
                    <a:moveTo>
                      <a:pt x="20" y="84"/>
                    </a:moveTo>
                    <a:cubicBezTo>
                      <a:pt x="20" y="60"/>
                      <a:pt x="20" y="38"/>
                      <a:pt x="20" y="14"/>
                    </a:cubicBezTo>
                    <a:cubicBezTo>
                      <a:pt x="16" y="14"/>
                      <a:pt x="12" y="15"/>
                      <a:pt x="8" y="14"/>
                    </a:cubicBezTo>
                    <a:cubicBezTo>
                      <a:pt x="5" y="13"/>
                      <a:pt x="3" y="9"/>
                      <a:pt x="0" y="7"/>
                    </a:cubicBezTo>
                    <a:cubicBezTo>
                      <a:pt x="3" y="5"/>
                      <a:pt x="5" y="0"/>
                      <a:pt x="8" y="0"/>
                    </a:cubicBezTo>
                    <a:cubicBezTo>
                      <a:pt x="22" y="0"/>
                      <a:pt x="35" y="0"/>
                      <a:pt x="48" y="0"/>
                    </a:cubicBezTo>
                    <a:cubicBezTo>
                      <a:pt x="51" y="0"/>
                      <a:pt x="53" y="4"/>
                      <a:pt x="56" y="7"/>
                    </a:cubicBezTo>
                    <a:cubicBezTo>
                      <a:pt x="53" y="9"/>
                      <a:pt x="51" y="12"/>
                      <a:pt x="48" y="13"/>
                    </a:cubicBezTo>
                    <a:cubicBezTo>
                      <a:pt x="44" y="15"/>
                      <a:pt x="40" y="14"/>
                      <a:pt x="35" y="14"/>
                    </a:cubicBezTo>
                    <a:cubicBezTo>
                      <a:pt x="35" y="37"/>
                      <a:pt x="35" y="60"/>
                      <a:pt x="35" y="84"/>
                    </a:cubicBezTo>
                    <a:cubicBezTo>
                      <a:pt x="40" y="84"/>
                      <a:pt x="44" y="83"/>
                      <a:pt x="48" y="84"/>
                    </a:cubicBezTo>
                    <a:cubicBezTo>
                      <a:pt x="51" y="85"/>
                      <a:pt x="53" y="88"/>
                      <a:pt x="56" y="90"/>
                    </a:cubicBezTo>
                    <a:cubicBezTo>
                      <a:pt x="53" y="93"/>
                      <a:pt x="51" y="97"/>
                      <a:pt x="48" y="97"/>
                    </a:cubicBezTo>
                    <a:cubicBezTo>
                      <a:pt x="35" y="98"/>
                      <a:pt x="21" y="98"/>
                      <a:pt x="8" y="97"/>
                    </a:cubicBezTo>
                    <a:cubicBezTo>
                      <a:pt x="5" y="97"/>
                      <a:pt x="3" y="93"/>
                      <a:pt x="0" y="90"/>
                    </a:cubicBezTo>
                    <a:cubicBezTo>
                      <a:pt x="3" y="88"/>
                      <a:pt x="5" y="85"/>
                      <a:pt x="9" y="84"/>
                    </a:cubicBezTo>
                    <a:cubicBezTo>
                      <a:pt x="12" y="83"/>
                      <a:pt x="16" y="84"/>
                      <a:pt x="2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249793" y="2258685"/>
            <a:ext cx="1602219" cy="2104465"/>
            <a:chOff x="4249793" y="2258685"/>
            <a:chExt cx="1602219" cy="2104465"/>
          </a:xfrm>
        </p:grpSpPr>
        <p:sp>
          <p:nvSpPr>
            <p:cNvPr id="108" name="Rectangle 107"/>
            <p:cNvSpPr/>
            <p:nvPr/>
          </p:nvSpPr>
          <p:spPr>
            <a:xfrm>
              <a:off x="4255459" y="2258685"/>
              <a:ext cx="1577783" cy="2104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49793" y="3858409"/>
              <a:ext cx="1583449" cy="504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68564" y="3973814"/>
              <a:ext cx="15834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Robust version control</a:t>
              </a:r>
            </a:p>
          </p:txBody>
        </p:sp>
        <p:sp>
          <p:nvSpPr>
            <p:cNvPr id="98" name="Freeform 18"/>
            <p:cNvSpPr>
              <a:spLocks noEditPoints="1"/>
            </p:cNvSpPr>
            <p:nvPr/>
          </p:nvSpPr>
          <p:spPr bwMode="auto">
            <a:xfrm>
              <a:off x="5085387" y="3110239"/>
              <a:ext cx="580284" cy="585810"/>
            </a:xfrm>
            <a:custGeom>
              <a:avLst/>
              <a:gdLst>
                <a:gd name="T0" fmla="*/ 639 w 810"/>
                <a:gd name="T1" fmla="*/ 741 h 819"/>
                <a:gd name="T2" fmla="*/ 608 w 810"/>
                <a:gd name="T3" fmla="*/ 719 h 819"/>
                <a:gd name="T4" fmla="*/ 519 w 810"/>
                <a:gd name="T5" fmla="*/ 707 h 819"/>
                <a:gd name="T6" fmla="*/ 477 w 810"/>
                <a:gd name="T7" fmla="*/ 774 h 819"/>
                <a:gd name="T8" fmla="*/ 431 w 810"/>
                <a:gd name="T9" fmla="*/ 819 h 819"/>
                <a:gd name="T10" fmla="*/ 372 w 810"/>
                <a:gd name="T11" fmla="*/ 819 h 819"/>
                <a:gd name="T12" fmla="*/ 334 w 810"/>
                <a:gd name="T13" fmla="*/ 781 h 819"/>
                <a:gd name="T14" fmla="*/ 255 w 810"/>
                <a:gd name="T15" fmla="*/ 696 h 819"/>
                <a:gd name="T16" fmla="*/ 207 w 810"/>
                <a:gd name="T17" fmla="*/ 716 h 819"/>
                <a:gd name="T18" fmla="*/ 132 w 810"/>
                <a:gd name="T19" fmla="*/ 714 h 819"/>
                <a:gd name="T20" fmla="*/ 123 w 810"/>
                <a:gd name="T21" fmla="*/ 705 h 819"/>
                <a:gd name="T22" fmla="*/ 114 w 810"/>
                <a:gd name="T23" fmla="*/ 601 h 819"/>
                <a:gd name="T24" fmla="*/ 63 w 810"/>
                <a:gd name="T25" fmla="*/ 486 h 819"/>
                <a:gd name="T26" fmla="*/ 33 w 810"/>
                <a:gd name="T27" fmla="*/ 485 h 819"/>
                <a:gd name="T28" fmla="*/ 0 w 810"/>
                <a:gd name="T29" fmla="*/ 450 h 819"/>
                <a:gd name="T30" fmla="*/ 0 w 810"/>
                <a:gd name="T31" fmla="*/ 379 h 819"/>
                <a:gd name="T32" fmla="*/ 37 w 810"/>
                <a:gd name="T33" fmla="*/ 342 h 819"/>
                <a:gd name="T34" fmla="*/ 122 w 810"/>
                <a:gd name="T35" fmla="*/ 267 h 819"/>
                <a:gd name="T36" fmla="*/ 103 w 810"/>
                <a:gd name="T37" fmla="*/ 215 h 819"/>
                <a:gd name="T38" fmla="*/ 105 w 810"/>
                <a:gd name="T39" fmla="*/ 140 h 819"/>
                <a:gd name="T40" fmla="*/ 114 w 810"/>
                <a:gd name="T41" fmla="*/ 132 h 819"/>
                <a:gd name="T42" fmla="*/ 218 w 810"/>
                <a:gd name="T43" fmla="*/ 122 h 819"/>
                <a:gd name="T44" fmla="*/ 299 w 810"/>
                <a:gd name="T45" fmla="*/ 117 h 819"/>
                <a:gd name="T46" fmla="*/ 333 w 810"/>
                <a:gd name="T47" fmla="*/ 66 h 819"/>
                <a:gd name="T48" fmla="*/ 340 w 810"/>
                <a:gd name="T49" fmla="*/ 23 h 819"/>
                <a:gd name="T50" fmla="*/ 471 w 810"/>
                <a:gd name="T51" fmla="*/ 24 h 819"/>
                <a:gd name="T52" fmla="*/ 477 w 810"/>
                <a:gd name="T53" fmla="*/ 58 h 819"/>
                <a:gd name="T54" fmla="*/ 521 w 810"/>
                <a:gd name="T55" fmla="*/ 121 h 819"/>
                <a:gd name="T56" fmla="*/ 604 w 810"/>
                <a:gd name="T57" fmla="*/ 112 h 819"/>
                <a:gd name="T58" fmla="*/ 679 w 810"/>
                <a:gd name="T59" fmla="*/ 114 h 819"/>
                <a:gd name="T60" fmla="*/ 691 w 810"/>
                <a:gd name="T61" fmla="*/ 126 h 819"/>
                <a:gd name="T62" fmla="*/ 698 w 810"/>
                <a:gd name="T63" fmla="*/ 224 h 819"/>
                <a:gd name="T64" fmla="*/ 702 w 810"/>
                <a:gd name="T65" fmla="*/ 304 h 819"/>
                <a:gd name="T66" fmla="*/ 750 w 810"/>
                <a:gd name="T67" fmla="*/ 342 h 819"/>
                <a:gd name="T68" fmla="*/ 777 w 810"/>
                <a:gd name="T69" fmla="*/ 342 h 819"/>
                <a:gd name="T70" fmla="*/ 810 w 810"/>
                <a:gd name="T71" fmla="*/ 377 h 819"/>
                <a:gd name="T72" fmla="*/ 810 w 810"/>
                <a:gd name="T73" fmla="*/ 448 h 819"/>
                <a:gd name="T74" fmla="*/ 773 w 810"/>
                <a:gd name="T75" fmla="*/ 485 h 819"/>
                <a:gd name="T76" fmla="*/ 688 w 810"/>
                <a:gd name="T77" fmla="*/ 561 h 819"/>
                <a:gd name="T78" fmla="*/ 708 w 810"/>
                <a:gd name="T79" fmla="*/ 613 h 819"/>
                <a:gd name="T80" fmla="*/ 705 w 810"/>
                <a:gd name="T81" fmla="*/ 688 h 819"/>
                <a:gd name="T82" fmla="*/ 667 w 810"/>
                <a:gd name="T83" fmla="*/ 725 h 819"/>
                <a:gd name="T84" fmla="*/ 639 w 810"/>
                <a:gd name="T85" fmla="*/ 741 h 819"/>
                <a:gd name="T86" fmla="*/ 407 w 810"/>
                <a:gd name="T87" fmla="*/ 217 h 819"/>
                <a:gd name="T88" fmla="*/ 208 w 810"/>
                <a:gd name="T89" fmla="*/ 419 h 819"/>
                <a:gd name="T90" fmla="*/ 402 w 810"/>
                <a:gd name="T91" fmla="*/ 611 h 819"/>
                <a:gd name="T92" fmla="*/ 602 w 810"/>
                <a:gd name="T93" fmla="*/ 410 h 819"/>
                <a:gd name="T94" fmla="*/ 407 w 810"/>
                <a:gd name="T95" fmla="*/ 217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10" h="819">
                  <a:moveTo>
                    <a:pt x="639" y="741"/>
                  </a:moveTo>
                  <a:cubicBezTo>
                    <a:pt x="628" y="733"/>
                    <a:pt x="616" y="728"/>
                    <a:pt x="608" y="719"/>
                  </a:cubicBezTo>
                  <a:cubicBezTo>
                    <a:pt x="581" y="688"/>
                    <a:pt x="552" y="693"/>
                    <a:pt x="519" y="707"/>
                  </a:cubicBezTo>
                  <a:cubicBezTo>
                    <a:pt x="489" y="720"/>
                    <a:pt x="476" y="741"/>
                    <a:pt x="477" y="774"/>
                  </a:cubicBezTo>
                  <a:cubicBezTo>
                    <a:pt x="477" y="811"/>
                    <a:pt x="468" y="819"/>
                    <a:pt x="431" y="819"/>
                  </a:cubicBezTo>
                  <a:cubicBezTo>
                    <a:pt x="411" y="819"/>
                    <a:pt x="391" y="819"/>
                    <a:pt x="372" y="819"/>
                  </a:cubicBezTo>
                  <a:cubicBezTo>
                    <a:pt x="346" y="819"/>
                    <a:pt x="332" y="807"/>
                    <a:pt x="334" y="781"/>
                  </a:cubicBezTo>
                  <a:cubicBezTo>
                    <a:pt x="339" y="719"/>
                    <a:pt x="307" y="710"/>
                    <a:pt x="255" y="696"/>
                  </a:cubicBezTo>
                  <a:cubicBezTo>
                    <a:pt x="242" y="692"/>
                    <a:pt x="220" y="705"/>
                    <a:pt x="207" y="716"/>
                  </a:cubicBezTo>
                  <a:cubicBezTo>
                    <a:pt x="173" y="744"/>
                    <a:pt x="162" y="745"/>
                    <a:pt x="132" y="714"/>
                  </a:cubicBezTo>
                  <a:cubicBezTo>
                    <a:pt x="129" y="711"/>
                    <a:pt x="126" y="708"/>
                    <a:pt x="123" y="705"/>
                  </a:cubicBezTo>
                  <a:cubicBezTo>
                    <a:pt x="75" y="657"/>
                    <a:pt x="75" y="657"/>
                    <a:pt x="114" y="601"/>
                  </a:cubicBezTo>
                  <a:cubicBezTo>
                    <a:pt x="140" y="564"/>
                    <a:pt x="108" y="491"/>
                    <a:pt x="63" y="486"/>
                  </a:cubicBezTo>
                  <a:cubicBezTo>
                    <a:pt x="53" y="485"/>
                    <a:pt x="43" y="486"/>
                    <a:pt x="33" y="485"/>
                  </a:cubicBezTo>
                  <a:cubicBezTo>
                    <a:pt x="12" y="483"/>
                    <a:pt x="0" y="472"/>
                    <a:pt x="0" y="450"/>
                  </a:cubicBezTo>
                  <a:cubicBezTo>
                    <a:pt x="0" y="427"/>
                    <a:pt x="0" y="403"/>
                    <a:pt x="0" y="379"/>
                  </a:cubicBezTo>
                  <a:cubicBezTo>
                    <a:pt x="0" y="354"/>
                    <a:pt x="14" y="344"/>
                    <a:pt x="37" y="342"/>
                  </a:cubicBezTo>
                  <a:cubicBezTo>
                    <a:pt x="94" y="338"/>
                    <a:pt x="114" y="323"/>
                    <a:pt x="122" y="267"/>
                  </a:cubicBezTo>
                  <a:cubicBezTo>
                    <a:pt x="125" y="251"/>
                    <a:pt x="114" y="229"/>
                    <a:pt x="103" y="215"/>
                  </a:cubicBezTo>
                  <a:cubicBezTo>
                    <a:pt x="76" y="181"/>
                    <a:pt x="74" y="172"/>
                    <a:pt x="105" y="140"/>
                  </a:cubicBezTo>
                  <a:cubicBezTo>
                    <a:pt x="108" y="137"/>
                    <a:pt x="111" y="134"/>
                    <a:pt x="114" y="132"/>
                  </a:cubicBezTo>
                  <a:cubicBezTo>
                    <a:pt x="163" y="83"/>
                    <a:pt x="163" y="82"/>
                    <a:pt x="218" y="122"/>
                  </a:cubicBezTo>
                  <a:cubicBezTo>
                    <a:pt x="247" y="144"/>
                    <a:pt x="272" y="127"/>
                    <a:pt x="299" y="117"/>
                  </a:cubicBezTo>
                  <a:cubicBezTo>
                    <a:pt x="322" y="107"/>
                    <a:pt x="332" y="90"/>
                    <a:pt x="333" y="66"/>
                  </a:cubicBezTo>
                  <a:cubicBezTo>
                    <a:pt x="334" y="52"/>
                    <a:pt x="334" y="35"/>
                    <a:pt x="340" y="23"/>
                  </a:cubicBezTo>
                  <a:cubicBezTo>
                    <a:pt x="352" y="0"/>
                    <a:pt x="459" y="1"/>
                    <a:pt x="471" y="24"/>
                  </a:cubicBezTo>
                  <a:cubicBezTo>
                    <a:pt x="476" y="34"/>
                    <a:pt x="477" y="47"/>
                    <a:pt x="477" y="58"/>
                  </a:cubicBezTo>
                  <a:cubicBezTo>
                    <a:pt x="476" y="91"/>
                    <a:pt x="491" y="109"/>
                    <a:pt x="521" y="121"/>
                  </a:cubicBezTo>
                  <a:cubicBezTo>
                    <a:pt x="551" y="134"/>
                    <a:pt x="577" y="141"/>
                    <a:pt x="604" y="112"/>
                  </a:cubicBezTo>
                  <a:cubicBezTo>
                    <a:pt x="634" y="81"/>
                    <a:pt x="648" y="83"/>
                    <a:pt x="679" y="114"/>
                  </a:cubicBezTo>
                  <a:cubicBezTo>
                    <a:pt x="683" y="118"/>
                    <a:pt x="687" y="122"/>
                    <a:pt x="691" y="126"/>
                  </a:cubicBezTo>
                  <a:cubicBezTo>
                    <a:pt x="737" y="173"/>
                    <a:pt x="738" y="173"/>
                    <a:pt x="698" y="224"/>
                  </a:cubicBezTo>
                  <a:cubicBezTo>
                    <a:pt x="675" y="253"/>
                    <a:pt x="691" y="278"/>
                    <a:pt x="702" y="304"/>
                  </a:cubicBezTo>
                  <a:cubicBezTo>
                    <a:pt x="711" y="327"/>
                    <a:pt x="726" y="340"/>
                    <a:pt x="750" y="342"/>
                  </a:cubicBezTo>
                  <a:cubicBezTo>
                    <a:pt x="759" y="342"/>
                    <a:pt x="768" y="342"/>
                    <a:pt x="777" y="342"/>
                  </a:cubicBezTo>
                  <a:cubicBezTo>
                    <a:pt x="798" y="344"/>
                    <a:pt x="810" y="355"/>
                    <a:pt x="810" y="377"/>
                  </a:cubicBezTo>
                  <a:cubicBezTo>
                    <a:pt x="810" y="401"/>
                    <a:pt x="810" y="425"/>
                    <a:pt x="810" y="448"/>
                  </a:cubicBezTo>
                  <a:cubicBezTo>
                    <a:pt x="810" y="473"/>
                    <a:pt x="797" y="485"/>
                    <a:pt x="773" y="485"/>
                  </a:cubicBezTo>
                  <a:cubicBezTo>
                    <a:pt x="709" y="485"/>
                    <a:pt x="703" y="510"/>
                    <a:pt x="688" y="561"/>
                  </a:cubicBezTo>
                  <a:cubicBezTo>
                    <a:pt x="684" y="575"/>
                    <a:pt x="697" y="598"/>
                    <a:pt x="708" y="613"/>
                  </a:cubicBezTo>
                  <a:cubicBezTo>
                    <a:pt x="735" y="647"/>
                    <a:pt x="736" y="656"/>
                    <a:pt x="705" y="688"/>
                  </a:cubicBezTo>
                  <a:cubicBezTo>
                    <a:pt x="692" y="700"/>
                    <a:pt x="680" y="714"/>
                    <a:pt x="667" y="725"/>
                  </a:cubicBezTo>
                  <a:cubicBezTo>
                    <a:pt x="660" y="732"/>
                    <a:pt x="650" y="735"/>
                    <a:pt x="639" y="741"/>
                  </a:cubicBezTo>
                  <a:close/>
                  <a:moveTo>
                    <a:pt x="407" y="217"/>
                  </a:moveTo>
                  <a:cubicBezTo>
                    <a:pt x="291" y="218"/>
                    <a:pt x="207" y="304"/>
                    <a:pt x="208" y="419"/>
                  </a:cubicBezTo>
                  <a:cubicBezTo>
                    <a:pt x="210" y="524"/>
                    <a:pt x="298" y="612"/>
                    <a:pt x="402" y="611"/>
                  </a:cubicBezTo>
                  <a:cubicBezTo>
                    <a:pt x="518" y="610"/>
                    <a:pt x="603" y="524"/>
                    <a:pt x="602" y="410"/>
                  </a:cubicBezTo>
                  <a:cubicBezTo>
                    <a:pt x="601" y="303"/>
                    <a:pt x="512" y="215"/>
                    <a:pt x="407" y="2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4541839" y="2450041"/>
              <a:ext cx="765175" cy="981075"/>
            </a:xfrm>
            <a:custGeom>
              <a:avLst/>
              <a:gdLst>
                <a:gd name="T0" fmla="*/ 222 w 622"/>
                <a:gd name="T1" fmla="*/ 266 h 799"/>
                <a:gd name="T2" fmla="*/ 222 w 622"/>
                <a:gd name="T3" fmla="*/ 248 h 799"/>
                <a:gd name="T4" fmla="*/ 222 w 622"/>
                <a:gd name="T5" fmla="*/ 31 h 799"/>
                <a:gd name="T6" fmla="*/ 253 w 622"/>
                <a:gd name="T7" fmla="*/ 0 h 799"/>
                <a:gd name="T8" fmla="*/ 458 w 622"/>
                <a:gd name="T9" fmla="*/ 0 h 799"/>
                <a:gd name="T10" fmla="*/ 487 w 622"/>
                <a:gd name="T11" fmla="*/ 12 h 799"/>
                <a:gd name="T12" fmla="*/ 610 w 622"/>
                <a:gd name="T13" fmla="*/ 133 h 799"/>
                <a:gd name="T14" fmla="*/ 621 w 622"/>
                <a:gd name="T15" fmla="*/ 163 h 799"/>
                <a:gd name="T16" fmla="*/ 621 w 622"/>
                <a:gd name="T17" fmla="*/ 503 h 799"/>
                <a:gd name="T18" fmla="*/ 592 w 622"/>
                <a:gd name="T19" fmla="*/ 533 h 799"/>
                <a:gd name="T20" fmla="*/ 416 w 622"/>
                <a:gd name="T21" fmla="*/ 532 h 799"/>
                <a:gd name="T22" fmla="*/ 399 w 622"/>
                <a:gd name="T23" fmla="*/ 550 h 799"/>
                <a:gd name="T24" fmla="*/ 399 w 622"/>
                <a:gd name="T25" fmla="*/ 768 h 799"/>
                <a:gd name="T26" fmla="*/ 368 w 622"/>
                <a:gd name="T27" fmla="*/ 799 h 799"/>
                <a:gd name="T28" fmla="*/ 31 w 622"/>
                <a:gd name="T29" fmla="*/ 799 h 799"/>
                <a:gd name="T30" fmla="*/ 0 w 622"/>
                <a:gd name="T31" fmla="*/ 768 h 799"/>
                <a:gd name="T32" fmla="*/ 0 w 622"/>
                <a:gd name="T33" fmla="*/ 297 h 799"/>
                <a:gd name="T34" fmla="*/ 31 w 622"/>
                <a:gd name="T35" fmla="*/ 266 h 799"/>
                <a:gd name="T36" fmla="*/ 202 w 622"/>
                <a:gd name="T37" fmla="*/ 266 h 799"/>
                <a:gd name="T38" fmla="*/ 222 w 622"/>
                <a:gd name="T39" fmla="*/ 266 h 799"/>
                <a:gd name="T40" fmla="*/ 268 w 622"/>
                <a:gd name="T41" fmla="*/ 45 h 799"/>
                <a:gd name="T42" fmla="*/ 267 w 622"/>
                <a:gd name="T43" fmla="*/ 50 h 799"/>
                <a:gd name="T44" fmla="*/ 267 w 622"/>
                <a:gd name="T45" fmla="*/ 271 h 799"/>
                <a:gd name="T46" fmla="*/ 275 w 622"/>
                <a:gd name="T47" fmla="*/ 287 h 799"/>
                <a:gd name="T48" fmla="*/ 359 w 622"/>
                <a:gd name="T49" fmla="*/ 371 h 799"/>
                <a:gd name="T50" fmla="*/ 399 w 622"/>
                <a:gd name="T51" fmla="*/ 471 h 799"/>
                <a:gd name="T52" fmla="*/ 399 w 622"/>
                <a:gd name="T53" fmla="*/ 474 h 799"/>
                <a:gd name="T54" fmla="*/ 414 w 622"/>
                <a:gd name="T55" fmla="*/ 488 h 799"/>
                <a:gd name="T56" fmla="*/ 562 w 622"/>
                <a:gd name="T57" fmla="*/ 488 h 799"/>
                <a:gd name="T58" fmla="*/ 578 w 622"/>
                <a:gd name="T59" fmla="*/ 472 h 799"/>
                <a:gd name="T60" fmla="*/ 578 w 622"/>
                <a:gd name="T61" fmla="*/ 193 h 799"/>
                <a:gd name="T62" fmla="*/ 577 w 622"/>
                <a:gd name="T63" fmla="*/ 177 h 799"/>
                <a:gd name="T64" fmla="*/ 476 w 622"/>
                <a:gd name="T65" fmla="*/ 177 h 799"/>
                <a:gd name="T66" fmla="*/ 444 w 622"/>
                <a:gd name="T67" fmla="*/ 145 h 799"/>
                <a:gd name="T68" fmla="*/ 444 w 622"/>
                <a:gd name="T69" fmla="*/ 109 h 799"/>
                <a:gd name="T70" fmla="*/ 444 w 622"/>
                <a:gd name="T71" fmla="*/ 45 h 799"/>
                <a:gd name="T72" fmla="*/ 268 w 622"/>
                <a:gd name="T73" fmla="*/ 45 h 799"/>
                <a:gd name="T74" fmla="*/ 45 w 622"/>
                <a:gd name="T75" fmla="*/ 754 h 799"/>
                <a:gd name="T76" fmla="*/ 54 w 622"/>
                <a:gd name="T77" fmla="*/ 755 h 799"/>
                <a:gd name="T78" fmla="*/ 343 w 622"/>
                <a:gd name="T79" fmla="*/ 755 h 799"/>
                <a:gd name="T80" fmla="*/ 356 w 622"/>
                <a:gd name="T81" fmla="*/ 740 h 799"/>
                <a:gd name="T82" fmla="*/ 356 w 622"/>
                <a:gd name="T83" fmla="*/ 457 h 799"/>
                <a:gd name="T84" fmla="*/ 354 w 622"/>
                <a:gd name="T85" fmla="*/ 444 h 799"/>
                <a:gd name="T86" fmla="*/ 251 w 622"/>
                <a:gd name="T87" fmla="*/ 444 h 799"/>
                <a:gd name="T88" fmla="*/ 222 w 622"/>
                <a:gd name="T89" fmla="*/ 415 h 799"/>
                <a:gd name="T90" fmla="*/ 222 w 622"/>
                <a:gd name="T91" fmla="*/ 376 h 799"/>
                <a:gd name="T92" fmla="*/ 222 w 622"/>
                <a:gd name="T93" fmla="*/ 312 h 799"/>
                <a:gd name="T94" fmla="*/ 45 w 622"/>
                <a:gd name="T95" fmla="*/ 312 h 799"/>
                <a:gd name="T96" fmla="*/ 45 w 622"/>
                <a:gd name="T97" fmla="*/ 754 h 799"/>
                <a:gd name="T98" fmla="*/ 267 w 622"/>
                <a:gd name="T99" fmla="*/ 344 h 799"/>
                <a:gd name="T100" fmla="*/ 267 w 622"/>
                <a:gd name="T101" fmla="*/ 398 h 799"/>
                <a:gd name="T102" fmla="*/ 322 w 622"/>
                <a:gd name="T103" fmla="*/ 398 h 799"/>
                <a:gd name="T104" fmla="*/ 267 w 622"/>
                <a:gd name="T105" fmla="*/ 344 h 799"/>
                <a:gd name="T106" fmla="*/ 542 w 622"/>
                <a:gd name="T107" fmla="*/ 132 h 799"/>
                <a:gd name="T108" fmla="*/ 490 w 622"/>
                <a:gd name="T109" fmla="*/ 80 h 799"/>
                <a:gd name="T110" fmla="*/ 490 w 622"/>
                <a:gd name="T111" fmla="*/ 132 h 799"/>
                <a:gd name="T112" fmla="*/ 542 w 622"/>
                <a:gd name="T113" fmla="*/ 13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2" h="799">
                  <a:moveTo>
                    <a:pt x="222" y="266"/>
                  </a:moveTo>
                  <a:cubicBezTo>
                    <a:pt x="222" y="259"/>
                    <a:pt x="222" y="254"/>
                    <a:pt x="222" y="248"/>
                  </a:cubicBezTo>
                  <a:cubicBezTo>
                    <a:pt x="222" y="176"/>
                    <a:pt x="222" y="103"/>
                    <a:pt x="222" y="31"/>
                  </a:cubicBezTo>
                  <a:cubicBezTo>
                    <a:pt x="222" y="7"/>
                    <a:pt x="229" y="0"/>
                    <a:pt x="253" y="0"/>
                  </a:cubicBezTo>
                  <a:cubicBezTo>
                    <a:pt x="321" y="0"/>
                    <a:pt x="390" y="0"/>
                    <a:pt x="458" y="0"/>
                  </a:cubicBezTo>
                  <a:cubicBezTo>
                    <a:pt x="470" y="0"/>
                    <a:pt x="479" y="3"/>
                    <a:pt x="487" y="12"/>
                  </a:cubicBezTo>
                  <a:cubicBezTo>
                    <a:pt x="528" y="53"/>
                    <a:pt x="569" y="93"/>
                    <a:pt x="610" y="133"/>
                  </a:cubicBezTo>
                  <a:cubicBezTo>
                    <a:pt x="618" y="142"/>
                    <a:pt x="622" y="151"/>
                    <a:pt x="621" y="163"/>
                  </a:cubicBezTo>
                  <a:cubicBezTo>
                    <a:pt x="621" y="276"/>
                    <a:pt x="621" y="390"/>
                    <a:pt x="621" y="503"/>
                  </a:cubicBezTo>
                  <a:cubicBezTo>
                    <a:pt x="621" y="526"/>
                    <a:pt x="615" y="533"/>
                    <a:pt x="592" y="533"/>
                  </a:cubicBezTo>
                  <a:cubicBezTo>
                    <a:pt x="533" y="533"/>
                    <a:pt x="475" y="533"/>
                    <a:pt x="416" y="532"/>
                  </a:cubicBezTo>
                  <a:cubicBezTo>
                    <a:pt x="402" y="532"/>
                    <a:pt x="399" y="537"/>
                    <a:pt x="399" y="550"/>
                  </a:cubicBezTo>
                  <a:cubicBezTo>
                    <a:pt x="400" y="623"/>
                    <a:pt x="399" y="695"/>
                    <a:pt x="399" y="768"/>
                  </a:cubicBezTo>
                  <a:cubicBezTo>
                    <a:pt x="399" y="793"/>
                    <a:pt x="393" y="799"/>
                    <a:pt x="368" y="799"/>
                  </a:cubicBezTo>
                  <a:cubicBezTo>
                    <a:pt x="256" y="799"/>
                    <a:pt x="144" y="799"/>
                    <a:pt x="31" y="799"/>
                  </a:cubicBezTo>
                  <a:cubicBezTo>
                    <a:pt x="7" y="799"/>
                    <a:pt x="0" y="792"/>
                    <a:pt x="0" y="768"/>
                  </a:cubicBezTo>
                  <a:cubicBezTo>
                    <a:pt x="0" y="611"/>
                    <a:pt x="0" y="454"/>
                    <a:pt x="0" y="297"/>
                  </a:cubicBezTo>
                  <a:cubicBezTo>
                    <a:pt x="0" y="273"/>
                    <a:pt x="7" y="266"/>
                    <a:pt x="31" y="266"/>
                  </a:cubicBezTo>
                  <a:cubicBezTo>
                    <a:pt x="88" y="266"/>
                    <a:pt x="145" y="266"/>
                    <a:pt x="202" y="266"/>
                  </a:cubicBezTo>
                  <a:cubicBezTo>
                    <a:pt x="208" y="266"/>
                    <a:pt x="214" y="266"/>
                    <a:pt x="222" y="266"/>
                  </a:cubicBezTo>
                  <a:close/>
                  <a:moveTo>
                    <a:pt x="268" y="45"/>
                  </a:moveTo>
                  <a:cubicBezTo>
                    <a:pt x="267" y="48"/>
                    <a:pt x="267" y="49"/>
                    <a:pt x="267" y="50"/>
                  </a:cubicBezTo>
                  <a:cubicBezTo>
                    <a:pt x="267" y="124"/>
                    <a:pt x="266" y="197"/>
                    <a:pt x="267" y="271"/>
                  </a:cubicBezTo>
                  <a:cubicBezTo>
                    <a:pt x="267" y="276"/>
                    <a:pt x="271" y="283"/>
                    <a:pt x="275" y="287"/>
                  </a:cubicBezTo>
                  <a:cubicBezTo>
                    <a:pt x="302" y="316"/>
                    <a:pt x="328" y="345"/>
                    <a:pt x="359" y="371"/>
                  </a:cubicBezTo>
                  <a:cubicBezTo>
                    <a:pt x="391" y="398"/>
                    <a:pt x="407" y="429"/>
                    <a:pt x="399" y="471"/>
                  </a:cubicBezTo>
                  <a:cubicBezTo>
                    <a:pt x="399" y="472"/>
                    <a:pt x="400" y="473"/>
                    <a:pt x="399" y="474"/>
                  </a:cubicBezTo>
                  <a:cubicBezTo>
                    <a:pt x="398" y="485"/>
                    <a:pt x="402" y="488"/>
                    <a:pt x="414" y="488"/>
                  </a:cubicBezTo>
                  <a:cubicBezTo>
                    <a:pt x="463" y="487"/>
                    <a:pt x="513" y="487"/>
                    <a:pt x="562" y="488"/>
                  </a:cubicBezTo>
                  <a:cubicBezTo>
                    <a:pt x="575" y="488"/>
                    <a:pt x="578" y="484"/>
                    <a:pt x="578" y="472"/>
                  </a:cubicBezTo>
                  <a:cubicBezTo>
                    <a:pt x="577" y="379"/>
                    <a:pt x="578" y="286"/>
                    <a:pt x="578" y="193"/>
                  </a:cubicBezTo>
                  <a:cubicBezTo>
                    <a:pt x="578" y="188"/>
                    <a:pt x="577" y="183"/>
                    <a:pt x="577" y="177"/>
                  </a:cubicBezTo>
                  <a:cubicBezTo>
                    <a:pt x="542" y="177"/>
                    <a:pt x="509" y="177"/>
                    <a:pt x="476" y="177"/>
                  </a:cubicBezTo>
                  <a:cubicBezTo>
                    <a:pt x="451" y="177"/>
                    <a:pt x="444" y="170"/>
                    <a:pt x="444" y="145"/>
                  </a:cubicBezTo>
                  <a:cubicBezTo>
                    <a:pt x="444" y="133"/>
                    <a:pt x="444" y="121"/>
                    <a:pt x="444" y="109"/>
                  </a:cubicBezTo>
                  <a:cubicBezTo>
                    <a:pt x="444" y="88"/>
                    <a:pt x="444" y="66"/>
                    <a:pt x="444" y="45"/>
                  </a:cubicBezTo>
                  <a:cubicBezTo>
                    <a:pt x="384" y="45"/>
                    <a:pt x="326" y="45"/>
                    <a:pt x="268" y="45"/>
                  </a:cubicBezTo>
                  <a:close/>
                  <a:moveTo>
                    <a:pt x="45" y="754"/>
                  </a:moveTo>
                  <a:cubicBezTo>
                    <a:pt x="49" y="754"/>
                    <a:pt x="51" y="755"/>
                    <a:pt x="54" y="755"/>
                  </a:cubicBezTo>
                  <a:cubicBezTo>
                    <a:pt x="150" y="755"/>
                    <a:pt x="246" y="755"/>
                    <a:pt x="343" y="755"/>
                  </a:cubicBezTo>
                  <a:cubicBezTo>
                    <a:pt x="354" y="755"/>
                    <a:pt x="356" y="750"/>
                    <a:pt x="356" y="740"/>
                  </a:cubicBezTo>
                  <a:cubicBezTo>
                    <a:pt x="356" y="646"/>
                    <a:pt x="356" y="552"/>
                    <a:pt x="356" y="457"/>
                  </a:cubicBezTo>
                  <a:cubicBezTo>
                    <a:pt x="356" y="453"/>
                    <a:pt x="355" y="449"/>
                    <a:pt x="354" y="444"/>
                  </a:cubicBezTo>
                  <a:cubicBezTo>
                    <a:pt x="319" y="444"/>
                    <a:pt x="285" y="444"/>
                    <a:pt x="251" y="444"/>
                  </a:cubicBezTo>
                  <a:cubicBezTo>
                    <a:pt x="229" y="444"/>
                    <a:pt x="222" y="437"/>
                    <a:pt x="222" y="415"/>
                  </a:cubicBezTo>
                  <a:cubicBezTo>
                    <a:pt x="222" y="402"/>
                    <a:pt x="222" y="389"/>
                    <a:pt x="222" y="376"/>
                  </a:cubicBezTo>
                  <a:cubicBezTo>
                    <a:pt x="222" y="355"/>
                    <a:pt x="222" y="333"/>
                    <a:pt x="222" y="312"/>
                  </a:cubicBezTo>
                  <a:cubicBezTo>
                    <a:pt x="162" y="312"/>
                    <a:pt x="104" y="312"/>
                    <a:pt x="45" y="312"/>
                  </a:cubicBezTo>
                  <a:cubicBezTo>
                    <a:pt x="45" y="460"/>
                    <a:pt x="45" y="606"/>
                    <a:pt x="45" y="754"/>
                  </a:cubicBezTo>
                  <a:close/>
                  <a:moveTo>
                    <a:pt x="267" y="344"/>
                  </a:moveTo>
                  <a:cubicBezTo>
                    <a:pt x="267" y="363"/>
                    <a:pt x="267" y="381"/>
                    <a:pt x="267" y="398"/>
                  </a:cubicBezTo>
                  <a:cubicBezTo>
                    <a:pt x="286" y="398"/>
                    <a:pt x="303" y="398"/>
                    <a:pt x="322" y="398"/>
                  </a:cubicBezTo>
                  <a:cubicBezTo>
                    <a:pt x="303" y="380"/>
                    <a:pt x="286" y="363"/>
                    <a:pt x="267" y="344"/>
                  </a:cubicBezTo>
                  <a:close/>
                  <a:moveTo>
                    <a:pt x="542" y="132"/>
                  </a:moveTo>
                  <a:cubicBezTo>
                    <a:pt x="524" y="114"/>
                    <a:pt x="507" y="97"/>
                    <a:pt x="490" y="80"/>
                  </a:cubicBezTo>
                  <a:cubicBezTo>
                    <a:pt x="490" y="97"/>
                    <a:pt x="490" y="114"/>
                    <a:pt x="490" y="132"/>
                  </a:cubicBezTo>
                  <a:cubicBezTo>
                    <a:pt x="507" y="132"/>
                    <a:pt x="524" y="132"/>
                    <a:pt x="542" y="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370389" y="2450041"/>
              <a:ext cx="339725" cy="352425"/>
            </a:xfrm>
            <a:custGeom>
              <a:avLst/>
              <a:gdLst>
                <a:gd name="T0" fmla="*/ 195 w 277"/>
                <a:gd name="T1" fmla="*/ 84 h 287"/>
                <a:gd name="T2" fmla="*/ 147 w 277"/>
                <a:gd name="T3" fmla="*/ 38 h 287"/>
                <a:gd name="T4" fmla="*/ 144 w 277"/>
                <a:gd name="T5" fmla="*/ 11 h 287"/>
                <a:gd name="T6" fmla="*/ 166 w 277"/>
                <a:gd name="T7" fmla="*/ 1 h 287"/>
                <a:gd name="T8" fmla="*/ 180 w 277"/>
                <a:gd name="T9" fmla="*/ 9 h 287"/>
                <a:gd name="T10" fmla="*/ 264 w 277"/>
                <a:gd name="T11" fmla="*/ 92 h 287"/>
                <a:gd name="T12" fmla="*/ 264 w 277"/>
                <a:gd name="T13" fmla="*/ 130 h 287"/>
                <a:gd name="T14" fmla="*/ 182 w 277"/>
                <a:gd name="T15" fmla="*/ 211 h 287"/>
                <a:gd name="T16" fmla="*/ 147 w 277"/>
                <a:gd name="T17" fmla="*/ 215 h 287"/>
                <a:gd name="T18" fmla="*/ 151 w 277"/>
                <a:gd name="T19" fmla="*/ 180 h 287"/>
                <a:gd name="T20" fmla="*/ 196 w 277"/>
                <a:gd name="T21" fmla="*/ 136 h 287"/>
                <a:gd name="T22" fmla="*/ 100 w 277"/>
                <a:gd name="T23" fmla="*/ 137 h 287"/>
                <a:gd name="T24" fmla="*/ 64 w 277"/>
                <a:gd name="T25" fmla="*/ 238 h 287"/>
                <a:gd name="T26" fmla="*/ 73 w 277"/>
                <a:gd name="T27" fmla="*/ 250 h 287"/>
                <a:gd name="T28" fmla="*/ 69 w 277"/>
                <a:gd name="T29" fmla="*/ 279 h 287"/>
                <a:gd name="T30" fmla="*/ 40 w 277"/>
                <a:gd name="T31" fmla="*/ 278 h 287"/>
                <a:gd name="T32" fmla="*/ 8 w 277"/>
                <a:gd name="T33" fmla="*/ 214 h 287"/>
                <a:gd name="T34" fmla="*/ 110 w 277"/>
                <a:gd name="T35" fmla="*/ 90 h 287"/>
                <a:gd name="T36" fmla="*/ 192 w 277"/>
                <a:gd name="T37" fmla="*/ 90 h 287"/>
                <a:gd name="T38" fmla="*/ 195 w 277"/>
                <a:gd name="T39" fmla="*/ 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" h="287">
                  <a:moveTo>
                    <a:pt x="195" y="84"/>
                  </a:moveTo>
                  <a:cubicBezTo>
                    <a:pt x="179" y="69"/>
                    <a:pt x="163" y="54"/>
                    <a:pt x="147" y="38"/>
                  </a:cubicBezTo>
                  <a:cubicBezTo>
                    <a:pt x="140" y="31"/>
                    <a:pt x="136" y="20"/>
                    <a:pt x="144" y="11"/>
                  </a:cubicBezTo>
                  <a:cubicBezTo>
                    <a:pt x="149" y="6"/>
                    <a:pt x="158" y="3"/>
                    <a:pt x="166" y="1"/>
                  </a:cubicBezTo>
                  <a:cubicBezTo>
                    <a:pt x="170" y="0"/>
                    <a:pt x="176" y="5"/>
                    <a:pt x="180" y="9"/>
                  </a:cubicBezTo>
                  <a:cubicBezTo>
                    <a:pt x="208" y="36"/>
                    <a:pt x="236" y="64"/>
                    <a:pt x="264" y="92"/>
                  </a:cubicBezTo>
                  <a:cubicBezTo>
                    <a:pt x="277" y="105"/>
                    <a:pt x="277" y="116"/>
                    <a:pt x="264" y="130"/>
                  </a:cubicBezTo>
                  <a:cubicBezTo>
                    <a:pt x="237" y="157"/>
                    <a:pt x="209" y="184"/>
                    <a:pt x="182" y="211"/>
                  </a:cubicBezTo>
                  <a:cubicBezTo>
                    <a:pt x="170" y="224"/>
                    <a:pt x="156" y="225"/>
                    <a:pt x="147" y="215"/>
                  </a:cubicBezTo>
                  <a:cubicBezTo>
                    <a:pt x="137" y="205"/>
                    <a:pt x="138" y="193"/>
                    <a:pt x="151" y="180"/>
                  </a:cubicBezTo>
                  <a:cubicBezTo>
                    <a:pt x="165" y="165"/>
                    <a:pt x="180" y="151"/>
                    <a:pt x="196" y="136"/>
                  </a:cubicBezTo>
                  <a:cubicBezTo>
                    <a:pt x="162" y="136"/>
                    <a:pt x="131" y="132"/>
                    <a:pt x="100" y="137"/>
                  </a:cubicBezTo>
                  <a:cubicBezTo>
                    <a:pt x="56" y="143"/>
                    <a:pt x="37" y="201"/>
                    <a:pt x="64" y="238"/>
                  </a:cubicBezTo>
                  <a:cubicBezTo>
                    <a:pt x="67" y="242"/>
                    <a:pt x="71" y="246"/>
                    <a:pt x="73" y="250"/>
                  </a:cubicBezTo>
                  <a:cubicBezTo>
                    <a:pt x="80" y="261"/>
                    <a:pt x="78" y="271"/>
                    <a:pt x="69" y="279"/>
                  </a:cubicBezTo>
                  <a:cubicBezTo>
                    <a:pt x="60" y="287"/>
                    <a:pt x="49" y="286"/>
                    <a:pt x="40" y="278"/>
                  </a:cubicBezTo>
                  <a:cubicBezTo>
                    <a:pt x="21" y="261"/>
                    <a:pt x="11" y="239"/>
                    <a:pt x="8" y="214"/>
                  </a:cubicBezTo>
                  <a:cubicBezTo>
                    <a:pt x="0" y="149"/>
                    <a:pt x="45" y="94"/>
                    <a:pt x="110" y="90"/>
                  </a:cubicBezTo>
                  <a:cubicBezTo>
                    <a:pt x="138" y="88"/>
                    <a:pt x="165" y="90"/>
                    <a:pt x="192" y="90"/>
                  </a:cubicBezTo>
                  <a:cubicBezTo>
                    <a:pt x="193" y="88"/>
                    <a:pt x="194" y="86"/>
                    <a:pt x="195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870451" y="2872316"/>
              <a:ext cx="66675" cy="6667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54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cubicBezTo>
                    <a:pt x="19" y="19"/>
                    <a:pt x="36" y="36"/>
                    <a:pt x="55" y="54"/>
                  </a:cubicBezTo>
                  <a:cubicBezTo>
                    <a:pt x="36" y="54"/>
                    <a:pt x="19" y="54"/>
                    <a:pt x="0" y="54"/>
                  </a:cubicBezTo>
                  <a:cubicBezTo>
                    <a:pt x="0" y="37"/>
                    <a:pt x="0" y="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145089" y="2548466"/>
              <a:ext cx="63500" cy="63500"/>
            </a:xfrm>
            <a:custGeom>
              <a:avLst/>
              <a:gdLst>
                <a:gd name="T0" fmla="*/ 52 w 52"/>
                <a:gd name="T1" fmla="*/ 52 h 52"/>
                <a:gd name="T2" fmla="*/ 0 w 52"/>
                <a:gd name="T3" fmla="*/ 52 h 52"/>
                <a:gd name="T4" fmla="*/ 0 w 52"/>
                <a:gd name="T5" fmla="*/ 0 h 52"/>
                <a:gd name="T6" fmla="*/ 52 w 52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52" y="52"/>
                  </a:moveTo>
                  <a:cubicBezTo>
                    <a:pt x="34" y="52"/>
                    <a:pt x="17" y="52"/>
                    <a:pt x="0" y="52"/>
                  </a:cubicBezTo>
                  <a:cubicBezTo>
                    <a:pt x="0" y="34"/>
                    <a:pt x="0" y="17"/>
                    <a:pt x="0" y="0"/>
                  </a:cubicBezTo>
                  <a:cubicBezTo>
                    <a:pt x="17" y="17"/>
                    <a:pt x="34" y="34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087939" y="2723091"/>
              <a:ext cx="55562" cy="163513"/>
            </a:xfrm>
            <a:custGeom>
              <a:avLst/>
              <a:gdLst>
                <a:gd name="T0" fmla="*/ 0 w 45"/>
                <a:gd name="T1" fmla="*/ 65 h 133"/>
                <a:gd name="T2" fmla="*/ 0 w 45"/>
                <a:gd name="T3" fmla="*/ 24 h 133"/>
                <a:gd name="T4" fmla="*/ 23 w 45"/>
                <a:gd name="T5" fmla="*/ 0 h 133"/>
                <a:gd name="T6" fmla="*/ 44 w 45"/>
                <a:gd name="T7" fmla="*/ 25 h 133"/>
                <a:gd name="T8" fmla="*/ 44 w 45"/>
                <a:gd name="T9" fmla="*/ 108 h 133"/>
                <a:gd name="T10" fmla="*/ 23 w 45"/>
                <a:gd name="T11" fmla="*/ 133 h 133"/>
                <a:gd name="T12" fmla="*/ 0 w 45"/>
                <a:gd name="T13" fmla="*/ 107 h 133"/>
                <a:gd name="T14" fmla="*/ 0 w 45"/>
                <a:gd name="T15" fmla="*/ 6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33">
                  <a:moveTo>
                    <a:pt x="0" y="65"/>
                  </a:moveTo>
                  <a:cubicBezTo>
                    <a:pt x="0" y="51"/>
                    <a:pt x="0" y="38"/>
                    <a:pt x="0" y="24"/>
                  </a:cubicBezTo>
                  <a:cubicBezTo>
                    <a:pt x="0" y="9"/>
                    <a:pt x="9" y="0"/>
                    <a:pt x="23" y="0"/>
                  </a:cubicBezTo>
                  <a:cubicBezTo>
                    <a:pt x="36" y="0"/>
                    <a:pt x="44" y="10"/>
                    <a:pt x="44" y="25"/>
                  </a:cubicBezTo>
                  <a:cubicBezTo>
                    <a:pt x="45" y="53"/>
                    <a:pt x="45" y="80"/>
                    <a:pt x="44" y="108"/>
                  </a:cubicBezTo>
                  <a:cubicBezTo>
                    <a:pt x="44" y="123"/>
                    <a:pt x="36" y="132"/>
                    <a:pt x="23" y="133"/>
                  </a:cubicBezTo>
                  <a:cubicBezTo>
                    <a:pt x="9" y="133"/>
                    <a:pt x="0" y="123"/>
                    <a:pt x="0" y="107"/>
                  </a:cubicBezTo>
                  <a:cubicBezTo>
                    <a:pt x="0" y="93"/>
                    <a:pt x="0" y="79"/>
                    <a:pt x="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/>
            <p:cNvSpPr>
              <a:spLocks/>
            </p:cNvSpPr>
            <p:nvPr/>
          </p:nvSpPr>
          <p:spPr bwMode="auto">
            <a:xfrm>
              <a:off x="5087939" y="2940578"/>
              <a:ext cx="55562" cy="539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4 w 45"/>
                <a:gd name="T7" fmla="*/ 23 h 45"/>
                <a:gd name="T8" fmla="*/ 22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4"/>
                    <a:pt x="0" y="33"/>
                    <a:pt x="0" y="22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34" y="1"/>
                    <a:pt x="45" y="11"/>
                    <a:pt x="44" y="23"/>
                  </a:cubicBezTo>
                  <a:cubicBezTo>
                    <a:pt x="44" y="34"/>
                    <a:pt x="33" y="45"/>
                    <a:pt x="22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/>
            <p:cNvSpPr>
              <a:spLocks/>
            </p:cNvSpPr>
            <p:nvPr/>
          </p:nvSpPr>
          <p:spPr bwMode="auto">
            <a:xfrm>
              <a:off x="4651376" y="3048528"/>
              <a:ext cx="273050" cy="55563"/>
            </a:xfrm>
            <a:custGeom>
              <a:avLst/>
              <a:gdLst>
                <a:gd name="T0" fmla="*/ 112 w 222"/>
                <a:gd name="T1" fmla="*/ 1 h 46"/>
                <a:gd name="T2" fmla="*/ 194 w 222"/>
                <a:gd name="T3" fmla="*/ 1 h 46"/>
                <a:gd name="T4" fmla="*/ 222 w 222"/>
                <a:gd name="T5" fmla="*/ 23 h 46"/>
                <a:gd name="T6" fmla="*/ 194 w 222"/>
                <a:gd name="T7" fmla="*/ 46 h 46"/>
                <a:gd name="T8" fmla="*/ 26 w 222"/>
                <a:gd name="T9" fmla="*/ 45 h 46"/>
                <a:gd name="T10" fmla="*/ 3 w 222"/>
                <a:gd name="T11" fmla="*/ 33 h 46"/>
                <a:gd name="T12" fmla="*/ 5 w 222"/>
                <a:gd name="T13" fmla="*/ 11 h 46"/>
                <a:gd name="T14" fmla="*/ 28 w 222"/>
                <a:gd name="T15" fmla="*/ 1 h 46"/>
                <a:gd name="T16" fmla="*/ 112 w 222"/>
                <a:gd name="T1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46">
                  <a:moveTo>
                    <a:pt x="112" y="1"/>
                  </a:moveTo>
                  <a:cubicBezTo>
                    <a:pt x="139" y="1"/>
                    <a:pt x="166" y="1"/>
                    <a:pt x="194" y="1"/>
                  </a:cubicBezTo>
                  <a:cubicBezTo>
                    <a:pt x="211" y="1"/>
                    <a:pt x="222" y="10"/>
                    <a:pt x="222" y="23"/>
                  </a:cubicBezTo>
                  <a:cubicBezTo>
                    <a:pt x="222" y="36"/>
                    <a:pt x="212" y="46"/>
                    <a:pt x="194" y="46"/>
                  </a:cubicBezTo>
                  <a:cubicBezTo>
                    <a:pt x="138" y="46"/>
                    <a:pt x="82" y="46"/>
                    <a:pt x="26" y="45"/>
                  </a:cubicBezTo>
                  <a:cubicBezTo>
                    <a:pt x="18" y="45"/>
                    <a:pt x="8" y="39"/>
                    <a:pt x="3" y="33"/>
                  </a:cubicBezTo>
                  <a:cubicBezTo>
                    <a:pt x="0" y="28"/>
                    <a:pt x="1" y="16"/>
                    <a:pt x="5" y="11"/>
                  </a:cubicBezTo>
                  <a:cubicBezTo>
                    <a:pt x="10" y="5"/>
                    <a:pt x="20" y="2"/>
                    <a:pt x="28" y="1"/>
                  </a:cubicBezTo>
                  <a:cubicBezTo>
                    <a:pt x="56" y="0"/>
                    <a:pt x="84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4651376" y="3267603"/>
              <a:ext cx="273050" cy="53975"/>
            </a:xfrm>
            <a:custGeom>
              <a:avLst/>
              <a:gdLst>
                <a:gd name="T0" fmla="*/ 111 w 222"/>
                <a:gd name="T1" fmla="*/ 0 h 44"/>
                <a:gd name="T2" fmla="*/ 197 w 222"/>
                <a:gd name="T3" fmla="*/ 0 h 44"/>
                <a:gd name="T4" fmla="*/ 222 w 222"/>
                <a:gd name="T5" fmla="*/ 22 h 44"/>
                <a:gd name="T6" fmla="*/ 197 w 222"/>
                <a:gd name="T7" fmla="*/ 44 h 44"/>
                <a:gd name="T8" fmla="*/ 24 w 222"/>
                <a:gd name="T9" fmla="*/ 44 h 44"/>
                <a:gd name="T10" fmla="*/ 0 w 222"/>
                <a:gd name="T11" fmla="*/ 22 h 44"/>
                <a:gd name="T12" fmla="*/ 24 w 222"/>
                <a:gd name="T13" fmla="*/ 0 h 44"/>
                <a:gd name="T14" fmla="*/ 111 w 222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44">
                  <a:moveTo>
                    <a:pt x="111" y="0"/>
                  </a:moveTo>
                  <a:cubicBezTo>
                    <a:pt x="140" y="0"/>
                    <a:pt x="168" y="0"/>
                    <a:pt x="197" y="0"/>
                  </a:cubicBezTo>
                  <a:cubicBezTo>
                    <a:pt x="212" y="0"/>
                    <a:pt x="222" y="9"/>
                    <a:pt x="222" y="22"/>
                  </a:cubicBezTo>
                  <a:cubicBezTo>
                    <a:pt x="222" y="34"/>
                    <a:pt x="213" y="44"/>
                    <a:pt x="197" y="44"/>
                  </a:cubicBezTo>
                  <a:cubicBezTo>
                    <a:pt x="140" y="44"/>
                    <a:pt x="82" y="44"/>
                    <a:pt x="24" y="44"/>
                  </a:cubicBezTo>
                  <a:cubicBezTo>
                    <a:pt x="9" y="44"/>
                    <a:pt x="0" y="35"/>
                    <a:pt x="0" y="22"/>
                  </a:cubicBezTo>
                  <a:cubicBezTo>
                    <a:pt x="0" y="9"/>
                    <a:pt x="9" y="0"/>
                    <a:pt x="24" y="0"/>
                  </a:cubicBezTo>
                  <a:cubicBezTo>
                    <a:pt x="53" y="0"/>
                    <a:pt x="82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3"/>
            <p:cNvSpPr>
              <a:spLocks/>
            </p:cNvSpPr>
            <p:nvPr/>
          </p:nvSpPr>
          <p:spPr bwMode="auto">
            <a:xfrm>
              <a:off x="4651376" y="3158066"/>
              <a:ext cx="273050" cy="53975"/>
            </a:xfrm>
            <a:custGeom>
              <a:avLst/>
              <a:gdLst>
                <a:gd name="T0" fmla="*/ 112 w 222"/>
                <a:gd name="T1" fmla="*/ 45 h 45"/>
                <a:gd name="T2" fmla="*/ 28 w 222"/>
                <a:gd name="T3" fmla="*/ 45 h 45"/>
                <a:gd name="T4" fmla="*/ 0 w 222"/>
                <a:gd name="T5" fmla="*/ 24 h 45"/>
                <a:gd name="T6" fmla="*/ 27 w 222"/>
                <a:gd name="T7" fmla="*/ 1 h 45"/>
                <a:gd name="T8" fmla="*/ 195 w 222"/>
                <a:gd name="T9" fmla="*/ 1 h 45"/>
                <a:gd name="T10" fmla="*/ 222 w 222"/>
                <a:gd name="T11" fmla="*/ 23 h 45"/>
                <a:gd name="T12" fmla="*/ 194 w 222"/>
                <a:gd name="T13" fmla="*/ 45 h 45"/>
                <a:gd name="T14" fmla="*/ 112 w 222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45">
                  <a:moveTo>
                    <a:pt x="112" y="45"/>
                  </a:moveTo>
                  <a:cubicBezTo>
                    <a:pt x="84" y="45"/>
                    <a:pt x="56" y="45"/>
                    <a:pt x="28" y="45"/>
                  </a:cubicBezTo>
                  <a:cubicBezTo>
                    <a:pt x="10" y="45"/>
                    <a:pt x="1" y="38"/>
                    <a:pt x="0" y="24"/>
                  </a:cubicBezTo>
                  <a:cubicBezTo>
                    <a:pt x="0" y="10"/>
                    <a:pt x="9" y="1"/>
                    <a:pt x="27" y="1"/>
                  </a:cubicBezTo>
                  <a:cubicBezTo>
                    <a:pt x="83" y="0"/>
                    <a:pt x="139" y="1"/>
                    <a:pt x="195" y="1"/>
                  </a:cubicBezTo>
                  <a:cubicBezTo>
                    <a:pt x="211" y="1"/>
                    <a:pt x="222" y="10"/>
                    <a:pt x="222" y="23"/>
                  </a:cubicBezTo>
                  <a:cubicBezTo>
                    <a:pt x="222" y="36"/>
                    <a:pt x="212" y="45"/>
                    <a:pt x="194" y="45"/>
                  </a:cubicBezTo>
                  <a:cubicBezTo>
                    <a:pt x="167" y="45"/>
                    <a:pt x="139" y="45"/>
                    <a:pt x="112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8951" y="2258685"/>
            <a:ext cx="1659943" cy="2104465"/>
            <a:chOff x="6188951" y="2258685"/>
            <a:chExt cx="1659943" cy="2104465"/>
          </a:xfrm>
        </p:grpSpPr>
        <p:sp>
          <p:nvSpPr>
            <p:cNvPr id="109" name="Rectangle 108"/>
            <p:cNvSpPr/>
            <p:nvPr/>
          </p:nvSpPr>
          <p:spPr>
            <a:xfrm>
              <a:off x="6194618" y="2258685"/>
              <a:ext cx="1577783" cy="2104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188951" y="3858409"/>
              <a:ext cx="1583449" cy="504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05060" y="3887104"/>
              <a:ext cx="15834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Integration with </a:t>
              </a:r>
              <a:r>
                <a:rPr lang="en-US" sz="1100" dirty="0" err="1">
                  <a:solidFill>
                    <a:schemeClr val="bg1"/>
                  </a:solidFill>
                </a:rPr>
                <a:t>Sharepoint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083" name="Picture 35" descr="Image result for sharepoin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652" y="2397407"/>
              <a:ext cx="1302242" cy="130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Freeform 24"/>
            <p:cNvSpPr>
              <a:spLocks/>
            </p:cNvSpPr>
            <p:nvPr/>
          </p:nvSpPr>
          <p:spPr bwMode="auto">
            <a:xfrm>
              <a:off x="6408526" y="2907231"/>
              <a:ext cx="339725" cy="352425"/>
            </a:xfrm>
            <a:custGeom>
              <a:avLst/>
              <a:gdLst>
                <a:gd name="T0" fmla="*/ 195 w 277"/>
                <a:gd name="T1" fmla="*/ 84 h 287"/>
                <a:gd name="T2" fmla="*/ 147 w 277"/>
                <a:gd name="T3" fmla="*/ 38 h 287"/>
                <a:gd name="T4" fmla="*/ 144 w 277"/>
                <a:gd name="T5" fmla="*/ 11 h 287"/>
                <a:gd name="T6" fmla="*/ 166 w 277"/>
                <a:gd name="T7" fmla="*/ 1 h 287"/>
                <a:gd name="T8" fmla="*/ 180 w 277"/>
                <a:gd name="T9" fmla="*/ 9 h 287"/>
                <a:gd name="T10" fmla="*/ 264 w 277"/>
                <a:gd name="T11" fmla="*/ 92 h 287"/>
                <a:gd name="T12" fmla="*/ 264 w 277"/>
                <a:gd name="T13" fmla="*/ 130 h 287"/>
                <a:gd name="T14" fmla="*/ 182 w 277"/>
                <a:gd name="T15" fmla="*/ 211 h 287"/>
                <a:gd name="T16" fmla="*/ 147 w 277"/>
                <a:gd name="T17" fmla="*/ 215 h 287"/>
                <a:gd name="T18" fmla="*/ 151 w 277"/>
                <a:gd name="T19" fmla="*/ 180 h 287"/>
                <a:gd name="T20" fmla="*/ 196 w 277"/>
                <a:gd name="T21" fmla="*/ 136 h 287"/>
                <a:gd name="T22" fmla="*/ 100 w 277"/>
                <a:gd name="T23" fmla="*/ 137 h 287"/>
                <a:gd name="T24" fmla="*/ 64 w 277"/>
                <a:gd name="T25" fmla="*/ 238 h 287"/>
                <a:gd name="T26" fmla="*/ 73 w 277"/>
                <a:gd name="T27" fmla="*/ 250 h 287"/>
                <a:gd name="T28" fmla="*/ 69 w 277"/>
                <a:gd name="T29" fmla="*/ 279 h 287"/>
                <a:gd name="T30" fmla="*/ 40 w 277"/>
                <a:gd name="T31" fmla="*/ 278 h 287"/>
                <a:gd name="T32" fmla="*/ 8 w 277"/>
                <a:gd name="T33" fmla="*/ 214 h 287"/>
                <a:gd name="T34" fmla="*/ 110 w 277"/>
                <a:gd name="T35" fmla="*/ 90 h 287"/>
                <a:gd name="T36" fmla="*/ 192 w 277"/>
                <a:gd name="T37" fmla="*/ 90 h 287"/>
                <a:gd name="T38" fmla="*/ 195 w 277"/>
                <a:gd name="T39" fmla="*/ 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" h="287">
                  <a:moveTo>
                    <a:pt x="195" y="84"/>
                  </a:moveTo>
                  <a:cubicBezTo>
                    <a:pt x="179" y="69"/>
                    <a:pt x="163" y="54"/>
                    <a:pt x="147" y="38"/>
                  </a:cubicBezTo>
                  <a:cubicBezTo>
                    <a:pt x="140" y="31"/>
                    <a:pt x="136" y="20"/>
                    <a:pt x="144" y="11"/>
                  </a:cubicBezTo>
                  <a:cubicBezTo>
                    <a:pt x="149" y="6"/>
                    <a:pt x="158" y="3"/>
                    <a:pt x="166" y="1"/>
                  </a:cubicBezTo>
                  <a:cubicBezTo>
                    <a:pt x="170" y="0"/>
                    <a:pt x="176" y="5"/>
                    <a:pt x="180" y="9"/>
                  </a:cubicBezTo>
                  <a:cubicBezTo>
                    <a:pt x="208" y="36"/>
                    <a:pt x="236" y="64"/>
                    <a:pt x="264" y="92"/>
                  </a:cubicBezTo>
                  <a:cubicBezTo>
                    <a:pt x="277" y="105"/>
                    <a:pt x="277" y="116"/>
                    <a:pt x="264" y="130"/>
                  </a:cubicBezTo>
                  <a:cubicBezTo>
                    <a:pt x="237" y="157"/>
                    <a:pt x="209" y="184"/>
                    <a:pt x="182" y="211"/>
                  </a:cubicBezTo>
                  <a:cubicBezTo>
                    <a:pt x="170" y="224"/>
                    <a:pt x="156" y="225"/>
                    <a:pt x="147" y="215"/>
                  </a:cubicBezTo>
                  <a:cubicBezTo>
                    <a:pt x="137" y="205"/>
                    <a:pt x="138" y="193"/>
                    <a:pt x="151" y="180"/>
                  </a:cubicBezTo>
                  <a:cubicBezTo>
                    <a:pt x="165" y="165"/>
                    <a:pt x="180" y="151"/>
                    <a:pt x="196" y="136"/>
                  </a:cubicBezTo>
                  <a:cubicBezTo>
                    <a:pt x="162" y="136"/>
                    <a:pt x="131" y="132"/>
                    <a:pt x="100" y="137"/>
                  </a:cubicBezTo>
                  <a:cubicBezTo>
                    <a:pt x="56" y="143"/>
                    <a:pt x="37" y="201"/>
                    <a:pt x="64" y="238"/>
                  </a:cubicBezTo>
                  <a:cubicBezTo>
                    <a:pt x="67" y="242"/>
                    <a:pt x="71" y="246"/>
                    <a:pt x="73" y="250"/>
                  </a:cubicBezTo>
                  <a:cubicBezTo>
                    <a:pt x="80" y="261"/>
                    <a:pt x="78" y="271"/>
                    <a:pt x="69" y="279"/>
                  </a:cubicBezTo>
                  <a:cubicBezTo>
                    <a:pt x="60" y="287"/>
                    <a:pt x="49" y="286"/>
                    <a:pt x="40" y="278"/>
                  </a:cubicBezTo>
                  <a:cubicBezTo>
                    <a:pt x="21" y="261"/>
                    <a:pt x="11" y="239"/>
                    <a:pt x="8" y="214"/>
                  </a:cubicBezTo>
                  <a:cubicBezTo>
                    <a:pt x="0" y="149"/>
                    <a:pt x="45" y="94"/>
                    <a:pt x="110" y="90"/>
                  </a:cubicBezTo>
                  <a:cubicBezTo>
                    <a:pt x="138" y="88"/>
                    <a:pt x="165" y="90"/>
                    <a:pt x="192" y="90"/>
                  </a:cubicBezTo>
                  <a:cubicBezTo>
                    <a:pt x="193" y="88"/>
                    <a:pt x="194" y="86"/>
                    <a:pt x="195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1475" y="1183144"/>
            <a:ext cx="7400925" cy="876823"/>
          </a:xfrm>
        </p:spPr>
        <p:txBody>
          <a:bodyPr/>
          <a:lstStyle/>
          <a:p>
            <a:pPr lvl="1"/>
            <a:r>
              <a:rPr lang="en-US" dirty="0"/>
              <a:t>It’s calculations occur in real time and include high levels of sophistication, including: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Than Other Modeling Tools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2504" y="2206601"/>
            <a:ext cx="1344557" cy="2104466"/>
            <a:chOff x="1772504" y="2206601"/>
            <a:chExt cx="1344557" cy="21044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772504" y="2206601"/>
              <a:ext cx="1344557" cy="2104466"/>
              <a:chOff x="371474" y="2334357"/>
              <a:chExt cx="1392047" cy="210446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377140" y="2334357"/>
                <a:ext cx="1380715" cy="2104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71474" y="3720665"/>
                <a:ext cx="1386381" cy="718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7140" y="3864300"/>
                <a:ext cx="138638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Probability of success</a:t>
                </a:r>
              </a:p>
            </p:txBody>
          </p:sp>
        </p:grpSp>
        <p:grpSp>
          <p:nvGrpSpPr>
            <p:cNvPr id="5" name="Group 3"/>
            <p:cNvGrpSpPr>
              <a:grpSpLocks noChangeAspect="1"/>
            </p:cNvGrpSpPr>
            <p:nvPr/>
          </p:nvGrpSpPr>
          <p:grpSpPr bwMode="auto">
            <a:xfrm>
              <a:off x="1925638" y="2410661"/>
              <a:ext cx="1085850" cy="1084263"/>
              <a:chOff x="1213" y="1599"/>
              <a:chExt cx="684" cy="683"/>
            </a:xfrm>
          </p:grpSpPr>
          <p:sp>
            <p:nvSpPr>
              <p:cNvPr id="7" name="Freeform 4"/>
              <p:cNvSpPr>
                <a:spLocks/>
              </p:cNvSpPr>
              <p:nvPr/>
            </p:nvSpPr>
            <p:spPr bwMode="auto">
              <a:xfrm>
                <a:off x="1213" y="1643"/>
                <a:ext cx="646" cy="639"/>
              </a:xfrm>
              <a:custGeom>
                <a:avLst/>
                <a:gdLst>
                  <a:gd name="T0" fmla="*/ 481 w 627"/>
                  <a:gd name="T1" fmla="*/ 83 h 620"/>
                  <a:gd name="T2" fmla="*/ 419 w 627"/>
                  <a:gd name="T3" fmla="*/ 145 h 620"/>
                  <a:gd name="T4" fmla="*/ 341 w 627"/>
                  <a:gd name="T5" fmla="*/ 120 h 620"/>
                  <a:gd name="T6" fmla="*/ 122 w 627"/>
                  <a:gd name="T7" fmla="*/ 302 h 620"/>
                  <a:gd name="T8" fmla="*/ 333 w 627"/>
                  <a:gd name="T9" fmla="*/ 499 h 620"/>
                  <a:gd name="T10" fmla="*/ 504 w 627"/>
                  <a:gd name="T11" fmla="*/ 306 h 620"/>
                  <a:gd name="T12" fmla="*/ 478 w 627"/>
                  <a:gd name="T13" fmla="*/ 212 h 620"/>
                  <a:gd name="T14" fmla="*/ 480 w 627"/>
                  <a:gd name="T15" fmla="*/ 195 h 620"/>
                  <a:gd name="T16" fmla="*/ 536 w 627"/>
                  <a:gd name="T17" fmla="*/ 138 h 620"/>
                  <a:gd name="T18" fmla="*/ 515 w 627"/>
                  <a:gd name="T19" fmla="*/ 506 h 620"/>
                  <a:gd name="T20" fmla="*/ 118 w 627"/>
                  <a:gd name="T21" fmla="*/ 514 h 620"/>
                  <a:gd name="T22" fmla="*/ 105 w 627"/>
                  <a:gd name="T23" fmla="*/ 117 h 620"/>
                  <a:gd name="T24" fmla="*/ 481 w 627"/>
                  <a:gd name="T25" fmla="*/ 83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7" h="620">
                    <a:moveTo>
                      <a:pt x="481" y="83"/>
                    </a:moveTo>
                    <a:cubicBezTo>
                      <a:pt x="460" y="104"/>
                      <a:pt x="439" y="125"/>
                      <a:pt x="419" y="145"/>
                    </a:cubicBezTo>
                    <a:cubicBezTo>
                      <a:pt x="394" y="137"/>
                      <a:pt x="368" y="125"/>
                      <a:pt x="341" y="120"/>
                    </a:cubicBezTo>
                    <a:cubicBezTo>
                      <a:pt x="231" y="100"/>
                      <a:pt x="124" y="190"/>
                      <a:pt x="122" y="302"/>
                    </a:cubicBezTo>
                    <a:cubicBezTo>
                      <a:pt x="120" y="421"/>
                      <a:pt x="214" y="509"/>
                      <a:pt x="333" y="499"/>
                    </a:cubicBezTo>
                    <a:cubicBezTo>
                      <a:pt x="429" y="491"/>
                      <a:pt x="505" y="405"/>
                      <a:pt x="504" y="306"/>
                    </a:cubicBezTo>
                    <a:cubicBezTo>
                      <a:pt x="503" y="273"/>
                      <a:pt x="495" y="241"/>
                      <a:pt x="478" y="212"/>
                    </a:cubicBezTo>
                    <a:cubicBezTo>
                      <a:pt x="473" y="205"/>
                      <a:pt x="474" y="201"/>
                      <a:pt x="480" y="195"/>
                    </a:cubicBezTo>
                    <a:cubicBezTo>
                      <a:pt x="499" y="176"/>
                      <a:pt x="517" y="157"/>
                      <a:pt x="536" y="138"/>
                    </a:cubicBezTo>
                    <a:cubicBezTo>
                      <a:pt x="610" y="226"/>
                      <a:pt x="627" y="389"/>
                      <a:pt x="515" y="506"/>
                    </a:cubicBezTo>
                    <a:cubicBezTo>
                      <a:pt x="409" y="616"/>
                      <a:pt x="233" y="620"/>
                      <a:pt x="118" y="514"/>
                    </a:cubicBezTo>
                    <a:cubicBezTo>
                      <a:pt x="6" y="410"/>
                      <a:pt x="0" y="230"/>
                      <a:pt x="105" y="117"/>
                    </a:cubicBezTo>
                    <a:cubicBezTo>
                      <a:pt x="211" y="3"/>
                      <a:pt x="377" y="0"/>
                      <a:pt x="481" y="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1346" y="1770"/>
                <a:ext cx="378" cy="378"/>
              </a:xfrm>
              <a:custGeom>
                <a:avLst/>
                <a:gdLst>
                  <a:gd name="T0" fmla="*/ 271 w 367"/>
                  <a:gd name="T1" fmla="*/ 46 h 367"/>
                  <a:gd name="T2" fmla="*/ 220 w 367"/>
                  <a:gd name="T3" fmla="*/ 95 h 367"/>
                  <a:gd name="T4" fmla="*/ 204 w 367"/>
                  <a:gd name="T5" fmla="*/ 97 h 367"/>
                  <a:gd name="T6" fmla="*/ 110 w 367"/>
                  <a:gd name="T7" fmla="*/ 133 h 367"/>
                  <a:gd name="T8" fmla="*/ 103 w 367"/>
                  <a:gd name="T9" fmla="*/ 227 h 367"/>
                  <a:gd name="T10" fmla="*/ 215 w 367"/>
                  <a:gd name="T11" fmla="*/ 271 h 367"/>
                  <a:gd name="T12" fmla="*/ 272 w 367"/>
                  <a:gd name="T13" fmla="*/ 167 h 367"/>
                  <a:gd name="T14" fmla="*/ 279 w 367"/>
                  <a:gd name="T15" fmla="*/ 144 h 367"/>
                  <a:gd name="T16" fmla="*/ 322 w 367"/>
                  <a:gd name="T17" fmla="*/ 98 h 367"/>
                  <a:gd name="T18" fmla="*/ 298 w 367"/>
                  <a:gd name="T19" fmla="*/ 305 h 367"/>
                  <a:gd name="T20" fmla="*/ 69 w 367"/>
                  <a:gd name="T21" fmla="*/ 306 h 367"/>
                  <a:gd name="T22" fmla="*/ 54 w 367"/>
                  <a:gd name="T23" fmla="*/ 83 h 367"/>
                  <a:gd name="T24" fmla="*/ 271 w 367"/>
                  <a:gd name="T25" fmla="*/ 4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7" h="367">
                    <a:moveTo>
                      <a:pt x="271" y="46"/>
                    </a:moveTo>
                    <a:cubicBezTo>
                      <a:pt x="253" y="63"/>
                      <a:pt x="237" y="80"/>
                      <a:pt x="220" y="95"/>
                    </a:cubicBezTo>
                    <a:cubicBezTo>
                      <a:pt x="216" y="98"/>
                      <a:pt x="209" y="98"/>
                      <a:pt x="204" y="97"/>
                    </a:cubicBezTo>
                    <a:cubicBezTo>
                      <a:pt x="164" y="88"/>
                      <a:pt x="133" y="102"/>
                      <a:pt x="110" y="133"/>
                    </a:cubicBezTo>
                    <a:cubicBezTo>
                      <a:pt x="89" y="162"/>
                      <a:pt x="87" y="194"/>
                      <a:pt x="103" y="227"/>
                    </a:cubicBezTo>
                    <a:cubicBezTo>
                      <a:pt x="124" y="269"/>
                      <a:pt x="170" y="287"/>
                      <a:pt x="215" y="271"/>
                    </a:cubicBezTo>
                    <a:cubicBezTo>
                      <a:pt x="257" y="256"/>
                      <a:pt x="283" y="211"/>
                      <a:pt x="272" y="167"/>
                    </a:cubicBezTo>
                    <a:cubicBezTo>
                      <a:pt x="270" y="157"/>
                      <a:pt x="272" y="151"/>
                      <a:pt x="279" y="144"/>
                    </a:cubicBezTo>
                    <a:cubicBezTo>
                      <a:pt x="294" y="129"/>
                      <a:pt x="308" y="113"/>
                      <a:pt x="322" y="98"/>
                    </a:cubicBezTo>
                    <a:cubicBezTo>
                      <a:pt x="367" y="158"/>
                      <a:pt x="354" y="255"/>
                      <a:pt x="298" y="305"/>
                    </a:cubicBezTo>
                    <a:cubicBezTo>
                      <a:pt x="229" y="367"/>
                      <a:pt x="135" y="367"/>
                      <a:pt x="69" y="306"/>
                    </a:cubicBezTo>
                    <a:cubicBezTo>
                      <a:pt x="7" y="248"/>
                      <a:pt x="0" y="151"/>
                      <a:pt x="54" y="83"/>
                    </a:cubicBezTo>
                    <a:cubicBezTo>
                      <a:pt x="105" y="17"/>
                      <a:pt x="199" y="0"/>
                      <a:pt x="271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458" y="1599"/>
                <a:ext cx="439" cy="439"/>
              </a:xfrm>
              <a:custGeom>
                <a:avLst/>
                <a:gdLst>
                  <a:gd name="T0" fmla="*/ 314 w 426"/>
                  <a:gd name="T1" fmla="*/ 94 h 426"/>
                  <a:gd name="T2" fmla="*/ 316 w 426"/>
                  <a:gd name="T3" fmla="*/ 45 h 426"/>
                  <a:gd name="T4" fmla="*/ 354 w 426"/>
                  <a:gd name="T5" fmla="*/ 7 h 426"/>
                  <a:gd name="T6" fmla="*/ 369 w 426"/>
                  <a:gd name="T7" fmla="*/ 2 h 426"/>
                  <a:gd name="T8" fmla="*/ 378 w 426"/>
                  <a:gd name="T9" fmla="*/ 18 h 426"/>
                  <a:gd name="T10" fmla="*/ 377 w 426"/>
                  <a:gd name="T11" fmla="*/ 48 h 426"/>
                  <a:gd name="T12" fmla="*/ 408 w 426"/>
                  <a:gd name="T13" fmla="*/ 48 h 426"/>
                  <a:gd name="T14" fmla="*/ 424 w 426"/>
                  <a:gd name="T15" fmla="*/ 57 h 426"/>
                  <a:gd name="T16" fmla="*/ 418 w 426"/>
                  <a:gd name="T17" fmla="*/ 73 h 426"/>
                  <a:gd name="T18" fmla="*/ 372 w 426"/>
                  <a:gd name="T19" fmla="*/ 120 h 426"/>
                  <a:gd name="T20" fmla="*/ 341 w 426"/>
                  <a:gd name="T21" fmla="*/ 120 h 426"/>
                  <a:gd name="T22" fmla="*/ 335 w 426"/>
                  <a:gd name="T23" fmla="*/ 111 h 426"/>
                  <a:gd name="T24" fmla="*/ 325 w 426"/>
                  <a:gd name="T25" fmla="*/ 120 h 426"/>
                  <a:gd name="T26" fmla="*/ 139 w 426"/>
                  <a:gd name="T27" fmla="*/ 305 h 426"/>
                  <a:gd name="T28" fmla="*/ 135 w 426"/>
                  <a:gd name="T29" fmla="*/ 325 h 426"/>
                  <a:gd name="T30" fmla="*/ 100 w 426"/>
                  <a:gd name="T31" fmla="*/ 413 h 426"/>
                  <a:gd name="T32" fmla="*/ 15 w 426"/>
                  <a:gd name="T33" fmla="*/ 378 h 426"/>
                  <a:gd name="T34" fmla="*/ 48 w 426"/>
                  <a:gd name="T35" fmla="*/ 292 h 426"/>
                  <a:gd name="T36" fmla="*/ 102 w 426"/>
                  <a:gd name="T37" fmla="*/ 292 h 426"/>
                  <a:gd name="T38" fmla="*/ 119 w 426"/>
                  <a:gd name="T39" fmla="*/ 290 h 426"/>
                  <a:gd name="T40" fmla="*/ 310 w 426"/>
                  <a:gd name="T41" fmla="*/ 98 h 426"/>
                  <a:gd name="T42" fmla="*/ 314 w 426"/>
                  <a:gd name="T43" fmla="*/ 9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6" h="426">
                    <a:moveTo>
                      <a:pt x="314" y="94"/>
                    </a:moveTo>
                    <a:cubicBezTo>
                      <a:pt x="290" y="67"/>
                      <a:pt x="290" y="71"/>
                      <a:pt x="316" y="45"/>
                    </a:cubicBezTo>
                    <a:cubicBezTo>
                      <a:pt x="329" y="32"/>
                      <a:pt x="341" y="19"/>
                      <a:pt x="354" y="7"/>
                    </a:cubicBezTo>
                    <a:cubicBezTo>
                      <a:pt x="358" y="4"/>
                      <a:pt x="367" y="0"/>
                      <a:pt x="369" y="2"/>
                    </a:cubicBezTo>
                    <a:cubicBezTo>
                      <a:pt x="374" y="5"/>
                      <a:pt x="378" y="12"/>
                      <a:pt x="378" y="18"/>
                    </a:cubicBezTo>
                    <a:cubicBezTo>
                      <a:pt x="379" y="27"/>
                      <a:pt x="378" y="37"/>
                      <a:pt x="377" y="48"/>
                    </a:cubicBezTo>
                    <a:cubicBezTo>
                      <a:pt x="388" y="48"/>
                      <a:pt x="398" y="47"/>
                      <a:pt x="408" y="48"/>
                    </a:cubicBezTo>
                    <a:cubicBezTo>
                      <a:pt x="414" y="49"/>
                      <a:pt x="421" y="52"/>
                      <a:pt x="424" y="57"/>
                    </a:cubicBezTo>
                    <a:cubicBezTo>
                      <a:pt x="426" y="60"/>
                      <a:pt x="422" y="69"/>
                      <a:pt x="418" y="73"/>
                    </a:cubicBezTo>
                    <a:cubicBezTo>
                      <a:pt x="403" y="89"/>
                      <a:pt x="387" y="104"/>
                      <a:pt x="372" y="120"/>
                    </a:cubicBezTo>
                    <a:cubicBezTo>
                      <a:pt x="358" y="134"/>
                      <a:pt x="356" y="134"/>
                      <a:pt x="341" y="120"/>
                    </a:cubicBezTo>
                    <a:cubicBezTo>
                      <a:pt x="339" y="117"/>
                      <a:pt x="337" y="115"/>
                      <a:pt x="335" y="111"/>
                    </a:cubicBezTo>
                    <a:cubicBezTo>
                      <a:pt x="330" y="115"/>
                      <a:pt x="327" y="118"/>
                      <a:pt x="325" y="120"/>
                    </a:cubicBezTo>
                    <a:cubicBezTo>
                      <a:pt x="263" y="182"/>
                      <a:pt x="201" y="244"/>
                      <a:pt x="139" y="305"/>
                    </a:cubicBezTo>
                    <a:cubicBezTo>
                      <a:pt x="132" y="312"/>
                      <a:pt x="130" y="316"/>
                      <a:pt x="135" y="325"/>
                    </a:cubicBezTo>
                    <a:cubicBezTo>
                      <a:pt x="150" y="359"/>
                      <a:pt x="134" y="398"/>
                      <a:pt x="100" y="413"/>
                    </a:cubicBezTo>
                    <a:cubicBezTo>
                      <a:pt x="68" y="426"/>
                      <a:pt x="29" y="411"/>
                      <a:pt x="15" y="378"/>
                    </a:cubicBezTo>
                    <a:cubicBezTo>
                      <a:pt x="0" y="345"/>
                      <a:pt x="15" y="306"/>
                      <a:pt x="48" y="292"/>
                    </a:cubicBezTo>
                    <a:cubicBezTo>
                      <a:pt x="66" y="284"/>
                      <a:pt x="84" y="284"/>
                      <a:pt x="102" y="292"/>
                    </a:cubicBezTo>
                    <a:cubicBezTo>
                      <a:pt x="108" y="295"/>
                      <a:pt x="113" y="296"/>
                      <a:pt x="119" y="290"/>
                    </a:cubicBezTo>
                    <a:cubicBezTo>
                      <a:pt x="182" y="226"/>
                      <a:pt x="246" y="162"/>
                      <a:pt x="310" y="98"/>
                    </a:cubicBezTo>
                    <a:cubicBezTo>
                      <a:pt x="311" y="97"/>
                      <a:pt x="312" y="96"/>
                      <a:pt x="314" y="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71475" y="2206601"/>
            <a:ext cx="1339084" cy="2104466"/>
            <a:chOff x="371475" y="2206601"/>
            <a:chExt cx="1339084" cy="2104466"/>
          </a:xfrm>
        </p:grpSpPr>
        <p:grpSp>
          <p:nvGrpSpPr>
            <p:cNvPr id="2" name="Group 1"/>
            <p:cNvGrpSpPr/>
            <p:nvPr/>
          </p:nvGrpSpPr>
          <p:grpSpPr>
            <a:xfrm>
              <a:off x="371475" y="2206601"/>
              <a:ext cx="1339084" cy="2104466"/>
              <a:chOff x="371474" y="2334357"/>
              <a:chExt cx="1386381" cy="2104466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77140" y="2334357"/>
                <a:ext cx="1380715" cy="2104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71474" y="3720665"/>
                <a:ext cx="1386381" cy="718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71474" y="3948939"/>
                <a:ext cx="138638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Fancy graphics</a:t>
                </a:r>
              </a:p>
            </p:txBody>
          </p:sp>
        </p:grpSp>
        <p:grpSp>
          <p:nvGrpSpPr>
            <p:cNvPr id="13" name="Group 9"/>
            <p:cNvGrpSpPr>
              <a:grpSpLocks noChangeAspect="1"/>
            </p:cNvGrpSpPr>
            <p:nvPr/>
          </p:nvGrpSpPr>
          <p:grpSpPr bwMode="auto">
            <a:xfrm>
              <a:off x="579438" y="2412247"/>
              <a:ext cx="984250" cy="984250"/>
              <a:chOff x="365" y="1600"/>
              <a:chExt cx="620" cy="620"/>
            </a:xfrm>
          </p:grpSpPr>
          <p:sp>
            <p:nvSpPr>
              <p:cNvPr id="14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65" y="1600"/>
                <a:ext cx="620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364" y="1599"/>
                <a:ext cx="628" cy="634"/>
              </a:xfrm>
              <a:custGeom>
                <a:avLst/>
                <a:gdLst>
                  <a:gd name="T0" fmla="*/ 278 w 841"/>
                  <a:gd name="T1" fmla="*/ 570 h 850"/>
                  <a:gd name="T2" fmla="*/ 154 w 841"/>
                  <a:gd name="T3" fmla="*/ 570 h 850"/>
                  <a:gd name="T4" fmla="*/ 25 w 841"/>
                  <a:gd name="T5" fmla="*/ 570 h 850"/>
                  <a:gd name="T6" fmla="*/ 0 w 841"/>
                  <a:gd name="T7" fmla="*/ 545 h 850"/>
                  <a:gd name="T8" fmla="*/ 0 w 841"/>
                  <a:gd name="T9" fmla="*/ 489 h 850"/>
                  <a:gd name="T10" fmla="*/ 0 w 841"/>
                  <a:gd name="T11" fmla="*/ 178 h 850"/>
                  <a:gd name="T12" fmla="*/ 25 w 841"/>
                  <a:gd name="T13" fmla="*/ 153 h 850"/>
                  <a:gd name="T14" fmla="*/ 123 w 841"/>
                  <a:gd name="T15" fmla="*/ 153 h 850"/>
                  <a:gd name="T16" fmla="*/ 139 w 841"/>
                  <a:gd name="T17" fmla="*/ 152 h 850"/>
                  <a:gd name="T18" fmla="*/ 139 w 841"/>
                  <a:gd name="T19" fmla="*/ 105 h 850"/>
                  <a:gd name="T20" fmla="*/ 173 w 841"/>
                  <a:gd name="T21" fmla="*/ 70 h 850"/>
                  <a:gd name="T22" fmla="*/ 260 w 841"/>
                  <a:gd name="T23" fmla="*/ 70 h 850"/>
                  <a:gd name="T24" fmla="*/ 278 w 841"/>
                  <a:gd name="T25" fmla="*/ 70 h 850"/>
                  <a:gd name="T26" fmla="*/ 278 w 841"/>
                  <a:gd name="T27" fmla="*/ 19 h 850"/>
                  <a:gd name="T28" fmla="*/ 297 w 841"/>
                  <a:gd name="T29" fmla="*/ 0 h 850"/>
                  <a:gd name="T30" fmla="*/ 426 w 841"/>
                  <a:gd name="T31" fmla="*/ 0 h 850"/>
                  <a:gd name="T32" fmla="*/ 444 w 841"/>
                  <a:gd name="T33" fmla="*/ 21 h 850"/>
                  <a:gd name="T34" fmla="*/ 444 w 841"/>
                  <a:gd name="T35" fmla="*/ 282 h 850"/>
                  <a:gd name="T36" fmla="*/ 444 w 841"/>
                  <a:gd name="T37" fmla="*/ 300 h 850"/>
                  <a:gd name="T38" fmla="*/ 733 w 841"/>
                  <a:gd name="T39" fmla="*/ 343 h 850"/>
                  <a:gd name="T40" fmla="*/ 832 w 841"/>
                  <a:gd name="T41" fmla="*/ 539 h 850"/>
                  <a:gd name="T42" fmla="*/ 590 w 841"/>
                  <a:gd name="T43" fmla="*/ 830 h 850"/>
                  <a:gd name="T44" fmla="*/ 278 w 841"/>
                  <a:gd name="T45" fmla="*/ 570 h 850"/>
                  <a:gd name="T46" fmla="*/ 542 w 841"/>
                  <a:gd name="T47" fmla="*/ 308 h 850"/>
                  <a:gd name="T48" fmla="*/ 312 w 841"/>
                  <a:gd name="T49" fmla="*/ 584 h 850"/>
                  <a:gd name="T50" fmla="*/ 583 w 841"/>
                  <a:gd name="T51" fmla="*/ 803 h 850"/>
                  <a:gd name="T52" fmla="*/ 802 w 841"/>
                  <a:gd name="T53" fmla="*/ 570 h 850"/>
                  <a:gd name="T54" fmla="*/ 786 w 841"/>
                  <a:gd name="T55" fmla="*/ 570 h 850"/>
                  <a:gd name="T56" fmla="*/ 566 w 841"/>
                  <a:gd name="T57" fmla="*/ 570 h 850"/>
                  <a:gd name="T58" fmla="*/ 542 w 841"/>
                  <a:gd name="T59" fmla="*/ 545 h 850"/>
                  <a:gd name="T60" fmla="*/ 542 w 841"/>
                  <a:gd name="T61" fmla="*/ 325 h 850"/>
                  <a:gd name="T62" fmla="*/ 542 w 841"/>
                  <a:gd name="T63" fmla="*/ 308 h 850"/>
                  <a:gd name="T64" fmla="*/ 168 w 841"/>
                  <a:gd name="T65" fmla="*/ 99 h 850"/>
                  <a:gd name="T66" fmla="*/ 168 w 841"/>
                  <a:gd name="T67" fmla="*/ 541 h 850"/>
                  <a:gd name="T68" fmla="*/ 277 w 841"/>
                  <a:gd name="T69" fmla="*/ 541 h 850"/>
                  <a:gd name="T70" fmla="*/ 277 w 841"/>
                  <a:gd name="T71" fmla="*/ 99 h 850"/>
                  <a:gd name="T72" fmla="*/ 168 w 841"/>
                  <a:gd name="T73" fmla="*/ 99 h 850"/>
                  <a:gd name="T74" fmla="*/ 570 w 841"/>
                  <a:gd name="T75" fmla="*/ 308 h 850"/>
                  <a:gd name="T76" fmla="*/ 570 w 841"/>
                  <a:gd name="T77" fmla="*/ 542 h 850"/>
                  <a:gd name="T78" fmla="*/ 803 w 841"/>
                  <a:gd name="T79" fmla="*/ 542 h 850"/>
                  <a:gd name="T80" fmla="*/ 570 w 841"/>
                  <a:gd name="T81" fmla="*/ 308 h 850"/>
                  <a:gd name="T82" fmla="*/ 29 w 841"/>
                  <a:gd name="T83" fmla="*/ 182 h 850"/>
                  <a:gd name="T84" fmla="*/ 29 w 841"/>
                  <a:gd name="T85" fmla="*/ 541 h 850"/>
                  <a:gd name="T86" fmla="*/ 138 w 841"/>
                  <a:gd name="T87" fmla="*/ 541 h 850"/>
                  <a:gd name="T88" fmla="*/ 138 w 841"/>
                  <a:gd name="T89" fmla="*/ 182 h 850"/>
                  <a:gd name="T90" fmla="*/ 29 w 841"/>
                  <a:gd name="T91" fmla="*/ 182 h 850"/>
                  <a:gd name="T92" fmla="*/ 306 w 841"/>
                  <a:gd name="T93" fmla="*/ 433 h 850"/>
                  <a:gd name="T94" fmla="*/ 315 w 841"/>
                  <a:gd name="T95" fmla="*/ 418 h 850"/>
                  <a:gd name="T96" fmla="*/ 405 w 841"/>
                  <a:gd name="T97" fmla="*/ 323 h 850"/>
                  <a:gd name="T98" fmla="*/ 417 w 841"/>
                  <a:gd name="T99" fmla="*/ 301 h 850"/>
                  <a:gd name="T100" fmla="*/ 417 w 841"/>
                  <a:gd name="T101" fmla="*/ 45 h 850"/>
                  <a:gd name="T102" fmla="*/ 417 w 841"/>
                  <a:gd name="T103" fmla="*/ 29 h 850"/>
                  <a:gd name="T104" fmla="*/ 306 w 841"/>
                  <a:gd name="T105" fmla="*/ 29 h 850"/>
                  <a:gd name="T106" fmla="*/ 306 w 841"/>
                  <a:gd name="T107" fmla="*/ 433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1" h="850">
                    <a:moveTo>
                      <a:pt x="278" y="570"/>
                    </a:moveTo>
                    <a:cubicBezTo>
                      <a:pt x="236" y="570"/>
                      <a:pt x="195" y="570"/>
                      <a:pt x="154" y="570"/>
                    </a:cubicBezTo>
                    <a:cubicBezTo>
                      <a:pt x="111" y="570"/>
                      <a:pt x="68" y="570"/>
                      <a:pt x="25" y="570"/>
                    </a:cubicBezTo>
                    <a:cubicBezTo>
                      <a:pt x="4" y="570"/>
                      <a:pt x="0" y="566"/>
                      <a:pt x="0" y="545"/>
                    </a:cubicBezTo>
                    <a:cubicBezTo>
                      <a:pt x="0" y="526"/>
                      <a:pt x="0" y="507"/>
                      <a:pt x="0" y="489"/>
                    </a:cubicBezTo>
                    <a:cubicBezTo>
                      <a:pt x="0" y="385"/>
                      <a:pt x="0" y="282"/>
                      <a:pt x="0" y="178"/>
                    </a:cubicBezTo>
                    <a:cubicBezTo>
                      <a:pt x="0" y="157"/>
                      <a:pt x="4" y="153"/>
                      <a:pt x="25" y="153"/>
                    </a:cubicBezTo>
                    <a:cubicBezTo>
                      <a:pt x="58" y="153"/>
                      <a:pt x="90" y="153"/>
                      <a:pt x="123" y="153"/>
                    </a:cubicBezTo>
                    <a:cubicBezTo>
                      <a:pt x="128" y="153"/>
                      <a:pt x="133" y="153"/>
                      <a:pt x="139" y="152"/>
                    </a:cubicBezTo>
                    <a:cubicBezTo>
                      <a:pt x="139" y="136"/>
                      <a:pt x="139" y="121"/>
                      <a:pt x="139" y="105"/>
                    </a:cubicBezTo>
                    <a:cubicBezTo>
                      <a:pt x="139" y="70"/>
                      <a:pt x="139" y="70"/>
                      <a:pt x="173" y="70"/>
                    </a:cubicBezTo>
                    <a:cubicBezTo>
                      <a:pt x="202" y="70"/>
                      <a:pt x="231" y="70"/>
                      <a:pt x="260" y="70"/>
                    </a:cubicBezTo>
                    <a:cubicBezTo>
                      <a:pt x="266" y="70"/>
                      <a:pt x="271" y="70"/>
                      <a:pt x="278" y="70"/>
                    </a:cubicBezTo>
                    <a:cubicBezTo>
                      <a:pt x="278" y="52"/>
                      <a:pt x="279" y="36"/>
                      <a:pt x="278" y="19"/>
                    </a:cubicBezTo>
                    <a:cubicBezTo>
                      <a:pt x="278" y="6"/>
                      <a:pt x="284" y="0"/>
                      <a:pt x="297" y="0"/>
                    </a:cubicBezTo>
                    <a:cubicBezTo>
                      <a:pt x="340" y="0"/>
                      <a:pt x="383" y="0"/>
                      <a:pt x="426" y="0"/>
                    </a:cubicBezTo>
                    <a:cubicBezTo>
                      <a:pt x="440" y="0"/>
                      <a:pt x="444" y="8"/>
                      <a:pt x="444" y="21"/>
                    </a:cubicBezTo>
                    <a:cubicBezTo>
                      <a:pt x="444" y="108"/>
                      <a:pt x="444" y="195"/>
                      <a:pt x="444" y="282"/>
                    </a:cubicBezTo>
                    <a:cubicBezTo>
                      <a:pt x="444" y="287"/>
                      <a:pt x="444" y="293"/>
                      <a:pt x="444" y="300"/>
                    </a:cubicBezTo>
                    <a:cubicBezTo>
                      <a:pt x="549" y="262"/>
                      <a:pt x="646" y="272"/>
                      <a:pt x="733" y="343"/>
                    </a:cubicBezTo>
                    <a:cubicBezTo>
                      <a:pt x="794" y="393"/>
                      <a:pt x="827" y="460"/>
                      <a:pt x="832" y="539"/>
                    </a:cubicBezTo>
                    <a:cubicBezTo>
                      <a:pt x="841" y="674"/>
                      <a:pt x="747" y="809"/>
                      <a:pt x="590" y="830"/>
                    </a:cubicBezTo>
                    <a:cubicBezTo>
                      <a:pt x="444" y="850"/>
                      <a:pt x="292" y="745"/>
                      <a:pt x="278" y="570"/>
                    </a:cubicBezTo>
                    <a:close/>
                    <a:moveTo>
                      <a:pt x="542" y="308"/>
                    </a:moveTo>
                    <a:cubicBezTo>
                      <a:pt x="411" y="315"/>
                      <a:pt x="295" y="433"/>
                      <a:pt x="312" y="584"/>
                    </a:cubicBezTo>
                    <a:cubicBezTo>
                      <a:pt x="326" y="715"/>
                      <a:pt x="444" y="818"/>
                      <a:pt x="583" y="803"/>
                    </a:cubicBezTo>
                    <a:cubicBezTo>
                      <a:pt x="725" y="789"/>
                      <a:pt x="806" y="661"/>
                      <a:pt x="802" y="570"/>
                    </a:cubicBezTo>
                    <a:cubicBezTo>
                      <a:pt x="797" y="570"/>
                      <a:pt x="792" y="570"/>
                      <a:pt x="786" y="570"/>
                    </a:cubicBezTo>
                    <a:cubicBezTo>
                      <a:pt x="713" y="570"/>
                      <a:pt x="639" y="570"/>
                      <a:pt x="566" y="570"/>
                    </a:cubicBezTo>
                    <a:cubicBezTo>
                      <a:pt x="544" y="570"/>
                      <a:pt x="542" y="567"/>
                      <a:pt x="542" y="545"/>
                    </a:cubicBezTo>
                    <a:cubicBezTo>
                      <a:pt x="542" y="472"/>
                      <a:pt x="542" y="398"/>
                      <a:pt x="542" y="325"/>
                    </a:cubicBezTo>
                    <a:cubicBezTo>
                      <a:pt x="542" y="320"/>
                      <a:pt x="542" y="314"/>
                      <a:pt x="542" y="308"/>
                    </a:cubicBezTo>
                    <a:close/>
                    <a:moveTo>
                      <a:pt x="168" y="99"/>
                    </a:moveTo>
                    <a:cubicBezTo>
                      <a:pt x="168" y="247"/>
                      <a:pt x="168" y="394"/>
                      <a:pt x="168" y="541"/>
                    </a:cubicBezTo>
                    <a:cubicBezTo>
                      <a:pt x="205" y="541"/>
                      <a:pt x="241" y="541"/>
                      <a:pt x="277" y="541"/>
                    </a:cubicBezTo>
                    <a:cubicBezTo>
                      <a:pt x="277" y="393"/>
                      <a:pt x="277" y="247"/>
                      <a:pt x="277" y="99"/>
                    </a:cubicBezTo>
                    <a:cubicBezTo>
                      <a:pt x="241" y="99"/>
                      <a:pt x="205" y="99"/>
                      <a:pt x="168" y="99"/>
                    </a:cubicBezTo>
                    <a:close/>
                    <a:moveTo>
                      <a:pt x="570" y="308"/>
                    </a:moveTo>
                    <a:cubicBezTo>
                      <a:pt x="570" y="385"/>
                      <a:pt x="570" y="463"/>
                      <a:pt x="570" y="542"/>
                    </a:cubicBezTo>
                    <a:cubicBezTo>
                      <a:pt x="648" y="542"/>
                      <a:pt x="726" y="542"/>
                      <a:pt x="803" y="542"/>
                    </a:cubicBezTo>
                    <a:cubicBezTo>
                      <a:pt x="806" y="448"/>
                      <a:pt x="718" y="313"/>
                      <a:pt x="570" y="308"/>
                    </a:cubicBezTo>
                    <a:close/>
                    <a:moveTo>
                      <a:pt x="29" y="182"/>
                    </a:moveTo>
                    <a:cubicBezTo>
                      <a:pt x="29" y="302"/>
                      <a:pt x="29" y="422"/>
                      <a:pt x="29" y="541"/>
                    </a:cubicBezTo>
                    <a:cubicBezTo>
                      <a:pt x="66" y="541"/>
                      <a:pt x="102" y="541"/>
                      <a:pt x="138" y="541"/>
                    </a:cubicBezTo>
                    <a:cubicBezTo>
                      <a:pt x="138" y="421"/>
                      <a:pt x="138" y="302"/>
                      <a:pt x="138" y="182"/>
                    </a:cubicBezTo>
                    <a:cubicBezTo>
                      <a:pt x="101" y="182"/>
                      <a:pt x="66" y="182"/>
                      <a:pt x="29" y="182"/>
                    </a:cubicBezTo>
                    <a:close/>
                    <a:moveTo>
                      <a:pt x="306" y="433"/>
                    </a:moveTo>
                    <a:cubicBezTo>
                      <a:pt x="310" y="426"/>
                      <a:pt x="312" y="422"/>
                      <a:pt x="315" y="418"/>
                    </a:cubicBezTo>
                    <a:cubicBezTo>
                      <a:pt x="337" y="379"/>
                      <a:pt x="367" y="347"/>
                      <a:pt x="405" y="323"/>
                    </a:cubicBezTo>
                    <a:cubicBezTo>
                      <a:pt x="414" y="317"/>
                      <a:pt x="417" y="311"/>
                      <a:pt x="417" y="301"/>
                    </a:cubicBezTo>
                    <a:cubicBezTo>
                      <a:pt x="417" y="216"/>
                      <a:pt x="417" y="130"/>
                      <a:pt x="417" y="45"/>
                    </a:cubicBezTo>
                    <a:cubicBezTo>
                      <a:pt x="417" y="40"/>
                      <a:pt x="417" y="35"/>
                      <a:pt x="417" y="29"/>
                    </a:cubicBezTo>
                    <a:cubicBezTo>
                      <a:pt x="379" y="29"/>
                      <a:pt x="343" y="29"/>
                      <a:pt x="306" y="29"/>
                    </a:cubicBezTo>
                    <a:cubicBezTo>
                      <a:pt x="306" y="163"/>
                      <a:pt x="306" y="296"/>
                      <a:pt x="306" y="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722" y="1661"/>
                <a:ext cx="202" cy="122"/>
              </a:xfrm>
              <a:custGeom>
                <a:avLst/>
                <a:gdLst>
                  <a:gd name="T0" fmla="*/ 77 w 271"/>
                  <a:gd name="T1" fmla="*/ 104 h 163"/>
                  <a:gd name="T2" fmla="*/ 19 w 271"/>
                  <a:gd name="T3" fmla="*/ 163 h 163"/>
                  <a:gd name="T4" fmla="*/ 0 w 271"/>
                  <a:gd name="T5" fmla="*/ 142 h 163"/>
                  <a:gd name="T6" fmla="*/ 67 w 271"/>
                  <a:gd name="T7" fmla="*/ 74 h 163"/>
                  <a:gd name="T8" fmla="*/ 88 w 271"/>
                  <a:gd name="T9" fmla="*/ 76 h 163"/>
                  <a:gd name="T10" fmla="*/ 129 w 271"/>
                  <a:gd name="T11" fmla="*/ 119 h 163"/>
                  <a:gd name="T12" fmla="*/ 218 w 271"/>
                  <a:gd name="T13" fmla="*/ 29 h 163"/>
                  <a:gd name="T14" fmla="*/ 161 w 271"/>
                  <a:gd name="T15" fmla="*/ 29 h 163"/>
                  <a:gd name="T16" fmla="*/ 161 w 271"/>
                  <a:gd name="T17" fmla="*/ 1 h 163"/>
                  <a:gd name="T18" fmla="*/ 257 w 271"/>
                  <a:gd name="T19" fmla="*/ 2 h 163"/>
                  <a:gd name="T20" fmla="*/ 270 w 271"/>
                  <a:gd name="T21" fmla="*/ 15 h 163"/>
                  <a:gd name="T22" fmla="*/ 270 w 271"/>
                  <a:gd name="T23" fmla="*/ 111 h 163"/>
                  <a:gd name="T24" fmla="*/ 244 w 271"/>
                  <a:gd name="T25" fmla="*/ 111 h 163"/>
                  <a:gd name="T26" fmla="*/ 244 w 271"/>
                  <a:gd name="T27" fmla="*/ 49 h 163"/>
                  <a:gd name="T28" fmla="*/ 232 w 271"/>
                  <a:gd name="T29" fmla="*/ 59 h 163"/>
                  <a:gd name="T30" fmla="*/ 147 w 271"/>
                  <a:gd name="T31" fmla="*/ 144 h 163"/>
                  <a:gd name="T32" fmla="*/ 117 w 271"/>
                  <a:gd name="T33" fmla="*/ 144 h 163"/>
                  <a:gd name="T34" fmla="*/ 77 w 271"/>
                  <a:gd name="T35" fmla="*/ 10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1" h="163">
                    <a:moveTo>
                      <a:pt x="77" y="104"/>
                    </a:moveTo>
                    <a:cubicBezTo>
                      <a:pt x="57" y="125"/>
                      <a:pt x="38" y="144"/>
                      <a:pt x="19" y="163"/>
                    </a:cubicBezTo>
                    <a:cubicBezTo>
                      <a:pt x="12" y="155"/>
                      <a:pt x="6" y="149"/>
                      <a:pt x="0" y="142"/>
                    </a:cubicBezTo>
                    <a:cubicBezTo>
                      <a:pt x="21" y="120"/>
                      <a:pt x="44" y="97"/>
                      <a:pt x="67" y="74"/>
                    </a:cubicBezTo>
                    <a:cubicBezTo>
                      <a:pt x="75" y="66"/>
                      <a:pt x="82" y="70"/>
                      <a:pt x="88" y="76"/>
                    </a:cubicBezTo>
                    <a:cubicBezTo>
                      <a:pt x="102" y="91"/>
                      <a:pt x="116" y="105"/>
                      <a:pt x="129" y="119"/>
                    </a:cubicBezTo>
                    <a:cubicBezTo>
                      <a:pt x="160" y="88"/>
                      <a:pt x="189" y="58"/>
                      <a:pt x="218" y="29"/>
                    </a:cubicBezTo>
                    <a:cubicBezTo>
                      <a:pt x="200" y="29"/>
                      <a:pt x="181" y="29"/>
                      <a:pt x="161" y="29"/>
                    </a:cubicBezTo>
                    <a:cubicBezTo>
                      <a:pt x="161" y="19"/>
                      <a:pt x="161" y="11"/>
                      <a:pt x="161" y="1"/>
                    </a:cubicBezTo>
                    <a:cubicBezTo>
                      <a:pt x="193" y="1"/>
                      <a:pt x="225" y="0"/>
                      <a:pt x="257" y="2"/>
                    </a:cubicBezTo>
                    <a:cubicBezTo>
                      <a:pt x="262" y="2"/>
                      <a:pt x="270" y="10"/>
                      <a:pt x="270" y="15"/>
                    </a:cubicBezTo>
                    <a:cubicBezTo>
                      <a:pt x="271" y="47"/>
                      <a:pt x="270" y="78"/>
                      <a:pt x="270" y="111"/>
                    </a:cubicBezTo>
                    <a:cubicBezTo>
                      <a:pt x="261" y="111"/>
                      <a:pt x="253" y="111"/>
                      <a:pt x="244" y="111"/>
                    </a:cubicBezTo>
                    <a:cubicBezTo>
                      <a:pt x="244" y="92"/>
                      <a:pt x="244" y="72"/>
                      <a:pt x="244" y="49"/>
                    </a:cubicBezTo>
                    <a:cubicBezTo>
                      <a:pt x="238" y="54"/>
                      <a:pt x="235" y="56"/>
                      <a:pt x="232" y="59"/>
                    </a:cubicBezTo>
                    <a:cubicBezTo>
                      <a:pt x="203" y="88"/>
                      <a:pt x="175" y="116"/>
                      <a:pt x="147" y="144"/>
                    </a:cubicBezTo>
                    <a:cubicBezTo>
                      <a:pt x="134" y="157"/>
                      <a:pt x="130" y="157"/>
                      <a:pt x="117" y="144"/>
                    </a:cubicBezTo>
                    <a:cubicBezTo>
                      <a:pt x="104" y="131"/>
                      <a:pt x="91" y="118"/>
                      <a:pt x="77" y="1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386" y="2066"/>
                <a:ext cx="164" cy="20"/>
              </a:xfrm>
              <a:custGeom>
                <a:avLst/>
                <a:gdLst>
                  <a:gd name="T0" fmla="*/ 0 w 220"/>
                  <a:gd name="T1" fmla="*/ 26 h 26"/>
                  <a:gd name="T2" fmla="*/ 0 w 220"/>
                  <a:gd name="T3" fmla="*/ 0 h 26"/>
                  <a:gd name="T4" fmla="*/ 220 w 220"/>
                  <a:gd name="T5" fmla="*/ 0 h 26"/>
                  <a:gd name="T6" fmla="*/ 220 w 220"/>
                  <a:gd name="T7" fmla="*/ 26 h 26"/>
                  <a:gd name="T8" fmla="*/ 0 w 22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26">
                    <a:moveTo>
                      <a:pt x="0" y="26"/>
                    </a:moveTo>
                    <a:cubicBezTo>
                      <a:pt x="0" y="17"/>
                      <a:pt x="0" y="9"/>
                      <a:pt x="0" y="0"/>
                    </a:cubicBezTo>
                    <a:cubicBezTo>
                      <a:pt x="73" y="0"/>
                      <a:pt x="146" y="0"/>
                      <a:pt x="220" y="0"/>
                    </a:cubicBezTo>
                    <a:cubicBezTo>
                      <a:pt x="220" y="8"/>
                      <a:pt x="220" y="17"/>
                      <a:pt x="220" y="26"/>
                    </a:cubicBezTo>
                    <a:cubicBezTo>
                      <a:pt x="146" y="26"/>
                      <a:pt x="74" y="26"/>
                      <a:pt x="0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386" y="2149"/>
                <a:ext cx="164" cy="19"/>
              </a:xfrm>
              <a:custGeom>
                <a:avLst/>
                <a:gdLst>
                  <a:gd name="T0" fmla="*/ 0 w 220"/>
                  <a:gd name="T1" fmla="*/ 26 h 26"/>
                  <a:gd name="T2" fmla="*/ 0 w 220"/>
                  <a:gd name="T3" fmla="*/ 0 h 26"/>
                  <a:gd name="T4" fmla="*/ 220 w 220"/>
                  <a:gd name="T5" fmla="*/ 0 h 26"/>
                  <a:gd name="T6" fmla="*/ 220 w 220"/>
                  <a:gd name="T7" fmla="*/ 26 h 26"/>
                  <a:gd name="T8" fmla="*/ 0 w 22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26">
                    <a:moveTo>
                      <a:pt x="0" y="26"/>
                    </a:moveTo>
                    <a:cubicBezTo>
                      <a:pt x="0" y="17"/>
                      <a:pt x="0" y="9"/>
                      <a:pt x="0" y="0"/>
                    </a:cubicBezTo>
                    <a:cubicBezTo>
                      <a:pt x="73" y="0"/>
                      <a:pt x="146" y="0"/>
                      <a:pt x="220" y="0"/>
                    </a:cubicBezTo>
                    <a:cubicBezTo>
                      <a:pt x="220" y="8"/>
                      <a:pt x="220" y="17"/>
                      <a:pt x="220" y="26"/>
                    </a:cubicBezTo>
                    <a:cubicBezTo>
                      <a:pt x="146" y="26"/>
                      <a:pt x="74" y="26"/>
                      <a:pt x="0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386" y="2107"/>
                <a:ext cx="164" cy="20"/>
              </a:xfrm>
              <a:custGeom>
                <a:avLst/>
                <a:gdLst>
                  <a:gd name="T0" fmla="*/ 0 w 220"/>
                  <a:gd name="T1" fmla="*/ 26 h 26"/>
                  <a:gd name="T2" fmla="*/ 0 w 220"/>
                  <a:gd name="T3" fmla="*/ 0 h 26"/>
                  <a:gd name="T4" fmla="*/ 220 w 220"/>
                  <a:gd name="T5" fmla="*/ 0 h 26"/>
                  <a:gd name="T6" fmla="*/ 220 w 220"/>
                  <a:gd name="T7" fmla="*/ 26 h 26"/>
                  <a:gd name="T8" fmla="*/ 0 w 22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26">
                    <a:moveTo>
                      <a:pt x="0" y="26"/>
                    </a:moveTo>
                    <a:cubicBezTo>
                      <a:pt x="0" y="17"/>
                      <a:pt x="0" y="9"/>
                      <a:pt x="0" y="0"/>
                    </a:cubicBezTo>
                    <a:cubicBezTo>
                      <a:pt x="74" y="0"/>
                      <a:pt x="147" y="0"/>
                      <a:pt x="220" y="0"/>
                    </a:cubicBezTo>
                    <a:cubicBezTo>
                      <a:pt x="220" y="9"/>
                      <a:pt x="220" y="17"/>
                      <a:pt x="220" y="26"/>
                    </a:cubicBezTo>
                    <a:cubicBezTo>
                      <a:pt x="147" y="26"/>
                      <a:pt x="74" y="26"/>
                      <a:pt x="0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584" y="1829"/>
                <a:ext cx="382" cy="381"/>
              </a:xfrm>
              <a:custGeom>
                <a:avLst/>
                <a:gdLst>
                  <a:gd name="T0" fmla="*/ 247 w 511"/>
                  <a:gd name="T1" fmla="*/ 0 h 510"/>
                  <a:gd name="T2" fmla="*/ 247 w 511"/>
                  <a:gd name="T3" fmla="*/ 17 h 510"/>
                  <a:gd name="T4" fmla="*/ 247 w 511"/>
                  <a:gd name="T5" fmla="*/ 237 h 510"/>
                  <a:gd name="T6" fmla="*/ 271 w 511"/>
                  <a:gd name="T7" fmla="*/ 262 h 510"/>
                  <a:gd name="T8" fmla="*/ 491 w 511"/>
                  <a:gd name="T9" fmla="*/ 262 h 510"/>
                  <a:gd name="T10" fmla="*/ 507 w 511"/>
                  <a:gd name="T11" fmla="*/ 262 h 510"/>
                  <a:gd name="T12" fmla="*/ 288 w 511"/>
                  <a:gd name="T13" fmla="*/ 495 h 510"/>
                  <a:gd name="T14" fmla="*/ 17 w 511"/>
                  <a:gd name="T15" fmla="*/ 276 h 510"/>
                  <a:gd name="T16" fmla="*/ 247 w 511"/>
                  <a:gd name="T1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510">
                    <a:moveTo>
                      <a:pt x="247" y="0"/>
                    </a:moveTo>
                    <a:cubicBezTo>
                      <a:pt x="247" y="6"/>
                      <a:pt x="247" y="12"/>
                      <a:pt x="247" y="17"/>
                    </a:cubicBezTo>
                    <a:cubicBezTo>
                      <a:pt x="247" y="90"/>
                      <a:pt x="247" y="164"/>
                      <a:pt x="247" y="237"/>
                    </a:cubicBezTo>
                    <a:cubicBezTo>
                      <a:pt x="247" y="259"/>
                      <a:pt x="249" y="262"/>
                      <a:pt x="271" y="262"/>
                    </a:cubicBezTo>
                    <a:cubicBezTo>
                      <a:pt x="344" y="262"/>
                      <a:pt x="418" y="262"/>
                      <a:pt x="491" y="262"/>
                    </a:cubicBezTo>
                    <a:cubicBezTo>
                      <a:pt x="497" y="262"/>
                      <a:pt x="502" y="262"/>
                      <a:pt x="507" y="262"/>
                    </a:cubicBezTo>
                    <a:cubicBezTo>
                      <a:pt x="511" y="353"/>
                      <a:pt x="430" y="481"/>
                      <a:pt x="288" y="495"/>
                    </a:cubicBezTo>
                    <a:cubicBezTo>
                      <a:pt x="149" y="510"/>
                      <a:pt x="31" y="407"/>
                      <a:pt x="17" y="276"/>
                    </a:cubicBezTo>
                    <a:cubicBezTo>
                      <a:pt x="0" y="125"/>
                      <a:pt x="116" y="7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490" y="1673"/>
                <a:ext cx="81" cy="330"/>
              </a:xfrm>
              <a:custGeom>
                <a:avLst/>
                <a:gdLst>
                  <a:gd name="T0" fmla="*/ 0 w 109"/>
                  <a:gd name="T1" fmla="*/ 0 h 442"/>
                  <a:gd name="T2" fmla="*/ 109 w 109"/>
                  <a:gd name="T3" fmla="*/ 0 h 442"/>
                  <a:gd name="T4" fmla="*/ 109 w 109"/>
                  <a:gd name="T5" fmla="*/ 442 h 442"/>
                  <a:gd name="T6" fmla="*/ 0 w 109"/>
                  <a:gd name="T7" fmla="*/ 442 h 442"/>
                  <a:gd name="T8" fmla="*/ 0 w 109"/>
                  <a:gd name="T9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42">
                    <a:moveTo>
                      <a:pt x="0" y="0"/>
                    </a:moveTo>
                    <a:cubicBezTo>
                      <a:pt x="37" y="0"/>
                      <a:pt x="73" y="0"/>
                      <a:pt x="109" y="0"/>
                    </a:cubicBezTo>
                    <a:cubicBezTo>
                      <a:pt x="109" y="148"/>
                      <a:pt x="109" y="294"/>
                      <a:pt x="109" y="442"/>
                    </a:cubicBezTo>
                    <a:cubicBezTo>
                      <a:pt x="73" y="442"/>
                      <a:pt x="37" y="442"/>
                      <a:pt x="0" y="442"/>
                    </a:cubicBezTo>
                    <a:cubicBezTo>
                      <a:pt x="0" y="295"/>
                      <a:pt x="0" y="14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790" y="1829"/>
                <a:ext cx="176" cy="175"/>
              </a:xfrm>
              <a:custGeom>
                <a:avLst/>
                <a:gdLst>
                  <a:gd name="T0" fmla="*/ 0 w 236"/>
                  <a:gd name="T1" fmla="*/ 0 h 234"/>
                  <a:gd name="T2" fmla="*/ 233 w 236"/>
                  <a:gd name="T3" fmla="*/ 234 h 234"/>
                  <a:gd name="T4" fmla="*/ 0 w 236"/>
                  <a:gd name="T5" fmla="*/ 234 h 234"/>
                  <a:gd name="T6" fmla="*/ 0 w 236"/>
                  <a:gd name="T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234">
                    <a:moveTo>
                      <a:pt x="0" y="0"/>
                    </a:moveTo>
                    <a:cubicBezTo>
                      <a:pt x="148" y="5"/>
                      <a:pt x="236" y="140"/>
                      <a:pt x="233" y="234"/>
                    </a:cubicBezTo>
                    <a:cubicBezTo>
                      <a:pt x="156" y="234"/>
                      <a:pt x="78" y="234"/>
                      <a:pt x="0" y="234"/>
                    </a:cubicBezTo>
                    <a:cubicBezTo>
                      <a:pt x="0" y="155"/>
                      <a:pt x="0" y="7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386" y="1735"/>
                <a:ext cx="81" cy="268"/>
              </a:xfrm>
              <a:custGeom>
                <a:avLst/>
                <a:gdLst>
                  <a:gd name="T0" fmla="*/ 0 w 109"/>
                  <a:gd name="T1" fmla="*/ 0 h 359"/>
                  <a:gd name="T2" fmla="*/ 109 w 109"/>
                  <a:gd name="T3" fmla="*/ 0 h 359"/>
                  <a:gd name="T4" fmla="*/ 109 w 109"/>
                  <a:gd name="T5" fmla="*/ 359 h 359"/>
                  <a:gd name="T6" fmla="*/ 0 w 109"/>
                  <a:gd name="T7" fmla="*/ 359 h 359"/>
                  <a:gd name="T8" fmla="*/ 0 w 109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359">
                    <a:moveTo>
                      <a:pt x="0" y="0"/>
                    </a:moveTo>
                    <a:cubicBezTo>
                      <a:pt x="37" y="0"/>
                      <a:pt x="72" y="0"/>
                      <a:pt x="109" y="0"/>
                    </a:cubicBezTo>
                    <a:cubicBezTo>
                      <a:pt x="109" y="120"/>
                      <a:pt x="109" y="239"/>
                      <a:pt x="109" y="359"/>
                    </a:cubicBezTo>
                    <a:cubicBezTo>
                      <a:pt x="73" y="359"/>
                      <a:pt x="37" y="359"/>
                      <a:pt x="0" y="359"/>
                    </a:cubicBezTo>
                    <a:cubicBezTo>
                      <a:pt x="0" y="240"/>
                      <a:pt x="0" y="12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593" y="1621"/>
                <a:ext cx="82" cy="301"/>
              </a:xfrm>
              <a:custGeom>
                <a:avLst/>
                <a:gdLst>
                  <a:gd name="T0" fmla="*/ 0 w 111"/>
                  <a:gd name="T1" fmla="*/ 404 h 404"/>
                  <a:gd name="T2" fmla="*/ 0 w 111"/>
                  <a:gd name="T3" fmla="*/ 0 h 404"/>
                  <a:gd name="T4" fmla="*/ 111 w 111"/>
                  <a:gd name="T5" fmla="*/ 0 h 404"/>
                  <a:gd name="T6" fmla="*/ 111 w 111"/>
                  <a:gd name="T7" fmla="*/ 16 h 404"/>
                  <a:gd name="T8" fmla="*/ 111 w 111"/>
                  <a:gd name="T9" fmla="*/ 272 h 404"/>
                  <a:gd name="T10" fmla="*/ 99 w 111"/>
                  <a:gd name="T11" fmla="*/ 294 h 404"/>
                  <a:gd name="T12" fmla="*/ 9 w 111"/>
                  <a:gd name="T13" fmla="*/ 389 h 404"/>
                  <a:gd name="T14" fmla="*/ 0 w 111"/>
                  <a:gd name="T15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404">
                    <a:moveTo>
                      <a:pt x="0" y="404"/>
                    </a:moveTo>
                    <a:cubicBezTo>
                      <a:pt x="0" y="267"/>
                      <a:pt x="0" y="134"/>
                      <a:pt x="0" y="0"/>
                    </a:cubicBezTo>
                    <a:cubicBezTo>
                      <a:pt x="37" y="0"/>
                      <a:pt x="73" y="0"/>
                      <a:pt x="111" y="0"/>
                    </a:cubicBezTo>
                    <a:cubicBezTo>
                      <a:pt x="111" y="6"/>
                      <a:pt x="111" y="11"/>
                      <a:pt x="111" y="16"/>
                    </a:cubicBezTo>
                    <a:cubicBezTo>
                      <a:pt x="111" y="101"/>
                      <a:pt x="111" y="187"/>
                      <a:pt x="111" y="272"/>
                    </a:cubicBezTo>
                    <a:cubicBezTo>
                      <a:pt x="111" y="282"/>
                      <a:pt x="108" y="288"/>
                      <a:pt x="99" y="294"/>
                    </a:cubicBezTo>
                    <a:cubicBezTo>
                      <a:pt x="61" y="318"/>
                      <a:pt x="31" y="350"/>
                      <a:pt x="9" y="389"/>
                    </a:cubicBezTo>
                    <a:cubicBezTo>
                      <a:pt x="6" y="393"/>
                      <a:pt x="4" y="397"/>
                      <a:pt x="0" y="4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173533" y="2206601"/>
            <a:ext cx="1344557" cy="2104466"/>
            <a:chOff x="3173533" y="2206601"/>
            <a:chExt cx="1344557" cy="2104466"/>
          </a:xfrm>
        </p:grpSpPr>
        <p:grpSp>
          <p:nvGrpSpPr>
            <p:cNvPr id="145" name="Group 144"/>
            <p:cNvGrpSpPr/>
            <p:nvPr/>
          </p:nvGrpSpPr>
          <p:grpSpPr>
            <a:xfrm>
              <a:off x="3173533" y="2206601"/>
              <a:ext cx="1344557" cy="2104466"/>
              <a:chOff x="371474" y="2334357"/>
              <a:chExt cx="1392047" cy="2104466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377140" y="2334357"/>
                <a:ext cx="1380715" cy="2104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71474" y="3720665"/>
                <a:ext cx="1386381" cy="718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7140" y="3882391"/>
                <a:ext cx="138638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Country-level vacations</a:t>
                </a:r>
              </a:p>
            </p:txBody>
          </p:sp>
        </p:grpSp>
        <p:grpSp>
          <p:nvGrpSpPr>
            <p:cNvPr id="31" name="Group 22"/>
            <p:cNvGrpSpPr>
              <a:grpSpLocks noChangeAspect="1"/>
            </p:cNvGrpSpPr>
            <p:nvPr/>
          </p:nvGrpSpPr>
          <p:grpSpPr bwMode="auto">
            <a:xfrm>
              <a:off x="3363914" y="2323348"/>
              <a:ext cx="963613" cy="1217613"/>
              <a:chOff x="2119" y="1544"/>
              <a:chExt cx="607" cy="767"/>
            </a:xfrm>
            <a:solidFill>
              <a:schemeClr val="accent1"/>
            </a:solidFill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04" y="1628"/>
                <a:ext cx="501" cy="321"/>
              </a:xfrm>
              <a:custGeom>
                <a:avLst/>
                <a:gdLst>
                  <a:gd name="T0" fmla="*/ 290 w 549"/>
                  <a:gd name="T1" fmla="*/ 53 h 352"/>
                  <a:gd name="T2" fmla="*/ 321 w 549"/>
                  <a:gd name="T3" fmla="*/ 56 h 352"/>
                  <a:gd name="T4" fmla="*/ 333 w 549"/>
                  <a:gd name="T5" fmla="*/ 89 h 352"/>
                  <a:gd name="T6" fmla="*/ 306 w 549"/>
                  <a:gd name="T7" fmla="*/ 105 h 352"/>
                  <a:gd name="T8" fmla="*/ 252 w 549"/>
                  <a:gd name="T9" fmla="*/ 152 h 352"/>
                  <a:gd name="T10" fmla="*/ 256 w 549"/>
                  <a:gd name="T11" fmla="*/ 183 h 352"/>
                  <a:gd name="T12" fmla="*/ 322 w 549"/>
                  <a:gd name="T13" fmla="*/ 207 h 352"/>
                  <a:gd name="T14" fmla="*/ 338 w 549"/>
                  <a:gd name="T15" fmla="*/ 252 h 352"/>
                  <a:gd name="T16" fmla="*/ 356 w 549"/>
                  <a:gd name="T17" fmla="*/ 200 h 352"/>
                  <a:gd name="T18" fmla="*/ 357 w 549"/>
                  <a:gd name="T19" fmla="*/ 182 h 352"/>
                  <a:gd name="T20" fmla="*/ 353 w 549"/>
                  <a:gd name="T21" fmla="*/ 149 h 352"/>
                  <a:gd name="T22" fmla="*/ 399 w 549"/>
                  <a:gd name="T23" fmla="*/ 146 h 352"/>
                  <a:gd name="T24" fmla="*/ 415 w 549"/>
                  <a:gd name="T25" fmla="*/ 170 h 352"/>
                  <a:gd name="T26" fmla="*/ 432 w 549"/>
                  <a:gd name="T27" fmla="*/ 152 h 352"/>
                  <a:gd name="T28" fmla="*/ 478 w 549"/>
                  <a:gd name="T29" fmla="*/ 198 h 352"/>
                  <a:gd name="T30" fmla="*/ 509 w 549"/>
                  <a:gd name="T31" fmla="*/ 233 h 352"/>
                  <a:gd name="T32" fmla="*/ 515 w 549"/>
                  <a:gd name="T33" fmla="*/ 252 h 352"/>
                  <a:gd name="T34" fmla="*/ 545 w 549"/>
                  <a:gd name="T35" fmla="*/ 269 h 352"/>
                  <a:gd name="T36" fmla="*/ 542 w 549"/>
                  <a:gd name="T37" fmla="*/ 280 h 352"/>
                  <a:gd name="T38" fmla="*/ 503 w 549"/>
                  <a:gd name="T39" fmla="*/ 237 h 352"/>
                  <a:gd name="T40" fmla="*/ 466 w 549"/>
                  <a:gd name="T41" fmla="*/ 255 h 352"/>
                  <a:gd name="T42" fmla="*/ 459 w 549"/>
                  <a:gd name="T43" fmla="*/ 269 h 352"/>
                  <a:gd name="T44" fmla="*/ 490 w 549"/>
                  <a:gd name="T45" fmla="*/ 308 h 352"/>
                  <a:gd name="T46" fmla="*/ 438 w 549"/>
                  <a:gd name="T47" fmla="*/ 318 h 352"/>
                  <a:gd name="T48" fmla="*/ 422 w 549"/>
                  <a:gd name="T49" fmla="*/ 288 h 352"/>
                  <a:gd name="T50" fmla="*/ 386 w 549"/>
                  <a:gd name="T51" fmla="*/ 314 h 352"/>
                  <a:gd name="T52" fmla="*/ 341 w 549"/>
                  <a:gd name="T53" fmla="*/ 328 h 352"/>
                  <a:gd name="T54" fmla="*/ 313 w 549"/>
                  <a:gd name="T55" fmla="*/ 352 h 352"/>
                  <a:gd name="T56" fmla="*/ 326 w 549"/>
                  <a:gd name="T57" fmla="*/ 320 h 352"/>
                  <a:gd name="T58" fmla="*/ 327 w 549"/>
                  <a:gd name="T59" fmla="*/ 306 h 352"/>
                  <a:gd name="T60" fmla="*/ 300 w 549"/>
                  <a:gd name="T61" fmla="*/ 293 h 352"/>
                  <a:gd name="T62" fmla="*/ 285 w 549"/>
                  <a:gd name="T63" fmla="*/ 277 h 352"/>
                  <a:gd name="T64" fmla="*/ 255 w 549"/>
                  <a:gd name="T65" fmla="*/ 278 h 352"/>
                  <a:gd name="T66" fmla="*/ 42 w 549"/>
                  <a:gd name="T67" fmla="*/ 223 h 352"/>
                  <a:gd name="T68" fmla="*/ 17 w 549"/>
                  <a:gd name="T69" fmla="*/ 225 h 352"/>
                  <a:gd name="T70" fmla="*/ 2 w 549"/>
                  <a:gd name="T71" fmla="*/ 193 h 352"/>
                  <a:gd name="T72" fmla="*/ 26 w 549"/>
                  <a:gd name="T73" fmla="*/ 152 h 352"/>
                  <a:gd name="T74" fmla="*/ 40 w 549"/>
                  <a:gd name="T75" fmla="*/ 128 h 352"/>
                  <a:gd name="T76" fmla="*/ 46 w 549"/>
                  <a:gd name="T77" fmla="*/ 85 h 352"/>
                  <a:gd name="T78" fmla="*/ 33 w 549"/>
                  <a:gd name="T79" fmla="*/ 67 h 352"/>
                  <a:gd name="T80" fmla="*/ 112 w 549"/>
                  <a:gd name="T81" fmla="*/ 2 h 352"/>
                  <a:gd name="T82" fmla="*/ 145 w 549"/>
                  <a:gd name="T83" fmla="*/ 1 h 352"/>
                  <a:gd name="T84" fmla="*/ 182 w 549"/>
                  <a:gd name="T85" fmla="*/ 39 h 352"/>
                  <a:gd name="T86" fmla="*/ 240 w 549"/>
                  <a:gd name="T87" fmla="*/ 62 h 352"/>
                  <a:gd name="T88" fmla="*/ 267 w 549"/>
                  <a:gd name="T89" fmla="*/ 47 h 352"/>
                  <a:gd name="T90" fmla="*/ 275 w 549"/>
                  <a:gd name="T91" fmla="*/ 56 h 352"/>
                  <a:gd name="T92" fmla="*/ 285 w 549"/>
                  <a:gd name="T93" fmla="*/ 31 h 352"/>
                  <a:gd name="T94" fmla="*/ 268 w 549"/>
                  <a:gd name="T95" fmla="*/ 10 h 352"/>
                  <a:gd name="T96" fmla="*/ 286 w 549"/>
                  <a:gd name="T97" fmla="*/ 3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9" h="352">
                    <a:moveTo>
                      <a:pt x="286" y="31"/>
                    </a:moveTo>
                    <a:cubicBezTo>
                      <a:pt x="293" y="37"/>
                      <a:pt x="299" y="44"/>
                      <a:pt x="290" y="53"/>
                    </a:cubicBezTo>
                    <a:cubicBezTo>
                      <a:pt x="298" y="59"/>
                      <a:pt x="311" y="61"/>
                      <a:pt x="308" y="76"/>
                    </a:cubicBezTo>
                    <a:cubicBezTo>
                      <a:pt x="312" y="69"/>
                      <a:pt x="316" y="63"/>
                      <a:pt x="321" y="56"/>
                    </a:cubicBezTo>
                    <a:cubicBezTo>
                      <a:pt x="326" y="58"/>
                      <a:pt x="332" y="61"/>
                      <a:pt x="338" y="64"/>
                    </a:cubicBezTo>
                    <a:cubicBezTo>
                      <a:pt x="336" y="73"/>
                      <a:pt x="335" y="81"/>
                      <a:pt x="333" y="89"/>
                    </a:cubicBezTo>
                    <a:cubicBezTo>
                      <a:pt x="332" y="90"/>
                      <a:pt x="332" y="90"/>
                      <a:pt x="331" y="90"/>
                    </a:cubicBezTo>
                    <a:cubicBezTo>
                      <a:pt x="318" y="87"/>
                      <a:pt x="311" y="93"/>
                      <a:pt x="306" y="105"/>
                    </a:cubicBezTo>
                    <a:cubicBezTo>
                      <a:pt x="305" y="108"/>
                      <a:pt x="301" y="112"/>
                      <a:pt x="297" y="113"/>
                    </a:cubicBezTo>
                    <a:cubicBezTo>
                      <a:pt x="276" y="119"/>
                      <a:pt x="265" y="136"/>
                      <a:pt x="252" y="152"/>
                    </a:cubicBezTo>
                    <a:cubicBezTo>
                      <a:pt x="251" y="153"/>
                      <a:pt x="251" y="156"/>
                      <a:pt x="251" y="158"/>
                    </a:cubicBezTo>
                    <a:cubicBezTo>
                      <a:pt x="252" y="166"/>
                      <a:pt x="254" y="173"/>
                      <a:pt x="256" y="183"/>
                    </a:cubicBezTo>
                    <a:cubicBezTo>
                      <a:pt x="269" y="175"/>
                      <a:pt x="277" y="184"/>
                      <a:pt x="284" y="191"/>
                    </a:cubicBezTo>
                    <a:cubicBezTo>
                      <a:pt x="295" y="202"/>
                      <a:pt x="308" y="206"/>
                      <a:pt x="322" y="207"/>
                    </a:cubicBezTo>
                    <a:cubicBezTo>
                      <a:pt x="325" y="216"/>
                      <a:pt x="314" y="224"/>
                      <a:pt x="321" y="232"/>
                    </a:cubicBezTo>
                    <a:cubicBezTo>
                      <a:pt x="326" y="239"/>
                      <a:pt x="332" y="245"/>
                      <a:pt x="338" y="252"/>
                    </a:cubicBezTo>
                    <a:cubicBezTo>
                      <a:pt x="345" y="245"/>
                      <a:pt x="349" y="237"/>
                      <a:pt x="346" y="228"/>
                    </a:cubicBezTo>
                    <a:cubicBezTo>
                      <a:pt x="341" y="215"/>
                      <a:pt x="344" y="206"/>
                      <a:pt x="356" y="200"/>
                    </a:cubicBezTo>
                    <a:cubicBezTo>
                      <a:pt x="359" y="199"/>
                      <a:pt x="362" y="196"/>
                      <a:pt x="365" y="194"/>
                    </a:cubicBezTo>
                    <a:cubicBezTo>
                      <a:pt x="362" y="189"/>
                      <a:pt x="360" y="186"/>
                      <a:pt x="357" y="182"/>
                    </a:cubicBezTo>
                    <a:cubicBezTo>
                      <a:pt x="351" y="175"/>
                      <a:pt x="347" y="169"/>
                      <a:pt x="354" y="160"/>
                    </a:cubicBezTo>
                    <a:cubicBezTo>
                      <a:pt x="356" y="158"/>
                      <a:pt x="354" y="153"/>
                      <a:pt x="353" y="149"/>
                    </a:cubicBezTo>
                    <a:cubicBezTo>
                      <a:pt x="352" y="143"/>
                      <a:pt x="351" y="138"/>
                      <a:pt x="349" y="133"/>
                    </a:cubicBezTo>
                    <a:cubicBezTo>
                      <a:pt x="369" y="129"/>
                      <a:pt x="385" y="135"/>
                      <a:pt x="399" y="146"/>
                    </a:cubicBezTo>
                    <a:cubicBezTo>
                      <a:pt x="402" y="148"/>
                      <a:pt x="403" y="155"/>
                      <a:pt x="404" y="159"/>
                    </a:cubicBezTo>
                    <a:cubicBezTo>
                      <a:pt x="404" y="167"/>
                      <a:pt x="410" y="168"/>
                      <a:pt x="415" y="170"/>
                    </a:cubicBezTo>
                    <a:cubicBezTo>
                      <a:pt x="422" y="172"/>
                      <a:pt x="422" y="166"/>
                      <a:pt x="424" y="163"/>
                    </a:cubicBezTo>
                    <a:cubicBezTo>
                      <a:pt x="427" y="160"/>
                      <a:pt x="429" y="156"/>
                      <a:pt x="432" y="152"/>
                    </a:cubicBezTo>
                    <a:cubicBezTo>
                      <a:pt x="435" y="156"/>
                      <a:pt x="438" y="159"/>
                      <a:pt x="440" y="163"/>
                    </a:cubicBezTo>
                    <a:cubicBezTo>
                      <a:pt x="448" y="179"/>
                      <a:pt x="461" y="190"/>
                      <a:pt x="478" y="198"/>
                    </a:cubicBezTo>
                    <a:cubicBezTo>
                      <a:pt x="487" y="203"/>
                      <a:pt x="495" y="210"/>
                      <a:pt x="504" y="215"/>
                    </a:cubicBezTo>
                    <a:cubicBezTo>
                      <a:pt x="510" y="220"/>
                      <a:pt x="513" y="225"/>
                      <a:pt x="509" y="233"/>
                    </a:cubicBezTo>
                    <a:cubicBezTo>
                      <a:pt x="511" y="233"/>
                      <a:pt x="513" y="233"/>
                      <a:pt x="515" y="233"/>
                    </a:cubicBezTo>
                    <a:cubicBezTo>
                      <a:pt x="515" y="240"/>
                      <a:pt x="515" y="246"/>
                      <a:pt x="515" y="252"/>
                    </a:cubicBezTo>
                    <a:cubicBezTo>
                      <a:pt x="517" y="252"/>
                      <a:pt x="518" y="252"/>
                      <a:pt x="519" y="252"/>
                    </a:cubicBezTo>
                    <a:cubicBezTo>
                      <a:pt x="538" y="251"/>
                      <a:pt x="538" y="251"/>
                      <a:pt x="545" y="269"/>
                    </a:cubicBezTo>
                    <a:cubicBezTo>
                      <a:pt x="547" y="272"/>
                      <a:pt x="547" y="276"/>
                      <a:pt x="549" y="279"/>
                    </a:cubicBezTo>
                    <a:cubicBezTo>
                      <a:pt x="546" y="280"/>
                      <a:pt x="544" y="280"/>
                      <a:pt x="542" y="280"/>
                    </a:cubicBezTo>
                    <a:cubicBezTo>
                      <a:pt x="528" y="280"/>
                      <a:pt x="514" y="280"/>
                      <a:pt x="500" y="280"/>
                    </a:cubicBezTo>
                    <a:cubicBezTo>
                      <a:pt x="499" y="266"/>
                      <a:pt x="509" y="253"/>
                      <a:pt x="503" y="237"/>
                    </a:cubicBezTo>
                    <a:cubicBezTo>
                      <a:pt x="498" y="241"/>
                      <a:pt x="492" y="245"/>
                      <a:pt x="488" y="249"/>
                    </a:cubicBezTo>
                    <a:cubicBezTo>
                      <a:pt x="482" y="255"/>
                      <a:pt x="474" y="258"/>
                      <a:pt x="466" y="255"/>
                    </a:cubicBezTo>
                    <a:cubicBezTo>
                      <a:pt x="447" y="248"/>
                      <a:pt x="438" y="261"/>
                      <a:pt x="427" y="273"/>
                    </a:cubicBezTo>
                    <a:cubicBezTo>
                      <a:pt x="437" y="267"/>
                      <a:pt x="447" y="263"/>
                      <a:pt x="459" y="269"/>
                    </a:cubicBezTo>
                    <a:cubicBezTo>
                      <a:pt x="456" y="273"/>
                      <a:pt x="452" y="277"/>
                      <a:pt x="450" y="281"/>
                    </a:cubicBezTo>
                    <a:cubicBezTo>
                      <a:pt x="456" y="301"/>
                      <a:pt x="473" y="302"/>
                      <a:pt x="490" y="308"/>
                    </a:cubicBezTo>
                    <a:cubicBezTo>
                      <a:pt x="479" y="315"/>
                      <a:pt x="467" y="321"/>
                      <a:pt x="456" y="328"/>
                    </a:cubicBezTo>
                    <a:cubicBezTo>
                      <a:pt x="449" y="325"/>
                      <a:pt x="449" y="313"/>
                      <a:pt x="438" y="318"/>
                    </a:cubicBezTo>
                    <a:cubicBezTo>
                      <a:pt x="436" y="310"/>
                      <a:pt x="433" y="303"/>
                      <a:pt x="431" y="296"/>
                    </a:cubicBezTo>
                    <a:cubicBezTo>
                      <a:pt x="430" y="291"/>
                      <a:pt x="428" y="288"/>
                      <a:pt x="422" y="288"/>
                    </a:cubicBezTo>
                    <a:cubicBezTo>
                      <a:pt x="417" y="288"/>
                      <a:pt x="412" y="289"/>
                      <a:pt x="411" y="295"/>
                    </a:cubicBezTo>
                    <a:cubicBezTo>
                      <a:pt x="408" y="309"/>
                      <a:pt x="400" y="314"/>
                      <a:pt x="386" y="314"/>
                    </a:cubicBezTo>
                    <a:cubicBezTo>
                      <a:pt x="378" y="314"/>
                      <a:pt x="370" y="316"/>
                      <a:pt x="363" y="321"/>
                    </a:cubicBezTo>
                    <a:cubicBezTo>
                      <a:pt x="357" y="326"/>
                      <a:pt x="348" y="326"/>
                      <a:pt x="341" y="328"/>
                    </a:cubicBezTo>
                    <a:cubicBezTo>
                      <a:pt x="337" y="329"/>
                      <a:pt x="334" y="330"/>
                      <a:pt x="332" y="335"/>
                    </a:cubicBezTo>
                    <a:cubicBezTo>
                      <a:pt x="328" y="342"/>
                      <a:pt x="319" y="347"/>
                      <a:pt x="313" y="352"/>
                    </a:cubicBezTo>
                    <a:cubicBezTo>
                      <a:pt x="312" y="352"/>
                      <a:pt x="312" y="351"/>
                      <a:pt x="311" y="351"/>
                    </a:cubicBezTo>
                    <a:cubicBezTo>
                      <a:pt x="316" y="341"/>
                      <a:pt x="321" y="331"/>
                      <a:pt x="326" y="320"/>
                    </a:cubicBezTo>
                    <a:cubicBezTo>
                      <a:pt x="329" y="322"/>
                      <a:pt x="332" y="324"/>
                      <a:pt x="336" y="325"/>
                    </a:cubicBezTo>
                    <a:cubicBezTo>
                      <a:pt x="339" y="318"/>
                      <a:pt x="335" y="308"/>
                      <a:pt x="327" y="306"/>
                    </a:cubicBezTo>
                    <a:cubicBezTo>
                      <a:pt x="321" y="305"/>
                      <a:pt x="315" y="304"/>
                      <a:pt x="309" y="303"/>
                    </a:cubicBezTo>
                    <a:cubicBezTo>
                      <a:pt x="303" y="302"/>
                      <a:pt x="299" y="300"/>
                      <a:pt x="300" y="293"/>
                    </a:cubicBezTo>
                    <a:cubicBezTo>
                      <a:pt x="301" y="287"/>
                      <a:pt x="298" y="283"/>
                      <a:pt x="293" y="281"/>
                    </a:cubicBezTo>
                    <a:cubicBezTo>
                      <a:pt x="290" y="280"/>
                      <a:pt x="287" y="279"/>
                      <a:pt x="285" y="277"/>
                    </a:cubicBezTo>
                    <a:cubicBezTo>
                      <a:pt x="278" y="271"/>
                      <a:pt x="271" y="271"/>
                      <a:pt x="264" y="277"/>
                    </a:cubicBezTo>
                    <a:cubicBezTo>
                      <a:pt x="262" y="279"/>
                      <a:pt x="257" y="279"/>
                      <a:pt x="255" y="278"/>
                    </a:cubicBezTo>
                    <a:cubicBezTo>
                      <a:pt x="211" y="260"/>
                      <a:pt x="164" y="254"/>
                      <a:pt x="118" y="241"/>
                    </a:cubicBezTo>
                    <a:cubicBezTo>
                      <a:pt x="93" y="235"/>
                      <a:pt x="68" y="229"/>
                      <a:pt x="42" y="223"/>
                    </a:cubicBezTo>
                    <a:cubicBezTo>
                      <a:pt x="39" y="223"/>
                      <a:pt x="35" y="223"/>
                      <a:pt x="33" y="225"/>
                    </a:cubicBezTo>
                    <a:cubicBezTo>
                      <a:pt x="27" y="229"/>
                      <a:pt x="23" y="228"/>
                      <a:pt x="17" y="225"/>
                    </a:cubicBezTo>
                    <a:cubicBezTo>
                      <a:pt x="7" y="220"/>
                      <a:pt x="0" y="212"/>
                      <a:pt x="0" y="199"/>
                    </a:cubicBezTo>
                    <a:cubicBezTo>
                      <a:pt x="0" y="197"/>
                      <a:pt x="1" y="195"/>
                      <a:pt x="2" y="193"/>
                    </a:cubicBezTo>
                    <a:cubicBezTo>
                      <a:pt x="4" y="188"/>
                      <a:pt x="8" y="183"/>
                      <a:pt x="9" y="178"/>
                    </a:cubicBezTo>
                    <a:cubicBezTo>
                      <a:pt x="10" y="166"/>
                      <a:pt x="18" y="159"/>
                      <a:pt x="26" y="152"/>
                    </a:cubicBezTo>
                    <a:cubicBezTo>
                      <a:pt x="29" y="149"/>
                      <a:pt x="32" y="145"/>
                      <a:pt x="36" y="142"/>
                    </a:cubicBezTo>
                    <a:cubicBezTo>
                      <a:pt x="41" y="138"/>
                      <a:pt x="40" y="133"/>
                      <a:pt x="40" y="128"/>
                    </a:cubicBezTo>
                    <a:cubicBezTo>
                      <a:pt x="40" y="116"/>
                      <a:pt x="43" y="105"/>
                      <a:pt x="44" y="94"/>
                    </a:cubicBezTo>
                    <a:cubicBezTo>
                      <a:pt x="45" y="91"/>
                      <a:pt x="45" y="89"/>
                      <a:pt x="46" y="85"/>
                    </a:cubicBezTo>
                    <a:cubicBezTo>
                      <a:pt x="42" y="85"/>
                      <a:pt x="39" y="84"/>
                      <a:pt x="35" y="84"/>
                    </a:cubicBezTo>
                    <a:cubicBezTo>
                      <a:pt x="34" y="78"/>
                      <a:pt x="33" y="73"/>
                      <a:pt x="33" y="67"/>
                    </a:cubicBezTo>
                    <a:cubicBezTo>
                      <a:pt x="32" y="65"/>
                      <a:pt x="34" y="62"/>
                      <a:pt x="36" y="61"/>
                    </a:cubicBezTo>
                    <a:cubicBezTo>
                      <a:pt x="61" y="41"/>
                      <a:pt x="87" y="22"/>
                      <a:pt x="112" y="2"/>
                    </a:cubicBezTo>
                    <a:cubicBezTo>
                      <a:pt x="114" y="1"/>
                      <a:pt x="116" y="0"/>
                      <a:pt x="118" y="0"/>
                    </a:cubicBezTo>
                    <a:cubicBezTo>
                      <a:pt x="127" y="0"/>
                      <a:pt x="136" y="0"/>
                      <a:pt x="145" y="1"/>
                    </a:cubicBezTo>
                    <a:cubicBezTo>
                      <a:pt x="149" y="2"/>
                      <a:pt x="154" y="4"/>
                      <a:pt x="157" y="7"/>
                    </a:cubicBezTo>
                    <a:cubicBezTo>
                      <a:pt x="166" y="17"/>
                      <a:pt x="174" y="28"/>
                      <a:pt x="182" y="39"/>
                    </a:cubicBezTo>
                    <a:cubicBezTo>
                      <a:pt x="186" y="45"/>
                      <a:pt x="191" y="48"/>
                      <a:pt x="198" y="50"/>
                    </a:cubicBezTo>
                    <a:cubicBezTo>
                      <a:pt x="212" y="54"/>
                      <a:pt x="226" y="58"/>
                      <a:pt x="240" y="62"/>
                    </a:cubicBezTo>
                    <a:cubicBezTo>
                      <a:pt x="247" y="65"/>
                      <a:pt x="252" y="64"/>
                      <a:pt x="257" y="58"/>
                    </a:cubicBezTo>
                    <a:cubicBezTo>
                      <a:pt x="259" y="54"/>
                      <a:pt x="262" y="52"/>
                      <a:pt x="267" y="47"/>
                    </a:cubicBezTo>
                    <a:cubicBezTo>
                      <a:pt x="267" y="56"/>
                      <a:pt x="267" y="63"/>
                      <a:pt x="267" y="70"/>
                    </a:cubicBezTo>
                    <a:cubicBezTo>
                      <a:pt x="275" y="68"/>
                      <a:pt x="280" y="64"/>
                      <a:pt x="275" y="56"/>
                    </a:cubicBezTo>
                    <a:cubicBezTo>
                      <a:pt x="272" y="49"/>
                      <a:pt x="273" y="44"/>
                      <a:pt x="279" y="39"/>
                    </a:cubicBezTo>
                    <a:cubicBezTo>
                      <a:pt x="281" y="37"/>
                      <a:pt x="282" y="34"/>
                      <a:pt x="285" y="31"/>
                    </a:cubicBezTo>
                    <a:cubicBezTo>
                      <a:pt x="278" y="31"/>
                      <a:pt x="273" y="31"/>
                      <a:pt x="267" y="32"/>
                    </a:cubicBezTo>
                    <a:cubicBezTo>
                      <a:pt x="267" y="24"/>
                      <a:pt x="268" y="17"/>
                      <a:pt x="268" y="10"/>
                    </a:cubicBezTo>
                    <a:cubicBezTo>
                      <a:pt x="280" y="9"/>
                      <a:pt x="292" y="7"/>
                      <a:pt x="303" y="17"/>
                    </a:cubicBezTo>
                    <a:cubicBezTo>
                      <a:pt x="297" y="21"/>
                      <a:pt x="292" y="26"/>
                      <a:pt x="28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4"/>
              <p:cNvSpPr>
                <a:spLocks/>
              </p:cNvSpPr>
              <p:nvPr/>
            </p:nvSpPr>
            <p:spPr bwMode="auto">
              <a:xfrm>
                <a:off x="2169" y="1833"/>
                <a:ext cx="431" cy="290"/>
              </a:xfrm>
              <a:custGeom>
                <a:avLst/>
                <a:gdLst>
                  <a:gd name="T0" fmla="*/ 44 w 472"/>
                  <a:gd name="T1" fmla="*/ 0 h 318"/>
                  <a:gd name="T2" fmla="*/ 57 w 472"/>
                  <a:gd name="T3" fmla="*/ 7 h 318"/>
                  <a:gd name="T4" fmla="*/ 71 w 472"/>
                  <a:gd name="T5" fmla="*/ 6 h 318"/>
                  <a:gd name="T6" fmla="*/ 81 w 472"/>
                  <a:gd name="T7" fmla="*/ 5 h 318"/>
                  <a:gd name="T8" fmla="*/ 257 w 472"/>
                  <a:gd name="T9" fmla="*/ 47 h 318"/>
                  <a:gd name="T10" fmla="*/ 292 w 472"/>
                  <a:gd name="T11" fmla="*/ 59 h 318"/>
                  <a:gd name="T12" fmla="*/ 280 w 472"/>
                  <a:gd name="T13" fmla="*/ 69 h 318"/>
                  <a:gd name="T14" fmla="*/ 299 w 472"/>
                  <a:gd name="T15" fmla="*/ 74 h 318"/>
                  <a:gd name="T16" fmla="*/ 314 w 472"/>
                  <a:gd name="T17" fmla="*/ 76 h 318"/>
                  <a:gd name="T18" fmla="*/ 334 w 472"/>
                  <a:gd name="T19" fmla="*/ 81 h 318"/>
                  <a:gd name="T20" fmla="*/ 305 w 472"/>
                  <a:gd name="T21" fmla="*/ 115 h 318"/>
                  <a:gd name="T22" fmla="*/ 309 w 472"/>
                  <a:gd name="T23" fmla="*/ 131 h 318"/>
                  <a:gd name="T24" fmla="*/ 324 w 472"/>
                  <a:gd name="T25" fmla="*/ 110 h 318"/>
                  <a:gd name="T26" fmla="*/ 333 w 472"/>
                  <a:gd name="T27" fmla="*/ 92 h 318"/>
                  <a:gd name="T28" fmla="*/ 343 w 472"/>
                  <a:gd name="T29" fmla="*/ 95 h 318"/>
                  <a:gd name="T30" fmla="*/ 345 w 472"/>
                  <a:gd name="T31" fmla="*/ 123 h 318"/>
                  <a:gd name="T32" fmla="*/ 354 w 472"/>
                  <a:gd name="T33" fmla="*/ 135 h 318"/>
                  <a:gd name="T34" fmla="*/ 378 w 472"/>
                  <a:gd name="T35" fmla="*/ 123 h 318"/>
                  <a:gd name="T36" fmla="*/ 396 w 472"/>
                  <a:gd name="T37" fmla="*/ 115 h 318"/>
                  <a:gd name="T38" fmla="*/ 402 w 472"/>
                  <a:gd name="T39" fmla="*/ 114 h 318"/>
                  <a:gd name="T40" fmla="*/ 425 w 472"/>
                  <a:gd name="T41" fmla="*/ 95 h 318"/>
                  <a:gd name="T42" fmla="*/ 427 w 472"/>
                  <a:gd name="T43" fmla="*/ 95 h 318"/>
                  <a:gd name="T44" fmla="*/ 453 w 472"/>
                  <a:gd name="T45" fmla="*/ 76 h 318"/>
                  <a:gd name="T46" fmla="*/ 459 w 472"/>
                  <a:gd name="T47" fmla="*/ 69 h 318"/>
                  <a:gd name="T48" fmla="*/ 465 w 472"/>
                  <a:gd name="T49" fmla="*/ 76 h 318"/>
                  <a:gd name="T50" fmla="*/ 472 w 472"/>
                  <a:gd name="T51" fmla="*/ 98 h 318"/>
                  <a:gd name="T52" fmla="*/ 458 w 472"/>
                  <a:gd name="T53" fmla="*/ 128 h 318"/>
                  <a:gd name="T54" fmla="*/ 452 w 472"/>
                  <a:gd name="T55" fmla="*/ 130 h 318"/>
                  <a:gd name="T56" fmla="*/ 412 w 472"/>
                  <a:gd name="T57" fmla="*/ 179 h 318"/>
                  <a:gd name="T58" fmla="*/ 389 w 472"/>
                  <a:gd name="T59" fmla="*/ 218 h 318"/>
                  <a:gd name="T60" fmla="*/ 363 w 472"/>
                  <a:gd name="T61" fmla="*/ 239 h 318"/>
                  <a:gd name="T62" fmla="*/ 360 w 472"/>
                  <a:gd name="T63" fmla="*/ 250 h 318"/>
                  <a:gd name="T64" fmla="*/ 367 w 472"/>
                  <a:gd name="T65" fmla="*/ 277 h 318"/>
                  <a:gd name="T66" fmla="*/ 363 w 472"/>
                  <a:gd name="T67" fmla="*/ 318 h 318"/>
                  <a:gd name="T68" fmla="*/ 334 w 472"/>
                  <a:gd name="T69" fmla="*/ 258 h 318"/>
                  <a:gd name="T70" fmla="*/ 294 w 472"/>
                  <a:gd name="T71" fmla="*/ 253 h 318"/>
                  <a:gd name="T72" fmla="*/ 279 w 472"/>
                  <a:gd name="T73" fmla="*/ 258 h 318"/>
                  <a:gd name="T74" fmla="*/ 265 w 472"/>
                  <a:gd name="T75" fmla="*/ 263 h 318"/>
                  <a:gd name="T76" fmla="*/ 255 w 472"/>
                  <a:gd name="T77" fmla="*/ 261 h 318"/>
                  <a:gd name="T78" fmla="*/ 211 w 472"/>
                  <a:gd name="T79" fmla="*/ 265 h 318"/>
                  <a:gd name="T80" fmla="*/ 197 w 472"/>
                  <a:gd name="T81" fmla="*/ 285 h 318"/>
                  <a:gd name="T82" fmla="*/ 185 w 472"/>
                  <a:gd name="T83" fmla="*/ 274 h 318"/>
                  <a:gd name="T84" fmla="*/ 172 w 472"/>
                  <a:gd name="T85" fmla="*/ 243 h 318"/>
                  <a:gd name="T86" fmla="*/ 155 w 472"/>
                  <a:gd name="T87" fmla="*/ 242 h 318"/>
                  <a:gd name="T88" fmla="*/ 149 w 472"/>
                  <a:gd name="T89" fmla="*/ 247 h 318"/>
                  <a:gd name="T90" fmla="*/ 143 w 472"/>
                  <a:gd name="T91" fmla="*/ 236 h 318"/>
                  <a:gd name="T92" fmla="*/ 128 w 472"/>
                  <a:gd name="T93" fmla="*/ 212 h 318"/>
                  <a:gd name="T94" fmla="*/ 120 w 472"/>
                  <a:gd name="T95" fmla="*/ 211 h 318"/>
                  <a:gd name="T96" fmla="*/ 79 w 472"/>
                  <a:gd name="T97" fmla="*/ 204 h 318"/>
                  <a:gd name="T98" fmla="*/ 77 w 472"/>
                  <a:gd name="T99" fmla="*/ 201 h 318"/>
                  <a:gd name="T100" fmla="*/ 28 w 472"/>
                  <a:gd name="T101" fmla="*/ 182 h 318"/>
                  <a:gd name="T102" fmla="*/ 19 w 472"/>
                  <a:gd name="T103" fmla="*/ 176 h 318"/>
                  <a:gd name="T104" fmla="*/ 5 w 472"/>
                  <a:gd name="T105" fmla="*/ 126 h 318"/>
                  <a:gd name="T106" fmla="*/ 2 w 472"/>
                  <a:gd name="T107" fmla="*/ 102 h 318"/>
                  <a:gd name="T108" fmla="*/ 8 w 472"/>
                  <a:gd name="T109" fmla="*/ 73 h 318"/>
                  <a:gd name="T110" fmla="*/ 44 w 472"/>
                  <a:gd name="T11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2" h="318">
                    <a:moveTo>
                      <a:pt x="44" y="0"/>
                    </a:moveTo>
                    <a:cubicBezTo>
                      <a:pt x="48" y="2"/>
                      <a:pt x="53" y="5"/>
                      <a:pt x="57" y="7"/>
                    </a:cubicBezTo>
                    <a:cubicBezTo>
                      <a:pt x="62" y="10"/>
                      <a:pt x="67" y="10"/>
                      <a:pt x="71" y="6"/>
                    </a:cubicBezTo>
                    <a:cubicBezTo>
                      <a:pt x="74" y="5"/>
                      <a:pt x="78" y="4"/>
                      <a:pt x="81" y="5"/>
                    </a:cubicBezTo>
                    <a:cubicBezTo>
                      <a:pt x="140" y="18"/>
                      <a:pt x="198" y="32"/>
                      <a:pt x="257" y="47"/>
                    </a:cubicBezTo>
                    <a:cubicBezTo>
                      <a:pt x="268" y="50"/>
                      <a:pt x="279" y="55"/>
                      <a:pt x="292" y="59"/>
                    </a:cubicBezTo>
                    <a:cubicBezTo>
                      <a:pt x="287" y="63"/>
                      <a:pt x="284" y="66"/>
                      <a:pt x="280" y="69"/>
                    </a:cubicBezTo>
                    <a:cubicBezTo>
                      <a:pt x="284" y="79"/>
                      <a:pt x="292" y="76"/>
                      <a:pt x="299" y="74"/>
                    </a:cubicBezTo>
                    <a:cubicBezTo>
                      <a:pt x="304" y="72"/>
                      <a:pt x="308" y="73"/>
                      <a:pt x="314" y="76"/>
                    </a:cubicBezTo>
                    <a:cubicBezTo>
                      <a:pt x="319" y="79"/>
                      <a:pt x="326" y="79"/>
                      <a:pt x="334" y="81"/>
                    </a:cubicBezTo>
                    <a:cubicBezTo>
                      <a:pt x="311" y="82"/>
                      <a:pt x="310" y="101"/>
                      <a:pt x="305" y="115"/>
                    </a:cubicBezTo>
                    <a:cubicBezTo>
                      <a:pt x="304" y="119"/>
                      <a:pt x="308" y="125"/>
                      <a:pt x="309" y="131"/>
                    </a:cubicBezTo>
                    <a:cubicBezTo>
                      <a:pt x="321" y="127"/>
                      <a:pt x="326" y="121"/>
                      <a:pt x="324" y="110"/>
                    </a:cubicBezTo>
                    <a:cubicBezTo>
                      <a:pt x="323" y="102"/>
                      <a:pt x="326" y="97"/>
                      <a:pt x="333" y="92"/>
                    </a:cubicBezTo>
                    <a:cubicBezTo>
                      <a:pt x="338" y="89"/>
                      <a:pt x="342" y="91"/>
                      <a:pt x="343" y="95"/>
                    </a:cubicBezTo>
                    <a:cubicBezTo>
                      <a:pt x="347" y="104"/>
                      <a:pt x="353" y="113"/>
                      <a:pt x="345" y="123"/>
                    </a:cubicBezTo>
                    <a:cubicBezTo>
                      <a:pt x="341" y="129"/>
                      <a:pt x="348" y="137"/>
                      <a:pt x="354" y="135"/>
                    </a:cubicBezTo>
                    <a:cubicBezTo>
                      <a:pt x="363" y="132"/>
                      <a:pt x="372" y="129"/>
                      <a:pt x="378" y="123"/>
                    </a:cubicBezTo>
                    <a:cubicBezTo>
                      <a:pt x="383" y="116"/>
                      <a:pt x="389" y="116"/>
                      <a:pt x="396" y="115"/>
                    </a:cubicBezTo>
                    <a:cubicBezTo>
                      <a:pt x="398" y="115"/>
                      <a:pt x="400" y="115"/>
                      <a:pt x="402" y="114"/>
                    </a:cubicBezTo>
                    <a:cubicBezTo>
                      <a:pt x="406" y="97"/>
                      <a:pt x="406" y="97"/>
                      <a:pt x="425" y="95"/>
                    </a:cubicBezTo>
                    <a:cubicBezTo>
                      <a:pt x="426" y="95"/>
                      <a:pt x="427" y="95"/>
                      <a:pt x="427" y="95"/>
                    </a:cubicBezTo>
                    <a:cubicBezTo>
                      <a:pt x="441" y="95"/>
                      <a:pt x="449" y="90"/>
                      <a:pt x="453" y="76"/>
                    </a:cubicBezTo>
                    <a:cubicBezTo>
                      <a:pt x="453" y="73"/>
                      <a:pt x="457" y="71"/>
                      <a:pt x="459" y="69"/>
                    </a:cubicBezTo>
                    <a:cubicBezTo>
                      <a:pt x="461" y="71"/>
                      <a:pt x="464" y="73"/>
                      <a:pt x="465" y="76"/>
                    </a:cubicBezTo>
                    <a:cubicBezTo>
                      <a:pt x="468" y="83"/>
                      <a:pt x="469" y="90"/>
                      <a:pt x="472" y="98"/>
                    </a:cubicBezTo>
                    <a:cubicBezTo>
                      <a:pt x="457" y="103"/>
                      <a:pt x="449" y="112"/>
                      <a:pt x="458" y="128"/>
                    </a:cubicBezTo>
                    <a:cubicBezTo>
                      <a:pt x="455" y="129"/>
                      <a:pt x="453" y="130"/>
                      <a:pt x="452" y="130"/>
                    </a:cubicBezTo>
                    <a:cubicBezTo>
                      <a:pt x="428" y="138"/>
                      <a:pt x="416" y="155"/>
                      <a:pt x="412" y="179"/>
                    </a:cubicBezTo>
                    <a:cubicBezTo>
                      <a:pt x="410" y="196"/>
                      <a:pt x="403" y="209"/>
                      <a:pt x="389" y="218"/>
                    </a:cubicBezTo>
                    <a:cubicBezTo>
                      <a:pt x="380" y="224"/>
                      <a:pt x="372" y="232"/>
                      <a:pt x="363" y="239"/>
                    </a:cubicBezTo>
                    <a:cubicBezTo>
                      <a:pt x="359" y="242"/>
                      <a:pt x="358" y="246"/>
                      <a:pt x="360" y="250"/>
                    </a:cubicBezTo>
                    <a:cubicBezTo>
                      <a:pt x="362" y="259"/>
                      <a:pt x="364" y="269"/>
                      <a:pt x="367" y="277"/>
                    </a:cubicBezTo>
                    <a:cubicBezTo>
                      <a:pt x="372" y="291"/>
                      <a:pt x="372" y="304"/>
                      <a:pt x="363" y="318"/>
                    </a:cubicBezTo>
                    <a:cubicBezTo>
                      <a:pt x="353" y="298"/>
                      <a:pt x="344" y="278"/>
                      <a:pt x="334" y="258"/>
                    </a:cubicBezTo>
                    <a:cubicBezTo>
                      <a:pt x="320" y="264"/>
                      <a:pt x="307" y="256"/>
                      <a:pt x="294" y="253"/>
                    </a:cubicBezTo>
                    <a:cubicBezTo>
                      <a:pt x="288" y="252"/>
                      <a:pt x="283" y="252"/>
                      <a:pt x="279" y="258"/>
                    </a:cubicBezTo>
                    <a:cubicBezTo>
                      <a:pt x="276" y="264"/>
                      <a:pt x="272" y="266"/>
                      <a:pt x="265" y="263"/>
                    </a:cubicBezTo>
                    <a:cubicBezTo>
                      <a:pt x="262" y="262"/>
                      <a:pt x="258" y="262"/>
                      <a:pt x="255" y="261"/>
                    </a:cubicBezTo>
                    <a:cubicBezTo>
                      <a:pt x="240" y="255"/>
                      <a:pt x="225" y="257"/>
                      <a:pt x="211" y="265"/>
                    </a:cubicBezTo>
                    <a:cubicBezTo>
                      <a:pt x="199" y="272"/>
                      <a:pt x="198" y="272"/>
                      <a:pt x="197" y="285"/>
                    </a:cubicBezTo>
                    <a:cubicBezTo>
                      <a:pt x="189" y="285"/>
                      <a:pt x="187" y="281"/>
                      <a:pt x="185" y="274"/>
                    </a:cubicBezTo>
                    <a:cubicBezTo>
                      <a:pt x="182" y="263"/>
                      <a:pt x="177" y="253"/>
                      <a:pt x="172" y="243"/>
                    </a:cubicBezTo>
                    <a:cubicBezTo>
                      <a:pt x="170" y="239"/>
                      <a:pt x="160" y="239"/>
                      <a:pt x="155" y="242"/>
                    </a:cubicBezTo>
                    <a:cubicBezTo>
                      <a:pt x="153" y="243"/>
                      <a:pt x="152" y="245"/>
                      <a:pt x="149" y="247"/>
                    </a:cubicBezTo>
                    <a:cubicBezTo>
                      <a:pt x="147" y="243"/>
                      <a:pt x="144" y="240"/>
                      <a:pt x="143" y="236"/>
                    </a:cubicBezTo>
                    <a:cubicBezTo>
                      <a:pt x="143" y="225"/>
                      <a:pt x="135" y="219"/>
                      <a:pt x="128" y="212"/>
                    </a:cubicBezTo>
                    <a:cubicBezTo>
                      <a:pt x="126" y="211"/>
                      <a:pt x="122" y="211"/>
                      <a:pt x="120" y="211"/>
                    </a:cubicBezTo>
                    <a:cubicBezTo>
                      <a:pt x="105" y="217"/>
                      <a:pt x="92" y="211"/>
                      <a:pt x="79" y="204"/>
                    </a:cubicBezTo>
                    <a:cubicBezTo>
                      <a:pt x="78" y="203"/>
                      <a:pt x="77" y="202"/>
                      <a:pt x="77" y="201"/>
                    </a:cubicBezTo>
                    <a:cubicBezTo>
                      <a:pt x="63" y="188"/>
                      <a:pt x="47" y="183"/>
                      <a:pt x="28" y="182"/>
                    </a:cubicBezTo>
                    <a:cubicBezTo>
                      <a:pt x="25" y="182"/>
                      <a:pt x="21" y="179"/>
                      <a:pt x="19" y="176"/>
                    </a:cubicBezTo>
                    <a:cubicBezTo>
                      <a:pt x="7" y="161"/>
                      <a:pt x="6" y="143"/>
                      <a:pt x="5" y="126"/>
                    </a:cubicBezTo>
                    <a:cubicBezTo>
                      <a:pt x="4" y="118"/>
                      <a:pt x="4" y="110"/>
                      <a:pt x="2" y="102"/>
                    </a:cubicBezTo>
                    <a:cubicBezTo>
                      <a:pt x="0" y="91"/>
                      <a:pt x="3" y="82"/>
                      <a:pt x="8" y="73"/>
                    </a:cubicBezTo>
                    <a:cubicBezTo>
                      <a:pt x="20" y="49"/>
                      <a:pt x="32" y="24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5"/>
              <p:cNvSpPr>
                <a:spLocks/>
              </p:cNvSpPr>
              <p:nvPr/>
            </p:nvSpPr>
            <p:spPr bwMode="auto">
              <a:xfrm>
                <a:off x="2538" y="1544"/>
                <a:ext cx="188" cy="199"/>
              </a:xfrm>
              <a:custGeom>
                <a:avLst/>
                <a:gdLst>
                  <a:gd name="T0" fmla="*/ 191 w 206"/>
                  <a:gd name="T1" fmla="*/ 218 h 218"/>
                  <a:gd name="T2" fmla="*/ 162 w 206"/>
                  <a:gd name="T3" fmla="*/ 218 h 218"/>
                  <a:gd name="T4" fmla="*/ 154 w 206"/>
                  <a:gd name="T5" fmla="*/ 212 h 218"/>
                  <a:gd name="T6" fmla="*/ 108 w 206"/>
                  <a:gd name="T7" fmla="*/ 169 h 218"/>
                  <a:gd name="T8" fmla="*/ 101 w 206"/>
                  <a:gd name="T9" fmla="*/ 155 h 218"/>
                  <a:gd name="T10" fmla="*/ 68 w 206"/>
                  <a:gd name="T11" fmla="*/ 105 h 218"/>
                  <a:gd name="T12" fmla="*/ 62 w 206"/>
                  <a:gd name="T13" fmla="*/ 99 h 218"/>
                  <a:gd name="T14" fmla="*/ 26 w 206"/>
                  <a:gd name="T15" fmla="*/ 84 h 218"/>
                  <a:gd name="T16" fmla="*/ 14 w 206"/>
                  <a:gd name="T17" fmla="*/ 79 h 218"/>
                  <a:gd name="T18" fmla="*/ 0 w 206"/>
                  <a:gd name="T19" fmla="*/ 67 h 218"/>
                  <a:gd name="T20" fmla="*/ 9 w 206"/>
                  <a:gd name="T21" fmla="*/ 60 h 218"/>
                  <a:gd name="T22" fmla="*/ 15 w 206"/>
                  <a:gd name="T23" fmla="*/ 45 h 218"/>
                  <a:gd name="T24" fmla="*/ 19 w 206"/>
                  <a:gd name="T25" fmla="*/ 36 h 218"/>
                  <a:gd name="T26" fmla="*/ 45 w 206"/>
                  <a:gd name="T27" fmla="*/ 5 h 218"/>
                  <a:gd name="T28" fmla="*/ 55 w 206"/>
                  <a:gd name="T29" fmla="*/ 1 h 218"/>
                  <a:gd name="T30" fmla="*/ 85 w 206"/>
                  <a:gd name="T31" fmla="*/ 5 h 218"/>
                  <a:gd name="T32" fmla="*/ 106 w 206"/>
                  <a:gd name="T33" fmla="*/ 14 h 218"/>
                  <a:gd name="T34" fmla="*/ 163 w 206"/>
                  <a:gd name="T35" fmla="*/ 50 h 218"/>
                  <a:gd name="T36" fmla="*/ 169 w 206"/>
                  <a:gd name="T37" fmla="*/ 55 h 218"/>
                  <a:gd name="T38" fmla="*/ 194 w 206"/>
                  <a:gd name="T39" fmla="*/ 81 h 218"/>
                  <a:gd name="T40" fmla="*/ 200 w 206"/>
                  <a:gd name="T41" fmla="*/ 112 h 218"/>
                  <a:gd name="T42" fmla="*/ 191 w 206"/>
                  <a:gd name="T43" fmla="*/ 139 h 218"/>
                  <a:gd name="T44" fmla="*/ 185 w 206"/>
                  <a:gd name="T45" fmla="*/ 150 h 218"/>
                  <a:gd name="T46" fmla="*/ 181 w 206"/>
                  <a:gd name="T47" fmla="*/ 168 h 218"/>
                  <a:gd name="T48" fmla="*/ 191 w 206"/>
                  <a:gd name="T49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18">
                    <a:moveTo>
                      <a:pt x="191" y="218"/>
                    </a:moveTo>
                    <a:cubicBezTo>
                      <a:pt x="181" y="218"/>
                      <a:pt x="172" y="218"/>
                      <a:pt x="162" y="218"/>
                    </a:cubicBezTo>
                    <a:cubicBezTo>
                      <a:pt x="159" y="217"/>
                      <a:pt x="156" y="215"/>
                      <a:pt x="154" y="212"/>
                    </a:cubicBezTo>
                    <a:cubicBezTo>
                      <a:pt x="138" y="198"/>
                      <a:pt x="123" y="184"/>
                      <a:pt x="108" y="169"/>
                    </a:cubicBezTo>
                    <a:cubicBezTo>
                      <a:pt x="104" y="166"/>
                      <a:pt x="102" y="160"/>
                      <a:pt x="101" y="155"/>
                    </a:cubicBezTo>
                    <a:cubicBezTo>
                      <a:pt x="97" y="134"/>
                      <a:pt x="85" y="118"/>
                      <a:pt x="68" y="105"/>
                    </a:cubicBezTo>
                    <a:cubicBezTo>
                      <a:pt x="66" y="104"/>
                      <a:pt x="64" y="102"/>
                      <a:pt x="62" y="99"/>
                    </a:cubicBezTo>
                    <a:cubicBezTo>
                      <a:pt x="53" y="88"/>
                      <a:pt x="42" y="82"/>
                      <a:pt x="26" y="84"/>
                    </a:cubicBezTo>
                    <a:cubicBezTo>
                      <a:pt x="22" y="85"/>
                      <a:pt x="17" y="82"/>
                      <a:pt x="14" y="79"/>
                    </a:cubicBezTo>
                    <a:cubicBezTo>
                      <a:pt x="9" y="76"/>
                      <a:pt x="5" y="72"/>
                      <a:pt x="0" y="67"/>
                    </a:cubicBezTo>
                    <a:cubicBezTo>
                      <a:pt x="3" y="64"/>
                      <a:pt x="6" y="62"/>
                      <a:pt x="9" y="60"/>
                    </a:cubicBezTo>
                    <a:cubicBezTo>
                      <a:pt x="14" y="56"/>
                      <a:pt x="16" y="52"/>
                      <a:pt x="15" y="45"/>
                    </a:cubicBezTo>
                    <a:cubicBezTo>
                      <a:pt x="15" y="42"/>
                      <a:pt x="17" y="39"/>
                      <a:pt x="19" y="36"/>
                    </a:cubicBezTo>
                    <a:cubicBezTo>
                      <a:pt x="27" y="25"/>
                      <a:pt x="36" y="15"/>
                      <a:pt x="45" y="5"/>
                    </a:cubicBezTo>
                    <a:cubicBezTo>
                      <a:pt x="48" y="2"/>
                      <a:pt x="52" y="0"/>
                      <a:pt x="55" y="1"/>
                    </a:cubicBezTo>
                    <a:cubicBezTo>
                      <a:pt x="65" y="1"/>
                      <a:pt x="75" y="3"/>
                      <a:pt x="85" y="5"/>
                    </a:cubicBezTo>
                    <a:cubicBezTo>
                      <a:pt x="92" y="7"/>
                      <a:pt x="100" y="10"/>
                      <a:pt x="106" y="14"/>
                    </a:cubicBezTo>
                    <a:cubicBezTo>
                      <a:pt x="126" y="25"/>
                      <a:pt x="144" y="38"/>
                      <a:pt x="163" y="50"/>
                    </a:cubicBezTo>
                    <a:cubicBezTo>
                      <a:pt x="165" y="52"/>
                      <a:pt x="168" y="53"/>
                      <a:pt x="169" y="55"/>
                    </a:cubicBezTo>
                    <a:cubicBezTo>
                      <a:pt x="172" y="69"/>
                      <a:pt x="184" y="74"/>
                      <a:pt x="194" y="81"/>
                    </a:cubicBezTo>
                    <a:cubicBezTo>
                      <a:pt x="202" y="88"/>
                      <a:pt x="206" y="103"/>
                      <a:pt x="200" y="112"/>
                    </a:cubicBezTo>
                    <a:cubicBezTo>
                      <a:pt x="193" y="120"/>
                      <a:pt x="190" y="129"/>
                      <a:pt x="191" y="139"/>
                    </a:cubicBezTo>
                    <a:cubicBezTo>
                      <a:pt x="191" y="143"/>
                      <a:pt x="188" y="147"/>
                      <a:pt x="185" y="150"/>
                    </a:cubicBezTo>
                    <a:cubicBezTo>
                      <a:pt x="180" y="155"/>
                      <a:pt x="179" y="161"/>
                      <a:pt x="181" y="168"/>
                    </a:cubicBezTo>
                    <a:cubicBezTo>
                      <a:pt x="184" y="184"/>
                      <a:pt x="188" y="201"/>
                      <a:pt x="191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6"/>
              <p:cNvSpPr>
                <a:spLocks/>
              </p:cNvSpPr>
              <p:nvPr/>
            </p:nvSpPr>
            <p:spPr bwMode="auto">
              <a:xfrm>
                <a:off x="2191" y="2004"/>
                <a:ext cx="249" cy="216"/>
              </a:xfrm>
              <a:custGeom>
                <a:avLst/>
                <a:gdLst>
                  <a:gd name="T0" fmla="*/ 0 w 273"/>
                  <a:gd name="T1" fmla="*/ 0 h 236"/>
                  <a:gd name="T2" fmla="*/ 43 w 273"/>
                  <a:gd name="T3" fmla="*/ 13 h 236"/>
                  <a:gd name="T4" fmla="*/ 82 w 273"/>
                  <a:gd name="T5" fmla="*/ 30 h 236"/>
                  <a:gd name="T6" fmla="*/ 89 w 273"/>
                  <a:gd name="T7" fmla="*/ 30 h 236"/>
                  <a:gd name="T8" fmla="*/ 114 w 273"/>
                  <a:gd name="T9" fmla="*/ 48 h 236"/>
                  <a:gd name="T10" fmla="*/ 125 w 273"/>
                  <a:gd name="T11" fmla="*/ 66 h 236"/>
                  <a:gd name="T12" fmla="*/ 133 w 273"/>
                  <a:gd name="T13" fmla="*/ 59 h 236"/>
                  <a:gd name="T14" fmla="*/ 146 w 273"/>
                  <a:gd name="T15" fmla="*/ 62 h 236"/>
                  <a:gd name="T16" fmla="*/ 156 w 273"/>
                  <a:gd name="T17" fmla="*/ 90 h 236"/>
                  <a:gd name="T18" fmla="*/ 166 w 273"/>
                  <a:gd name="T19" fmla="*/ 101 h 236"/>
                  <a:gd name="T20" fmla="*/ 172 w 273"/>
                  <a:gd name="T21" fmla="*/ 112 h 236"/>
                  <a:gd name="T22" fmla="*/ 166 w 273"/>
                  <a:gd name="T23" fmla="*/ 165 h 236"/>
                  <a:gd name="T24" fmla="*/ 170 w 273"/>
                  <a:gd name="T25" fmla="*/ 172 h 236"/>
                  <a:gd name="T26" fmla="*/ 189 w 273"/>
                  <a:gd name="T27" fmla="*/ 193 h 236"/>
                  <a:gd name="T28" fmla="*/ 202 w 273"/>
                  <a:gd name="T29" fmla="*/ 195 h 236"/>
                  <a:gd name="T30" fmla="*/ 214 w 273"/>
                  <a:gd name="T31" fmla="*/ 191 h 236"/>
                  <a:gd name="T32" fmla="*/ 237 w 273"/>
                  <a:gd name="T33" fmla="*/ 171 h 236"/>
                  <a:gd name="T34" fmla="*/ 246 w 273"/>
                  <a:gd name="T35" fmla="*/ 165 h 236"/>
                  <a:gd name="T36" fmla="*/ 273 w 273"/>
                  <a:gd name="T37" fmla="*/ 163 h 236"/>
                  <a:gd name="T38" fmla="*/ 238 w 273"/>
                  <a:gd name="T39" fmla="*/ 196 h 236"/>
                  <a:gd name="T40" fmla="*/ 224 w 273"/>
                  <a:gd name="T41" fmla="*/ 201 h 236"/>
                  <a:gd name="T42" fmla="*/ 232 w 273"/>
                  <a:gd name="T43" fmla="*/ 213 h 236"/>
                  <a:gd name="T44" fmla="*/ 210 w 273"/>
                  <a:gd name="T45" fmla="*/ 236 h 236"/>
                  <a:gd name="T46" fmla="*/ 196 w 273"/>
                  <a:gd name="T47" fmla="*/ 227 h 236"/>
                  <a:gd name="T48" fmla="*/ 172 w 273"/>
                  <a:gd name="T49" fmla="*/ 222 h 236"/>
                  <a:gd name="T50" fmla="*/ 159 w 273"/>
                  <a:gd name="T51" fmla="*/ 220 h 236"/>
                  <a:gd name="T52" fmla="*/ 120 w 273"/>
                  <a:gd name="T53" fmla="*/ 199 h 236"/>
                  <a:gd name="T54" fmla="*/ 85 w 273"/>
                  <a:gd name="T55" fmla="*/ 168 h 236"/>
                  <a:gd name="T56" fmla="*/ 82 w 273"/>
                  <a:gd name="T57" fmla="*/ 157 h 236"/>
                  <a:gd name="T58" fmla="*/ 74 w 273"/>
                  <a:gd name="T59" fmla="*/ 124 h 236"/>
                  <a:gd name="T60" fmla="*/ 56 w 273"/>
                  <a:gd name="T61" fmla="*/ 94 h 236"/>
                  <a:gd name="T62" fmla="*/ 32 w 273"/>
                  <a:gd name="T63" fmla="*/ 37 h 236"/>
                  <a:gd name="T64" fmla="*/ 23 w 273"/>
                  <a:gd name="T65" fmla="*/ 17 h 236"/>
                  <a:gd name="T66" fmla="*/ 19 w 273"/>
                  <a:gd name="T67" fmla="*/ 18 h 236"/>
                  <a:gd name="T68" fmla="*/ 21 w 273"/>
                  <a:gd name="T69" fmla="*/ 40 h 236"/>
                  <a:gd name="T70" fmla="*/ 43 w 273"/>
                  <a:gd name="T71" fmla="*/ 119 h 236"/>
                  <a:gd name="T72" fmla="*/ 0 w 273"/>
                  <a:gd name="T7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3" h="236">
                    <a:moveTo>
                      <a:pt x="0" y="0"/>
                    </a:moveTo>
                    <a:cubicBezTo>
                      <a:pt x="17" y="1"/>
                      <a:pt x="32" y="1"/>
                      <a:pt x="43" y="13"/>
                    </a:cubicBezTo>
                    <a:cubicBezTo>
                      <a:pt x="54" y="24"/>
                      <a:pt x="68" y="28"/>
                      <a:pt x="82" y="30"/>
                    </a:cubicBezTo>
                    <a:cubicBezTo>
                      <a:pt x="84" y="31"/>
                      <a:pt x="87" y="31"/>
                      <a:pt x="89" y="30"/>
                    </a:cubicBezTo>
                    <a:cubicBezTo>
                      <a:pt x="103" y="27"/>
                      <a:pt x="111" y="34"/>
                      <a:pt x="114" y="48"/>
                    </a:cubicBezTo>
                    <a:cubicBezTo>
                      <a:pt x="116" y="54"/>
                      <a:pt x="121" y="60"/>
                      <a:pt x="125" y="66"/>
                    </a:cubicBezTo>
                    <a:cubicBezTo>
                      <a:pt x="129" y="63"/>
                      <a:pt x="131" y="61"/>
                      <a:pt x="133" y="59"/>
                    </a:cubicBezTo>
                    <a:cubicBezTo>
                      <a:pt x="139" y="55"/>
                      <a:pt x="143" y="55"/>
                      <a:pt x="146" y="62"/>
                    </a:cubicBezTo>
                    <a:cubicBezTo>
                      <a:pt x="150" y="71"/>
                      <a:pt x="154" y="81"/>
                      <a:pt x="156" y="90"/>
                    </a:cubicBezTo>
                    <a:cubicBezTo>
                      <a:pt x="158" y="96"/>
                      <a:pt x="160" y="100"/>
                      <a:pt x="166" y="101"/>
                    </a:cubicBezTo>
                    <a:cubicBezTo>
                      <a:pt x="174" y="102"/>
                      <a:pt x="176" y="106"/>
                      <a:pt x="172" y="112"/>
                    </a:cubicBezTo>
                    <a:cubicBezTo>
                      <a:pt x="160" y="129"/>
                      <a:pt x="166" y="147"/>
                      <a:pt x="166" y="165"/>
                    </a:cubicBezTo>
                    <a:cubicBezTo>
                      <a:pt x="166" y="168"/>
                      <a:pt x="168" y="170"/>
                      <a:pt x="170" y="172"/>
                    </a:cubicBezTo>
                    <a:cubicBezTo>
                      <a:pt x="176" y="179"/>
                      <a:pt x="183" y="186"/>
                      <a:pt x="189" y="193"/>
                    </a:cubicBezTo>
                    <a:cubicBezTo>
                      <a:pt x="193" y="197"/>
                      <a:pt x="197" y="198"/>
                      <a:pt x="202" y="195"/>
                    </a:cubicBezTo>
                    <a:cubicBezTo>
                      <a:pt x="206" y="193"/>
                      <a:pt x="210" y="192"/>
                      <a:pt x="214" y="191"/>
                    </a:cubicBezTo>
                    <a:cubicBezTo>
                      <a:pt x="225" y="188"/>
                      <a:pt x="233" y="182"/>
                      <a:pt x="237" y="171"/>
                    </a:cubicBezTo>
                    <a:cubicBezTo>
                      <a:pt x="238" y="166"/>
                      <a:pt x="241" y="165"/>
                      <a:pt x="246" y="165"/>
                    </a:cubicBezTo>
                    <a:cubicBezTo>
                      <a:pt x="255" y="165"/>
                      <a:pt x="264" y="164"/>
                      <a:pt x="273" y="163"/>
                    </a:cubicBezTo>
                    <a:cubicBezTo>
                      <a:pt x="272" y="183"/>
                      <a:pt x="256" y="197"/>
                      <a:pt x="238" y="196"/>
                    </a:cubicBezTo>
                    <a:cubicBezTo>
                      <a:pt x="233" y="195"/>
                      <a:pt x="229" y="199"/>
                      <a:pt x="224" y="201"/>
                    </a:cubicBezTo>
                    <a:cubicBezTo>
                      <a:pt x="227" y="206"/>
                      <a:pt x="229" y="209"/>
                      <a:pt x="232" y="213"/>
                    </a:cubicBezTo>
                    <a:cubicBezTo>
                      <a:pt x="219" y="215"/>
                      <a:pt x="219" y="215"/>
                      <a:pt x="210" y="236"/>
                    </a:cubicBezTo>
                    <a:cubicBezTo>
                      <a:pt x="205" y="233"/>
                      <a:pt x="200" y="231"/>
                      <a:pt x="196" y="227"/>
                    </a:cubicBezTo>
                    <a:cubicBezTo>
                      <a:pt x="189" y="221"/>
                      <a:pt x="181" y="219"/>
                      <a:pt x="172" y="222"/>
                    </a:cubicBezTo>
                    <a:cubicBezTo>
                      <a:pt x="168" y="223"/>
                      <a:pt x="163" y="222"/>
                      <a:pt x="159" y="220"/>
                    </a:cubicBezTo>
                    <a:cubicBezTo>
                      <a:pt x="146" y="213"/>
                      <a:pt x="134" y="205"/>
                      <a:pt x="120" y="199"/>
                    </a:cubicBezTo>
                    <a:cubicBezTo>
                      <a:pt x="105" y="192"/>
                      <a:pt x="94" y="182"/>
                      <a:pt x="85" y="168"/>
                    </a:cubicBezTo>
                    <a:cubicBezTo>
                      <a:pt x="83" y="165"/>
                      <a:pt x="82" y="161"/>
                      <a:pt x="82" y="157"/>
                    </a:cubicBezTo>
                    <a:cubicBezTo>
                      <a:pt x="83" y="145"/>
                      <a:pt x="80" y="134"/>
                      <a:pt x="74" y="124"/>
                    </a:cubicBezTo>
                    <a:cubicBezTo>
                      <a:pt x="67" y="114"/>
                      <a:pt x="62" y="104"/>
                      <a:pt x="56" y="94"/>
                    </a:cubicBezTo>
                    <a:cubicBezTo>
                      <a:pt x="46" y="76"/>
                      <a:pt x="38" y="57"/>
                      <a:pt x="32" y="37"/>
                    </a:cubicBezTo>
                    <a:cubicBezTo>
                      <a:pt x="30" y="30"/>
                      <a:pt x="26" y="24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20" y="26"/>
                      <a:pt x="20" y="33"/>
                      <a:pt x="21" y="40"/>
                    </a:cubicBezTo>
                    <a:cubicBezTo>
                      <a:pt x="28" y="67"/>
                      <a:pt x="36" y="93"/>
                      <a:pt x="43" y="119"/>
                    </a:cubicBezTo>
                    <a:cubicBezTo>
                      <a:pt x="14" y="85"/>
                      <a:pt x="7" y="4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7"/>
              <p:cNvSpPr>
                <a:spLocks/>
              </p:cNvSpPr>
              <p:nvPr/>
            </p:nvSpPr>
            <p:spPr bwMode="auto">
              <a:xfrm>
                <a:off x="2119" y="1555"/>
                <a:ext cx="190" cy="213"/>
              </a:xfrm>
              <a:custGeom>
                <a:avLst/>
                <a:gdLst>
                  <a:gd name="T0" fmla="*/ 91 w 208"/>
                  <a:gd name="T1" fmla="*/ 111 h 233"/>
                  <a:gd name="T2" fmla="*/ 66 w 208"/>
                  <a:gd name="T3" fmla="*/ 108 h 233"/>
                  <a:gd name="T4" fmla="*/ 79 w 208"/>
                  <a:gd name="T5" fmla="*/ 100 h 233"/>
                  <a:gd name="T6" fmla="*/ 53 w 208"/>
                  <a:gd name="T7" fmla="*/ 106 h 233"/>
                  <a:gd name="T8" fmla="*/ 50 w 208"/>
                  <a:gd name="T9" fmla="*/ 108 h 233"/>
                  <a:gd name="T10" fmla="*/ 4 w 208"/>
                  <a:gd name="T11" fmla="*/ 104 h 233"/>
                  <a:gd name="T12" fmla="*/ 0 w 208"/>
                  <a:gd name="T13" fmla="*/ 101 h 233"/>
                  <a:gd name="T14" fmla="*/ 33 w 208"/>
                  <a:gd name="T15" fmla="*/ 92 h 233"/>
                  <a:gd name="T16" fmla="*/ 32 w 208"/>
                  <a:gd name="T17" fmla="*/ 73 h 233"/>
                  <a:gd name="T18" fmla="*/ 56 w 208"/>
                  <a:gd name="T19" fmla="*/ 44 h 233"/>
                  <a:gd name="T20" fmla="*/ 65 w 208"/>
                  <a:gd name="T21" fmla="*/ 40 h 233"/>
                  <a:gd name="T22" fmla="*/ 85 w 208"/>
                  <a:gd name="T23" fmla="*/ 42 h 233"/>
                  <a:gd name="T24" fmla="*/ 95 w 208"/>
                  <a:gd name="T25" fmla="*/ 43 h 233"/>
                  <a:gd name="T26" fmla="*/ 97 w 208"/>
                  <a:gd name="T27" fmla="*/ 34 h 233"/>
                  <a:gd name="T28" fmla="*/ 97 w 208"/>
                  <a:gd name="T29" fmla="*/ 20 h 233"/>
                  <a:gd name="T30" fmla="*/ 119 w 208"/>
                  <a:gd name="T31" fmla="*/ 17 h 233"/>
                  <a:gd name="T32" fmla="*/ 119 w 208"/>
                  <a:gd name="T33" fmla="*/ 26 h 233"/>
                  <a:gd name="T34" fmla="*/ 122 w 208"/>
                  <a:gd name="T35" fmla="*/ 26 h 233"/>
                  <a:gd name="T36" fmla="*/ 134 w 208"/>
                  <a:gd name="T37" fmla="*/ 10 h 233"/>
                  <a:gd name="T38" fmla="*/ 157 w 208"/>
                  <a:gd name="T39" fmla="*/ 3 h 233"/>
                  <a:gd name="T40" fmla="*/ 192 w 208"/>
                  <a:gd name="T41" fmla="*/ 13 h 233"/>
                  <a:gd name="T42" fmla="*/ 206 w 208"/>
                  <a:gd name="T43" fmla="*/ 66 h 233"/>
                  <a:gd name="T44" fmla="*/ 203 w 208"/>
                  <a:gd name="T45" fmla="*/ 78 h 233"/>
                  <a:gd name="T46" fmla="*/ 126 w 208"/>
                  <a:gd name="T47" fmla="*/ 137 h 233"/>
                  <a:gd name="T48" fmla="*/ 121 w 208"/>
                  <a:gd name="T49" fmla="*/ 151 h 233"/>
                  <a:gd name="T50" fmla="*/ 123 w 208"/>
                  <a:gd name="T51" fmla="*/ 168 h 233"/>
                  <a:gd name="T52" fmla="*/ 133 w 208"/>
                  <a:gd name="T53" fmla="*/ 170 h 233"/>
                  <a:gd name="T54" fmla="*/ 129 w 208"/>
                  <a:gd name="T55" fmla="*/ 191 h 233"/>
                  <a:gd name="T56" fmla="*/ 128 w 208"/>
                  <a:gd name="T57" fmla="*/ 211 h 233"/>
                  <a:gd name="T58" fmla="*/ 126 w 208"/>
                  <a:gd name="T59" fmla="*/ 218 h 233"/>
                  <a:gd name="T60" fmla="*/ 110 w 208"/>
                  <a:gd name="T61" fmla="*/ 233 h 233"/>
                  <a:gd name="T62" fmla="*/ 110 w 208"/>
                  <a:gd name="T63" fmla="*/ 159 h 233"/>
                  <a:gd name="T64" fmla="*/ 106 w 208"/>
                  <a:gd name="T65" fmla="*/ 144 h 233"/>
                  <a:gd name="T66" fmla="*/ 91 w 208"/>
                  <a:gd name="T67" fmla="*/ 111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8" h="233">
                    <a:moveTo>
                      <a:pt x="91" y="111"/>
                    </a:moveTo>
                    <a:cubicBezTo>
                      <a:pt x="81" y="120"/>
                      <a:pt x="74" y="112"/>
                      <a:pt x="66" y="108"/>
                    </a:cubicBezTo>
                    <a:cubicBezTo>
                      <a:pt x="71" y="105"/>
                      <a:pt x="75" y="102"/>
                      <a:pt x="79" y="100"/>
                    </a:cubicBezTo>
                    <a:cubicBezTo>
                      <a:pt x="69" y="97"/>
                      <a:pt x="61" y="99"/>
                      <a:pt x="53" y="106"/>
                    </a:cubicBezTo>
                    <a:cubicBezTo>
                      <a:pt x="52" y="107"/>
                      <a:pt x="51" y="108"/>
                      <a:pt x="50" y="108"/>
                    </a:cubicBezTo>
                    <a:cubicBezTo>
                      <a:pt x="34" y="107"/>
                      <a:pt x="18" y="111"/>
                      <a:pt x="4" y="104"/>
                    </a:cubicBezTo>
                    <a:cubicBezTo>
                      <a:pt x="3" y="103"/>
                      <a:pt x="2" y="102"/>
                      <a:pt x="0" y="101"/>
                    </a:cubicBezTo>
                    <a:cubicBezTo>
                      <a:pt x="12" y="98"/>
                      <a:pt x="23" y="95"/>
                      <a:pt x="33" y="92"/>
                    </a:cubicBezTo>
                    <a:cubicBezTo>
                      <a:pt x="33" y="85"/>
                      <a:pt x="31" y="79"/>
                      <a:pt x="32" y="73"/>
                    </a:cubicBezTo>
                    <a:cubicBezTo>
                      <a:pt x="35" y="59"/>
                      <a:pt x="46" y="52"/>
                      <a:pt x="56" y="44"/>
                    </a:cubicBezTo>
                    <a:cubicBezTo>
                      <a:pt x="59" y="42"/>
                      <a:pt x="63" y="42"/>
                      <a:pt x="65" y="40"/>
                    </a:cubicBezTo>
                    <a:cubicBezTo>
                      <a:pt x="73" y="35"/>
                      <a:pt x="79" y="36"/>
                      <a:pt x="85" y="42"/>
                    </a:cubicBezTo>
                    <a:cubicBezTo>
                      <a:pt x="87" y="44"/>
                      <a:pt x="92" y="44"/>
                      <a:pt x="95" y="43"/>
                    </a:cubicBezTo>
                    <a:cubicBezTo>
                      <a:pt x="96" y="42"/>
                      <a:pt x="96" y="37"/>
                      <a:pt x="97" y="34"/>
                    </a:cubicBezTo>
                    <a:cubicBezTo>
                      <a:pt x="97" y="29"/>
                      <a:pt x="95" y="23"/>
                      <a:pt x="97" y="20"/>
                    </a:cubicBezTo>
                    <a:cubicBezTo>
                      <a:pt x="105" y="8"/>
                      <a:pt x="105" y="8"/>
                      <a:pt x="119" y="17"/>
                    </a:cubicBezTo>
                    <a:cubicBezTo>
                      <a:pt x="119" y="20"/>
                      <a:pt x="119" y="23"/>
                      <a:pt x="119" y="26"/>
                    </a:cubicBezTo>
                    <a:cubicBezTo>
                      <a:pt x="120" y="26"/>
                      <a:pt x="121" y="26"/>
                      <a:pt x="122" y="26"/>
                    </a:cubicBezTo>
                    <a:cubicBezTo>
                      <a:pt x="126" y="21"/>
                      <a:pt x="130" y="16"/>
                      <a:pt x="134" y="10"/>
                    </a:cubicBezTo>
                    <a:cubicBezTo>
                      <a:pt x="141" y="2"/>
                      <a:pt x="147" y="0"/>
                      <a:pt x="157" y="3"/>
                    </a:cubicBezTo>
                    <a:cubicBezTo>
                      <a:pt x="169" y="6"/>
                      <a:pt x="180" y="10"/>
                      <a:pt x="192" y="13"/>
                    </a:cubicBezTo>
                    <a:cubicBezTo>
                      <a:pt x="191" y="33"/>
                      <a:pt x="201" y="49"/>
                      <a:pt x="206" y="66"/>
                    </a:cubicBezTo>
                    <a:cubicBezTo>
                      <a:pt x="208" y="71"/>
                      <a:pt x="207" y="74"/>
                      <a:pt x="203" y="78"/>
                    </a:cubicBezTo>
                    <a:cubicBezTo>
                      <a:pt x="177" y="97"/>
                      <a:pt x="152" y="117"/>
                      <a:pt x="126" y="137"/>
                    </a:cubicBezTo>
                    <a:cubicBezTo>
                      <a:pt x="121" y="141"/>
                      <a:pt x="119" y="144"/>
                      <a:pt x="121" y="151"/>
                    </a:cubicBezTo>
                    <a:cubicBezTo>
                      <a:pt x="123" y="156"/>
                      <a:pt x="122" y="162"/>
                      <a:pt x="123" y="168"/>
                    </a:cubicBezTo>
                    <a:cubicBezTo>
                      <a:pt x="126" y="169"/>
                      <a:pt x="129" y="169"/>
                      <a:pt x="133" y="170"/>
                    </a:cubicBezTo>
                    <a:cubicBezTo>
                      <a:pt x="132" y="177"/>
                      <a:pt x="130" y="184"/>
                      <a:pt x="129" y="191"/>
                    </a:cubicBezTo>
                    <a:cubicBezTo>
                      <a:pt x="128" y="198"/>
                      <a:pt x="129" y="204"/>
                      <a:pt x="128" y="211"/>
                    </a:cubicBezTo>
                    <a:cubicBezTo>
                      <a:pt x="128" y="213"/>
                      <a:pt x="128" y="216"/>
                      <a:pt x="126" y="218"/>
                    </a:cubicBezTo>
                    <a:cubicBezTo>
                      <a:pt x="121" y="223"/>
                      <a:pt x="115" y="229"/>
                      <a:pt x="110" y="233"/>
                    </a:cubicBezTo>
                    <a:cubicBezTo>
                      <a:pt x="110" y="209"/>
                      <a:pt x="111" y="184"/>
                      <a:pt x="110" y="159"/>
                    </a:cubicBezTo>
                    <a:cubicBezTo>
                      <a:pt x="110" y="154"/>
                      <a:pt x="108" y="149"/>
                      <a:pt x="106" y="144"/>
                    </a:cubicBezTo>
                    <a:cubicBezTo>
                      <a:pt x="102" y="133"/>
                      <a:pt x="96" y="123"/>
                      <a:pt x="91" y="1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2480" y="1643"/>
                <a:ext cx="117" cy="110"/>
              </a:xfrm>
              <a:custGeom>
                <a:avLst/>
                <a:gdLst>
                  <a:gd name="T0" fmla="*/ 125 w 128"/>
                  <a:gd name="T1" fmla="*/ 87 h 121"/>
                  <a:gd name="T2" fmla="*/ 103 w 128"/>
                  <a:gd name="T3" fmla="*/ 76 h 121"/>
                  <a:gd name="T4" fmla="*/ 119 w 128"/>
                  <a:gd name="T5" fmla="*/ 121 h 121"/>
                  <a:gd name="T6" fmla="*/ 83 w 128"/>
                  <a:gd name="T7" fmla="*/ 106 h 121"/>
                  <a:gd name="T8" fmla="*/ 79 w 128"/>
                  <a:gd name="T9" fmla="*/ 102 h 121"/>
                  <a:gd name="T10" fmla="*/ 71 w 128"/>
                  <a:gd name="T11" fmla="*/ 71 h 121"/>
                  <a:gd name="T12" fmla="*/ 69 w 128"/>
                  <a:gd name="T13" fmla="*/ 59 h 121"/>
                  <a:gd name="T14" fmla="*/ 16 w 128"/>
                  <a:gd name="T15" fmla="*/ 35 h 121"/>
                  <a:gd name="T16" fmla="*/ 6 w 128"/>
                  <a:gd name="T17" fmla="*/ 31 h 121"/>
                  <a:gd name="T18" fmla="*/ 5 w 128"/>
                  <a:gd name="T19" fmla="*/ 14 h 121"/>
                  <a:gd name="T20" fmla="*/ 31 w 128"/>
                  <a:gd name="T21" fmla="*/ 2 h 121"/>
                  <a:gd name="T22" fmla="*/ 83 w 128"/>
                  <a:gd name="T23" fmla="*/ 27 h 121"/>
                  <a:gd name="T24" fmla="*/ 86 w 128"/>
                  <a:gd name="T25" fmla="*/ 31 h 121"/>
                  <a:gd name="T26" fmla="*/ 112 w 128"/>
                  <a:gd name="T27" fmla="*/ 59 h 121"/>
                  <a:gd name="T28" fmla="*/ 125 w 128"/>
                  <a:gd name="T29" fmla="*/ 8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121">
                    <a:moveTo>
                      <a:pt x="125" y="87"/>
                    </a:moveTo>
                    <a:cubicBezTo>
                      <a:pt x="117" y="83"/>
                      <a:pt x="110" y="79"/>
                      <a:pt x="103" y="76"/>
                    </a:cubicBezTo>
                    <a:cubicBezTo>
                      <a:pt x="111" y="90"/>
                      <a:pt x="128" y="100"/>
                      <a:pt x="119" y="121"/>
                    </a:cubicBezTo>
                    <a:cubicBezTo>
                      <a:pt x="107" y="117"/>
                      <a:pt x="93" y="118"/>
                      <a:pt x="83" y="106"/>
                    </a:cubicBezTo>
                    <a:cubicBezTo>
                      <a:pt x="82" y="104"/>
                      <a:pt x="81" y="103"/>
                      <a:pt x="79" y="102"/>
                    </a:cubicBezTo>
                    <a:cubicBezTo>
                      <a:pt x="67" y="94"/>
                      <a:pt x="64" y="84"/>
                      <a:pt x="71" y="71"/>
                    </a:cubicBezTo>
                    <a:cubicBezTo>
                      <a:pt x="74" y="66"/>
                      <a:pt x="72" y="63"/>
                      <a:pt x="69" y="59"/>
                    </a:cubicBezTo>
                    <a:cubicBezTo>
                      <a:pt x="56" y="40"/>
                      <a:pt x="39" y="31"/>
                      <a:pt x="16" y="35"/>
                    </a:cubicBezTo>
                    <a:cubicBezTo>
                      <a:pt x="13" y="36"/>
                      <a:pt x="8" y="33"/>
                      <a:pt x="6" y="31"/>
                    </a:cubicBezTo>
                    <a:cubicBezTo>
                      <a:pt x="4" y="26"/>
                      <a:pt x="0" y="20"/>
                      <a:pt x="5" y="14"/>
                    </a:cubicBezTo>
                    <a:cubicBezTo>
                      <a:pt x="12" y="5"/>
                      <a:pt x="18" y="0"/>
                      <a:pt x="31" y="2"/>
                    </a:cubicBezTo>
                    <a:cubicBezTo>
                      <a:pt x="52" y="4"/>
                      <a:pt x="67" y="16"/>
                      <a:pt x="83" y="27"/>
                    </a:cubicBezTo>
                    <a:cubicBezTo>
                      <a:pt x="84" y="28"/>
                      <a:pt x="86" y="30"/>
                      <a:pt x="86" y="31"/>
                    </a:cubicBezTo>
                    <a:cubicBezTo>
                      <a:pt x="90" y="45"/>
                      <a:pt x="101" y="52"/>
                      <a:pt x="112" y="59"/>
                    </a:cubicBezTo>
                    <a:cubicBezTo>
                      <a:pt x="127" y="68"/>
                      <a:pt x="126" y="68"/>
                      <a:pt x="12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9"/>
              <p:cNvSpPr>
                <a:spLocks/>
              </p:cNvSpPr>
              <p:nvPr/>
            </p:nvSpPr>
            <p:spPr bwMode="auto">
              <a:xfrm>
                <a:off x="2486" y="1565"/>
                <a:ext cx="66" cy="57"/>
              </a:xfrm>
              <a:custGeom>
                <a:avLst/>
                <a:gdLst>
                  <a:gd name="T0" fmla="*/ 7 w 73"/>
                  <a:gd name="T1" fmla="*/ 56 h 62"/>
                  <a:gd name="T2" fmla="*/ 18 w 73"/>
                  <a:gd name="T3" fmla="*/ 41 h 62"/>
                  <a:gd name="T4" fmla="*/ 10 w 73"/>
                  <a:gd name="T5" fmla="*/ 37 h 62"/>
                  <a:gd name="T6" fmla="*/ 2 w 73"/>
                  <a:gd name="T7" fmla="*/ 22 h 62"/>
                  <a:gd name="T8" fmla="*/ 6 w 73"/>
                  <a:gd name="T9" fmla="*/ 16 h 62"/>
                  <a:gd name="T10" fmla="*/ 43 w 73"/>
                  <a:gd name="T11" fmla="*/ 2 h 62"/>
                  <a:gd name="T12" fmla="*/ 73 w 73"/>
                  <a:gd name="T13" fmla="*/ 3 h 62"/>
                  <a:gd name="T14" fmla="*/ 66 w 73"/>
                  <a:gd name="T15" fmla="*/ 16 h 62"/>
                  <a:gd name="T16" fmla="*/ 48 w 73"/>
                  <a:gd name="T17" fmla="*/ 50 h 62"/>
                  <a:gd name="T18" fmla="*/ 28 w 73"/>
                  <a:gd name="T19" fmla="*/ 60 h 62"/>
                  <a:gd name="T20" fmla="*/ 18 w 73"/>
                  <a:gd name="T21" fmla="*/ 58 h 62"/>
                  <a:gd name="T22" fmla="*/ 7 w 73"/>
                  <a:gd name="T23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62">
                    <a:moveTo>
                      <a:pt x="7" y="56"/>
                    </a:moveTo>
                    <a:cubicBezTo>
                      <a:pt x="11" y="51"/>
                      <a:pt x="15" y="46"/>
                      <a:pt x="18" y="41"/>
                    </a:cubicBezTo>
                    <a:cubicBezTo>
                      <a:pt x="15" y="40"/>
                      <a:pt x="13" y="38"/>
                      <a:pt x="10" y="37"/>
                    </a:cubicBezTo>
                    <a:cubicBezTo>
                      <a:pt x="2" y="36"/>
                      <a:pt x="0" y="30"/>
                      <a:pt x="2" y="22"/>
                    </a:cubicBezTo>
                    <a:cubicBezTo>
                      <a:pt x="2" y="20"/>
                      <a:pt x="4" y="16"/>
                      <a:pt x="6" y="16"/>
                    </a:cubicBezTo>
                    <a:cubicBezTo>
                      <a:pt x="18" y="10"/>
                      <a:pt x="30" y="5"/>
                      <a:pt x="43" y="2"/>
                    </a:cubicBezTo>
                    <a:cubicBezTo>
                      <a:pt x="52" y="0"/>
                      <a:pt x="61" y="2"/>
                      <a:pt x="73" y="3"/>
                    </a:cubicBezTo>
                    <a:cubicBezTo>
                      <a:pt x="70" y="8"/>
                      <a:pt x="68" y="12"/>
                      <a:pt x="66" y="16"/>
                    </a:cubicBezTo>
                    <a:cubicBezTo>
                      <a:pt x="60" y="27"/>
                      <a:pt x="54" y="39"/>
                      <a:pt x="48" y="50"/>
                    </a:cubicBezTo>
                    <a:cubicBezTo>
                      <a:pt x="42" y="61"/>
                      <a:pt x="40" y="62"/>
                      <a:pt x="28" y="60"/>
                    </a:cubicBezTo>
                    <a:cubicBezTo>
                      <a:pt x="25" y="59"/>
                      <a:pt x="22" y="58"/>
                      <a:pt x="18" y="58"/>
                    </a:cubicBezTo>
                    <a:cubicBezTo>
                      <a:pt x="15" y="57"/>
                      <a:pt x="12" y="57"/>
                      <a:pt x="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0"/>
              <p:cNvSpPr>
                <a:spLocks/>
              </p:cNvSpPr>
              <p:nvPr/>
            </p:nvSpPr>
            <p:spPr bwMode="auto">
              <a:xfrm>
                <a:off x="2380" y="1629"/>
                <a:ext cx="57" cy="49"/>
              </a:xfrm>
              <a:custGeom>
                <a:avLst/>
                <a:gdLst>
                  <a:gd name="T0" fmla="*/ 56 w 63"/>
                  <a:gd name="T1" fmla="*/ 7 h 54"/>
                  <a:gd name="T2" fmla="*/ 63 w 63"/>
                  <a:gd name="T3" fmla="*/ 46 h 54"/>
                  <a:gd name="T4" fmla="*/ 50 w 63"/>
                  <a:gd name="T5" fmla="*/ 54 h 54"/>
                  <a:gd name="T6" fmla="*/ 8 w 63"/>
                  <a:gd name="T7" fmla="*/ 43 h 54"/>
                  <a:gd name="T8" fmla="*/ 5 w 63"/>
                  <a:gd name="T9" fmla="*/ 38 h 54"/>
                  <a:gd name="T10" fmla="*/ 21 w 63"/>
                  <a:gd name="T11" fmla="*/ 4 h 54"/>
                  <a:gd name="T12" fmla="*/ 34 w 63"/>
                  <a:gd name="T13" fmla="*/ 5 h 54"/>
                  <a:gd name="T14" fmla="*/ 56 w 63"/>
                  <a:gd name="T15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54">
                    <a:moveTo>
                      <a:pt x="56" y="7"/>
                    </a:moveTo>
                    <a:cubicBezTo>
                      <a:pt x="59" y="22"/>
                      <a:pt x="62" y="34"/>
                      <a:pt x="63" y="46"/>
                    </a:cubicBezTo>
                    <a:cubicBezTo>
                      <a:pt x="63" y="54"/>
                      <a:pt x="54" y="54"/>
                      <a:pt x="50" y="54"/>
                    </a:cubicBezTo>
                    <a:cubicBezTo>
                      <a:pt x="36" y="51"/>
                      <a:pt x="22" y="47"/>
                      <a:pt x="8" y="43"/>
                    </a:cubicBezTo>
                    <a:cubicBezTo>
                      <a:pt x="7" y="43"/>
                      <a:pt x="6" y="40"/>
                      <a:pt x="5" y="38"/>
                    </a:cubicBezTo>
                    <a:cubicBezTo>
                      <a:pt x="0" y="15"/>
                      <a:pt x="0" y="15"/>
                      <a:pt x="21" y="4"/>
                    </a:cubicBezTo>
                    <a:cubicBezTo>
                      <a:pt x="26" y="1"/>
                      <a:pt x="30" y="0"/>
                      <a:pt x="34" y="5"/>
                    </a:cubicBezTo>
                    <a:cubicBezTo>
                      <a:pt x="40" y="11"/>
                      <a:pt x="47" y="14"/>
                      <a:pt x="5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"/>
              <p:cNvSpPr>
                <a:spLocks/>
              </p:cNvSpPr>
              <p:nvPr/>
            </p:nvSpPr>
            <p:spPr bwMode="auto">
              <a:xfrm>
                <a:off x="2426" y="2218"/>
                <a:ext cx="49" cy="42"/>
              </a:xfrm>
              <a:custGeom>
                <a:avLst/>
                <a:gdLst>
                  <a:gd name="T0" fmla="*/ 54 w 54"/>
                  <a:gd name="T1" fmla="*/ 0 h 46"/>
                  <a:gd name="T2" fmla="*/ 45 w 54"/>
                  <a:gd name="T3" fmla="*/ 43 h 46"/>
                  <a:gd name="T4" fmla="*/ 20 w 54"/>
                  <a:gd name="T5" fmla="*/ 46 h 46"/>
                  <a:gd name="T6" fmla="*/ 0 w 54"/>
                  <a:gd name="T7" fmla="*/ 27 h 46"/>
                  <a:gd name="T8" fmla="*/ 16 w 54"/>
                  <a:gd name="T9" fmla="*/ 18 h 46"/>
                  <a:gd name="T10" fmla="*/ 30 w 54"/>
                  <a:gd name="T11" fmla="*/ 7 h 46"/>
                  <a:gd name="T12" fmla="*/ 54 w 54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46">
                    <a:moveTo>
                      <a:pt x="54" y="0"/>
                    </a:moveTo>
                    <a:cubicBezTo>
                      <a:pt x="50" y="16"/>
                      <a:pt x="48" y="29"/>
                      <a:pt x="45" y="43"/>
                    </a:cubicBezTo>
                    <a:cubicBezTo>
                      <a:pt x="25" y="39"/>
                      <a:pt x="25" y="39"/>
                      <a:pt x="20" y="46"/>
                    </a:cubicBezTo>
                    <a:cubicBezTo>
                      <a:pt x="13" y="40"/>
                      <a:pt x="7" y="33"/>
                      <a:pt x="0" y="27"/>
                    </a:cubicBezTo>
                    <a:cubicBezTo>
                      <a:pt x="6" y="24"/>
                      <a:pt x="11" y="21"/>
                      <a:pt x="16" y="18"/>
                    </a:cubicBezTo>
                    <a:cubicBezTo>
                      <a:pt x="21" y="14"/>
                      <a:pt x="25" y="9"/>
                      <a:pt x="30" y="7"/>
                    </a:cubicBezTo>
                    <a:cubicBezTo>
                      <a:pt x="37" y="3"/>
                      <a:pt x="45" y="2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2"/>
              <p:cNvSpPr>
                <a:spLocks/>
              </p:cNvSpPr>
              <p:nvPr/>
            </p:nvSpPr>
            <p:spPr bwMode="auto">
              <a:xfrm>
                <a:off x="2475" y="2277"/>
                <a:ext cx="60" cy="34"/>
              </a:xfrm>
              <a:custGeom>
                <a:avLst/>
                <a:gdLst>
                  <a:gd name="T0" fmla="*/ 45 w 66"/>
                  <a:gd name="T1" fmla="*/ 9 h 37"/>
                  <a:gd name="T2" fmla="*/ 31 w 66"/>
                  <a:gd name="T3" fmla="*/ 16 h 37"/>
                  <a:gd name="T4" fmla="*/ 33 w 66"/>
                  <a:gd name="T5" fmla="*/ 25 h 37"/>
                  <a:gd name="T6" fmla="*/ 3 w 66"/>
                  <a:gd name="T7" fmla="*/ 17 h 37"/>
                  <a:gd name="T8" fmla="*/ 1 w 66"/>
                  <a:gd name="T9" fmla="*/ 0 h 37"/>
                  <a:gd name="T10" fmla="*/ 5 w 66"/>
                  <a:gd name="T11" fmla="*/ 0 h 37"/>
                  <a:gd name="T12" fmla="*/ 41 w 66"/>
                  <a:gd name="T13" fmla="*/ 4 h 37"/>
                  <a:gd name="T14" fmla="*/ 52 w 66"/>
                  <a:gd name="T15" fmla="*/ 3 h 37"/>
                  <a:gd name="T16" fmla="*/ 64 w 66"/>
                  <a:gd name="T17" fmla="*/ 21 h 37"/>
                  <a:gd name="T18" fmla="*/ 62 w 66"/>
                  <a:gd name="T19" fmla="*/ 37 h 37"/>
                  <a:gd name="T20" fmla="*/ 45 w 66"/>
                  <a:gd name="T21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37">
                    <a:moveTo>
                      <a:pt x="45" y="9"/>
                    </a:moveTo>
                    <a:cubicBezTo>
                      <a:pt x="40" y="11"/>
                      <a:pt x="36" y="13"/>
                      <a:pt x="31" y="16"/>
                    </a:cubicBezTo>
                    <a:cubicBezTo>
                      <a:pt x="32" y="19"/>
                      <a:pt x="32" y="22"/>
                      <a:pt x="33" y="25"/>
                    </a:cubicBezTo>
                    <a:cubicBezTo>
                      <a:pt x="22" y="28"/>
                      <a:pt x="12" y="22"/>
                      <a:pt x="3" y="17"/>
                    </a:cubicBezTo>
                    <a:cubicBezTo>
                      <a:pt x="0" y="15"/>
                      <a:pt x="2" y="6"/>
                      <a:pt x="1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16" y="11"/>
                      <a:pt x="28" y="8"/>
                      <a:pt x="41" y="4"/>
                    </a:cubicBezTo>
                    <a:cubicBezTo>
                      <a:pt x="44" y="2"/>
                      <a:pt x="50" y="1"/>
                      <a:pt x="52" y="3"/>
                    </a:cubicBezTo>
                    <a:cubicBezTo>
                      <a:pt x="57" y="8"/>
                      <a:pt x="61" y="15"/>
                      <a:pt x="64" y="21"/>
                    </a:cubicBezTo>
                    <a:cubicBezTo>
                      <a:pt x="66" y="26"/>
                      <a:pt x="64" y="32"/>
                      <a:pt x="62" y="37"/>
                    </a:cubicBezTo>
                    <a:cubicBezTo>
                      <a:pt x="57" y="28"/>
                      <a:pt x="51" y="19"/>
                      <a:pt x="4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3"/>
              <p:cNvSpPr>
                <a:spLocks/>
              </p:cNvSpPr>
              <p:nvPr/>
            </p:nvSpPr>
            <p:spPr bwMode="auto">
              <a:xfrm>
                <a:off x="2386" y="2184"/>
                <a:ext cx="32" cy="51"/>
              </a:xfrm>
              <a:custGeom>
                <a:avLst/>
                <a:gdLst>
                  <a:gd name="T0" fmla="*/ 26 w 35"/>
                  <a:gd name="T1" fmla="*/ 22 h 56"/>
                  <a:gd name="T2" fmla="*/ 18 w 35"/>
                  <a:gd name="T3" fmla="*/ 6 h 56"/>
                  <a:gd name="T4" fmla="*/ 34 w 35"/>
                  <a:gd name="T5" fmla="*/ 14 h 56"/>
                  <a:gd name="T6" fmla="*/ 24 w 35"/>
                  <a:gd name="T7" fmla="*/ 41 h 56"/>
                  <a:gd name="T8" fmla="*/ 18 w 35"/>
                  <a:gd name="T9" fmla="*/ 49 h 56"/>
                  <a:gd name="T10" fmla="*/ 10 w 35"/>
                  <a:gd name="T11" fmla="*/ 53 h 56"/>
                  <a:gd name="T12" fmla="*/ 1 w 35"/>
                  <a:gd name="T13" fmla="*/ 43 h 56"/>
                  <a:gd name="T14" fmla="*/ 5 w 35"/>
                  <a:gd name="T15" fmla="*/ 28 h 56"/>
                  <a:gd name="T16" fmla="*/ 15 w 35"/>
                  <a:gd name="T17" fmla="*/ 22 h 56"/>
                  <a:gd name="T18" fmla="*/ 26 w 35"/>
                  <a:gd name="T19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56">
                    <a:moveTo>
                      <a:pt x="26" y="22"/>
                    </a:moveTo>
                    <a:cubicBezTo>
                      <a:pt x="23" y="15"/>
                      <a:pt x="20" y="10"/>
                      <a:pt x="18" y="6"/>
                    </a:cubicBezTo>
                    <a:cubicBezTo>
                      <a:pt x="28" y="0"/>
                      <a:pt x="34" y="3"/>
                      <a:pt x="34" y="14"/>
                    </a:cubicBezTo>
                    <a:cubicBezTo>
                      <a:pt x="35" y="25"/>
                      <a:pt x="33" y="34"/>
                      <a:pt x="24" y="41"/>
                    </a:cubicBezTo>
                    <a:cubicBezTo>
                      <a:pt x="21" y="43"/>
                      <a:pt x="20" y="46"/>
                      <a:pt x="18" y="49"/>
                    </a:cubicBezTo>
                    <a:cubicBezTo>
                      <a:pt x="16" y="53"/>
                      <a:pt x="14" y="56"/>
                      <a:pt x="10" y="53"/>
                    </a:cubicBezTo>
                    <a:cubicBezTo>
                      <a:pt x="6" y="50"/>
                      <a:pt x="2" y="47"/>
                      <a:pt x="1" y="43"/>
                    </a:cubicBezTo>
                    <a:cubicBezTo>
                      <a:pt x="0" y="38"/>
                      <a:pt x="2" y="32"/>
                      <a:pt x="5" y="28"/>
                    </a:cubicBezTo>
                    <a:cubicBezTo>
                      <a:pt x="7" y="25"/>
                      <a:pt x="11" y="23"/>
                      <a:pt x="15" y="22"/>
                    </a:cubicBezTo>
                    <a:cubicBezTo>
                      <a:pt x="17" y="21"/>
                      <a:pt x="21" y="22"/>
                      <a:pt x="2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4"/>
              <p:cNvSpPr>
                <a:spLocks/>
              </p:cNvSpPr>
              <p:nvPr/>
            </p:nvSpPr>
            <p:spPr bwMode="auto">
              <a:xfrm>
                <a:off x="2484" y="2140"/>
                <a:ext cx="74" cy="36"/>
              </a:xfrm>
              <a:custGeom>
                <a:avLst/>
                <a:gdLst>
                  <a:gd name="T0" fmla="*/ 81 w 81"/>
                  <a:gd name="T1" fmla="*/ 36 h 39"/>
                  <a:gd name="T2" fmla="*/ 40 w 81"/>
                  <a:gd name="T3" fmla="*/ 29 h 39"/>
                  <a:gd name="T4" fmla="*/ 0 w 81"/>
                  <a:gd name="T5" fmla="*/ 2 h 39"/>
                  <a:gd name="T6" fmla="*/ 81 w 81"/>
                  <a:gd name="T7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39">
                    <a:moveTo>
                      <a:pt x="81" y="36"/>
                    </a:moveTo>
                    <a:cubicBezTo>
                      <a:pt x="66" y="36"/>
                      <a:pt x="52" y="39"/>
                      <a:pt x="40" y="29"/>
                    </a:cubicBezTo>
                    <a:cubicBezTo>
                      <a:pt x="28" y="19"/>
                      <a:pt x="14" y="11"/>
                      <a:pt x="0" y="2"/>
                    </a:cubicBezTo>
                    <a:cubicBezTo>
                      <a:pt x="21" y="0"/>
                      <a:pt x="52" y="14"/>
                      <a:pt x="81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"/>
              <p:cNvSpPr>
                <a:spLocks/>
              </p:cNvSpPr>
              <p:nvPr/>
            </p:nvSpPr>
            <p:spPr bwMode="auto">
              <a:xfrm>
                <a:off x="2365" y="1605"/>
                <a:ext cx="42" cy="33"/>
              </a:xfrm>
              <a:custGeom>
                <a:avLst/>
                <a:gdLst>
                  <a:gd name="T0" fmla="*/ 2 w 46"/>
                  <a:gd name="T1" fmla="*/ 34 h 36"/>
                  <a:gd name="T2" fmla="*/ 26 w 46"/>
                  <a:gd name="T3" fmla="*/ 2 h 36"/>
                  <a:gd name="T4" fmla="*/ 43 w 46"/>
                  <a:gd name="T5" fmla="*/ 12 h 36"/>
                  <a:gd name="T6" fmla="*/ 37 w 46"/>
                  <a:gd name="T7" fmla="*/ 24 h 36"/>
                  <a:gd name="T8" fmla="*/ 2 w 46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2" y="34"/>
                    </a:moveTo>
                    <a:cubicBezTo>
                      <a:pt x="0" y="15"/>
                      <a:pt x="13" y="9"/>
                      <a:pt x="26" y="2"/>
                    </a:cubicBezTo>
                    <a:cubicBezTo>
                      <a:pt x="31" y="0"/>
                      <a:pt x="41" y="6"/>
                      <a:pt x="43" y="12"/>
                    </a:cubicBezTo>
                    <a:cubicBezTo>
                      <a:pt x="46" y="18"/>
                      <a:pt x="43" y="22"/>
                      <a:pt x="37" y="24"/>
                    </a:cubicBezTo>
                    <a:cubicBezTo>
                      <a:pt x="25" y="28"/>
                      <a:pt x="15" y="36"/>
                      <a:pt x="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6"/>
              <p:cNvSpPr>
                <a:spLocks/>
              </p:cNvSpPr>
              <p:nvPr/>
            </p:nvSpPr>
            <p:spPr bwMode="auto">
              <a:xfrm>
                <a:off x="2566" y="2168"/>
                <a:ext cx="55" cy="27"/>
              </a:xfrm>
              <a:custGeom>
                <a:avLst/>
                <a:gdLst>
                  <a:gd name="T0" fmla="*/ 0 w 60"/>
                  <a:gd name="T1" fmla="*/ 19 h 30"/>
                  <a:gd name="T2" fmla="*/ 60 w 60"/>
                  <a:gd name="T3" fmla="*/ 18 h 30"/>
                  <a:gd name="T4" fmla="*/ 0 w 60"/>
                  <a:gd name="T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30">
                    <a:moveTo>
                      <a:pt x="0" y="19"/>
                    </a:moveTo>
                    <a:cubicBezTo>
                      <a:pt x="24" y="0"/>
                      <a:pt x="43" y="1"/>
                      <a:pt x="60" y="18"/>
                    </a:cubicBezTo>
                    <a:cubicBezTo>
                      <a:pt x="41" y="30"/>
                      <a:pt x="20" y="3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7"/>
              <p:cNvSpPr>
                <a:spLocks/>
              </p:cNvSpPr>
              <p:nvPr/>
            </p:nvSpPr>
            <p:spPr bwMode="auto">
              <a:xfrm>
                <a:off x="2406" y="1594"/>
                <a:ext cx="41" cy="31"/>
              </a:xfrm>
              <a:custGeom>
                <a:avLst/>
                <a:gdLst>
                  <a:gd name="T0" fmla="*/ 0 w 46"/>
                  <a:gd name="T1" fmla="*/ 3 h 35"/>
                  <a:gd name="T2" fmla="*/ 25 w 46"/>
                  <a:gd name="T3" fmla="*/ 0 h 35"/>
                  <a:gd name="T4" fmla="*/ 29 w 46"/>
                  <a:gd name="T5" fmla="*/ 21 h 35"/>
                  <a:gd name="T6" fmla="*/ 40 w 46"/>
                  <a:gd name="T7" fmla="*/ 14 h 35"/>
                  <a:gd name="T8" fmla="*/ 46 w 46"/>
                  <a:gd name="T9" fmla="*/ 24 h 35"/>
                  <a:gd name="T10" fmla="*/ 0 w 46"/>
                  <a:gd name="T11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5">
                    <a:moveTo>
                      <a:pt x="0" y="3"/>
                    </a:moveTo>
                    <a:cubicBezTo>
                      <a:pt x="9" y="2"/>
                      <a:pt x="17" y="1"/>
                      <a:pt x="25" y="0"/>
                    </a:cubicBezTo>
                    <a:cubicBezTo>
                      <a:pt x="26" y="7"/>
                      <a:pt x="28" y="13"/>
                      <a:pt x="29" y="21"/>
                    </a:cubicBezTo>
                    <a:cubicBezTo>
                      <a:pt x="33" y="18"/>
                      <a:pt x="36" y="16"/>
                      <a:pt x="40" y="14"/>
                    </a:cubicBezTo>
                    <a:cubicBezTo>
                      <a:pt x="42" y="17"/>
                      <a:pt x="44" y="21"/>
                      <a:pt x="46" y="24"/>
                    </a:cubicBezTo>
                    <a:cubicBezTo>
                      <a:pt x="26" y="35"/>
                      <a:pt x="12" y="3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8"/>
              <p:cNvSpPr>
                <a:spLocks/>
              </p:cNvSpPr>
              <p:nvPr/>
            </p:nvSpPr>
            <p:spPr bwMode="auto">
              <a:xfrm>
                <a:off x="2474" y="1613"/>
                <a:ext cx="46" cy="30"/>
              </a:xfrm>
              <a:custGeom>
                <a:avLst/>
                <a:gdLst>
                  <a:gd name="T0" fmla="*/ 0 w 51"/>
                  <a:gd name="T1" fmla="*/ 1 h 33"/>
                  <a:gd name="T2" fmla="*/ 18 w 51"/>
                  <a:gd name="T3" fmla="*/ 10 h 33"/>
                  <a:gd name="T4" fmla="*/ 32 w 51"/>
                  <a:gd name="T5" fmla="*/ 18 h 33"/>
                  <a:gd name="T6" fmla="*/ 38 w 51"/>
                  <a:gd name="T7" fmla="*/ 18 h 33"/>
                  <a:gd name="T8" fmla="*/ 51 w 51"/>
                  <a:gd name="T9" fmla="*/ 33 h 33"/>
                  <a:gd name="T10" fmla="*/ 16 w 51"/>
                  <a:gd name="T11" fmla="*/ 27 h 33"/>
                  <a:gd name="T12" fmla="*/ 8 w 51"/>
                  <a:gd name="T13" fmla="*/ 19 h 33"/>
                  <a:gd name="T14" fmla="*/ 0 w 51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9" y="0"/>
                      <a:pt x="15" y="1"/>
                      <a:pt x="18" y="10"/>
                    </a:cubicBezTo>
                    <a:cubicBezTo>
                      <a:pt x="20" y="16"/>
                      <a:pt x="24" y="19"/>
                      <a:pt x="32" y="18"/>
                    </a:cubicBezTo>
                    <a:cubicBezTo>
                      <a:pt x="34" y="18"/>
                      <a:pt x="36" y="18"/>
                      <a:pt x="38" y="18"/>
                    </a:cubicBezTo>
                    <a:cubicBezTo>
                      <a:pt x="50" y="18"/>
                      <a:pt x="51" y="19"/>
                      <a:pt x="51" y="33"/>
                    </a:cubicBezTo>
                    <a:cubicBezTo>
                      <a:pt x="39" y="31"/>
                      <a:pt x="27" y="30"/>
                      <a:pt x="16" y="27"/>
                    </a:cubicBezTo>
                    <a:cubicBezTo>
                      <a:pt x="13" y="26"/>
                      <a:pt x="10" y="22"/>
                      <a:pt x="8" y="19"/>
                    </a:cubicBezTo>
                    <a:cubicBezTo>
                      <a:pt x="5" y="14"/>
                      <a:pt x="3" y="8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9"/>
              <p:cNvSpPr>
                <a:spLocks/>
              </p:cNvSpPr>
              <p:nvPr/>
            </p:nvSpPr>
            <p:spPr bwMode="auto">
              <a:xfrm>
                <a:off x="2419" y="2210"/>
                <a:ext cx="48" cy="22"/>
              </a:xfrm>
              <a:custGeom>
                <a:avLst/>
                <a:gdLst>
                  <a:gd name="T0" fmla="*/ 52 w 52"/>
                  <a:gd name="T1" fmla="*/ 5 h 24"/>
                  <a:gd name="T2" fmla="*/ 18 w 52"/>
                  <a:gd name="T3" fmla="*/ 24 h 24"/>
                  <a:gd name="T4" fmla="*/ 4 w 52"/>
                  <a:gd name="T5" fmla="*/ 13 h 24"/>
                  <a:gd name="T6" fmla="*/ 0 w 52"/>
                  <a:gd name="T7" fmla="*/ 7 h 24"/>
                  <a:gd name="T8" fmla="*/ 6 w 52"/>
                  <a:gd name="T9" fmla="*/ 2 h 24"/>
                  <a:gd name="T10" fmla="*/ 42 w 52"/>
                  <a:gd name="T11" fmla="*/ 0 h 24"/>
                  <a:gd name="T12" fmla="*/ 52 w 52"/>
                  <a:gd name="T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4">
                    <a:moveTo>
                      <a:pt x="52" y="5"/>
                    </a:moveTo>
                    <a:cubicBezTo>
                      <a:pt x="38" y="9"/>
                      <a:pt x="24" y="12"/>
                      <a:pt x="18" y="24"/>
                    </a:cubicBezTo>
                    <a:cubicBezTo>
                      <a:pt x="14" y="20"/>
                      <a:pt x="8" y="17"/>
                      <a:pt x="4" y="13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5"/>
                      <a:pt x="4" y="3"/>
                      <a:pt x="6" y="2"/>
                    </a:cubicBezTo>
                    <a:cubicBezTo>
                      <a:pt x="18" y="1"/>
                      <a:pt x="30" y="1"/>
                      <a:pt x="42" y="0"/>
                    </a:cubicBezTo>
                    <a:cubicBezTo>
                      <a:pt x="45" y="0"/>
                      <a:pt x="48" y="3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0"/>
              <p:cNvSpPr>
                <a:spLocks/>
              </p:cNvSpPr>
              <p:nvPr/>
            </p:nvSpPr>
            <p:spPr bwMode="auto">
              <a:xfrm>
                <a:off x="2445" y="2258"/>
                <a:ext cx="33" cy="29"/>
              </a:xfrm>
              <a:custGeom>
                <a:avLst/>
                <a:gdLst>
                  <a:gd name="T0" fmla="*/ 8 w 36"/>
                  <a:gd name="T1" fmla="*/ 0 h 32"/>
                  <a:gd name="T2" fmla="*/ 21 w 36"/>
                  <a:gd name="T3" fmla="*/ 5 h 32"/>
                  <a:gd name="T4" fmla="*/ 27 w 36"/>
                  <a:gd name="T5" fmla="*/ 32 h 32"/>
                  <a:gd name="T6" fmla="*/ 7 w 36"/>
                  <a:gd name="T7" fmla="*/ 18 h 32"/>
                  <a:gd name="T8" fmla="*/ 8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8" y="0"/>
                    </a:moveTo>
                    <a:cubicBezTo>
                      <a:pt x="13" y="2"/>
                      <a:pt x="20" y="2"/>
                      <a:pt x="21" y="5"/>
                    </a:cubicBezTo>
                    <a:cubicBezTo>
                      <a:pt x="25" y="13"/>
                      <a:pt x="36" y="21"/>
                      <a:pt x="27" y="32"/>
                    </a:cubicBezTo>
                    <a:cubicBezTo>
                      <a:pt x="20" y="28"/>
                      <a:pt x="13" y="23"/>
                      <a:pt x="7" y="18"/>
                    </a:cubicBezTo>
                    <a:cubicBezTo>
                      <a:pt x="0" y="13"/>
                      <a:pt x="4" y="7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1"/>
              <p:cNvSpPr>
                <a:spLocks/>
              </p:cNvSpPr>
              <p:nvPr/>
            </p:nvSpPr>
            <p:spPr bwMode="auto">
              <a:xfrm>
                <a:off x="2405" y="2221"/>
                <a:ext cx="25" cy="17"/>
              </a:xfrm>
              <a:custGeom>
                <a:avLst/>
                <a:gdLst>
                  <a:gd name="T0" fmla="*/ 0 w 28"/>
                  <a:gd name="T1" fmla="*/ 14 h 18"/>
                  <a:gd name="T2" fmla="*/ 11 w 28"/>
                  <a:gd name="T3" fmla="*/ 0 h 18"/>
                  <a:gd name="T4" fmla="*/ 28 w 28"/>
                  <a:gd name="T5" fmla="*/ 12 h 18"/>
                  <a:gd name="T6" fmla="*/ 27 w 28"/>
                  <a:gd name="T7" fmla="*/ 16 h 18"/>
                  <a:gd name="T8" fmla="*/ 2 w 28"/>
                  <a:gd name="T9" fmla="*/ 18 h 18"/>
                  <a:gd name="T10" fmla="*/ 0 w 28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8">
                    <a:moveTo>
                      <a:pt x="0" y="14"/>
                    </a:moveTo>
                    <a:cubicBezTo>
                      <a:pt x="4" y="9"/>
                      <a:pt x="7" y="5"/>
                      <a:pt x="11" y="0"/>
                    </a:cubicBezTo>
                    <a:cubicBezTo>
                      <a:pt x="17" y="4"/>
                      <a:pt x="23" y="8"/>
                      <a:pt x="28" y="12"/>
                    </a:cubicBezTo>
                    <a:cubicBezTo>
                      <a:pt x="28" y="13"/>
                      <a:pt x="27" y="15"/>
                      <a:pt x="27" y="16"/>
                    </a:cubicBezTo>
                    <a:cubicBezTo>
                      <a:pt x="19" y="17"/>
                      <a:pt x="10" y="17"/>
                      <a:pt x="2" y="18"/>
                    </a:cubicBezTo>
                    <a:cubicBezTo>
                      <a:pt x="1" y="17"/>
                      <a:pt x="1" y="15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2"/>
              <p:cNvSpPr>
                <a:spLocks/>
              </p:cNvSpPr>
              <p:nvPr/>
            </p:nvSpPr>
            <p:spPr bwMode="auto">
              <a:xfrm>
                <a:off x="2420" y="2176"/>
                <a:ext cx="17" cy="28"/>
              </a:xfrm>
              <a:custGeom>
                <a:avLst/>
                <a:gdLst>
                  <a:gd name="T0" fmla="*/ 18 w 18"/>
                  <a:gd name="T1" fmla="*/ 0 h 31"/>
                  <a:gd name="T2" fmla="*/ 4 w 18"/>
                  <a:gd name="T3" fmla="*/ 31 h 31"/>
                  <a:gd name="T4" fmla="*/ 18 w 18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31">
                    <a:moveTo>
                      <a:pt x="18" y="0"/>
                    </a:moveTo>
                    <a:cubicBezTo>
                      <a:pt x="13" y="11"/>
                      <a:pt x="17" y="25"/>
                      <a:pt x="4" y="31"/>
                    </a:cubicBezTo>
                    <a:cubicBezTo>
                      <a:pt x="0" y="15"/>
                      <a:pt x="2" y="9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574562" y="2206601"/>
            <a:ext cx="1344557" cy="2104466"/>
            <a:chOff x="4574562" y="2206601"/>
            <a:chExt cx="1344557" cy="2104466"/>
          </a:xfrm>
        </p:grpSpPr>
        <p:grpSp>
          <p:nvGrpSpPr>
            <p:cNvPr id="149" name="Group 148"/>
            <p:cNvGrpSpPr/>
            <p:nvPr/>
          </p:nvGrpSpPr>
          <p:grpSpPr>
            <a:xfrm>
              <a:off x="4574562" y="2206601"/>
              <a:ext cx="1344557" cy="2104466"/>
              <a:chOff x="371474" y="2334357"/>
              <a:chExt cx="1392047" cy="210446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377140" y="2334357"/>
                <a:ext cx="1380715" cy="2104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71474" y="3720665"/>
                <a:ext cx="1386381" cy="718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77140" y="3779661"/>
                <a:ext cx="1386381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Permissioned access to certain model attributes</a:t>
                </a:r>
              </a:p>
            </p:txBody>
          </p:sp>
        </p:grpSp>
        <p:sp>
          <p:nvSpPr>
            <p:cNvPr id="185" name="Freeform 184"/>
            <p:cNvSpPr/>
            <p:nvPr/>
          </p:nvSpPr>
          <p:spPr>
            <a:xfrm rot="6778603">
              <a:off x="5323813" y="2810096"/>
              <a:ext cx="215591" cy="240646"/>
            </a:xfrm>
            <a:custGeom>
              <a:avLst/>
              <a:gdLst>
                <a:gd name="connsiteX0" fmla="*/ 0 w 107576"/>
                <a:gd name="connsiteY0" fmla="*/ 107576 h 107576"/>
                <a:gd name="connsiteX1" fmla="*/ 107576 w 107576"/>
                <a:gd name="connsiteY1" fmla="*/ 0 h 1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576" h="107576">
                  <a:moveTo>
                    <a:pt x="0" y="107576"/>
                  </a:moveTo>
                  <a:lnTo>
                    <a:pt x="107576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 rot="20934008">
              <a:off x="4934435" y="2800365"/>
              <a:ext cx="226890" cy="237744"/>
            </a:xfrm>
            <a:custGeom>
              <a:avLst/>
              <a:gdLst>
                <a:gd name="connsiteX0" fmla="*/ 0 w 107576"/>
                <a:gd name="connsiteY0" fmla="*/ 107576 h 107576"/>
                <a:gd name="connsiteX1" fmla="*/ 107576 w 107576"/>
                <a:gd name="connsiteY1" fmla="*/ 0 h 1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576" h="107576">
                  <a:moveTo>
                    <a:pt x="0" y="107576"/>
                  </a:moveTo>
                  <a:lnTo>
                    <a:pt x="107576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5" name="Group 4"/>
            <p:cNvGrpSpPr>
              <a:grpSpLocks noChangeAspect="1"/>
            </p:cNvGrpSpPr>
            <p:nvPr/>
          </p:nvGrpSpPr>
          <p:grpSpPr bwMode="auto">
            <a:xfrm>
              <a:off x="4689108" y="3066378"/>
              <a:ext cx="368810" cy="403565"/>
              <a:chOff x="427" y="2135"/>
              <a:chExt cx="191" cy="209"/>
            </a:xfrm>
          </p:grpSpPr>
          <p:sp>
            <p:nvSpPr>
              <p:cNvPr id="23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28" y="2135"/>
                <a:ext cx="19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"/>
              <p:cNvSpPr>
                <a:spLocks/>
              </p:cNvSpPr>
              <p:nvPr/>
            </p:nvSpPr>
            <p:spPr bwMode="auto">
              <a:xfrm>
                <a:off x="427" y="2254"/>
                <a:ext cx="132" cy="90"/>
              </a:xfrm>
              <a:custGeom>
                <a:avLst/>
                <a:gdLst>
                  <a:gd name="T0" fmla="*/ 437 w 437"/>
                  <a:gd name="T1" fmla="*/ 42 h 297"/>
                  <a:gd name="T2" fmla="*/ 402 w 437"/>
                  <a:gd name="T3" fmla="*/ 265 h 297"/>
                  <a:gd name="T4" fmla="*/ 360 w 437"/>
                  <a:gd name="T5" fmla="*/ 275 h 297"/>
                  <a:gd name="T6" fmla="*/ 21 w 437"/>
                  <a:gd name="T7" fmla="*/ 236 h 297"/>
                  <a:gd name="T8" fmla="*/ 4 w 437"/>
                  <a:gd name="T9" fmla="*/ 207 h 297"/>
                  <a:gd name="T10" fmla="*/ 4 w 437"/>
                  <a:gd name="T11" fmla="*/ 162 h 297"/>
                  <a:gd name="T12" fmla="*/ 55 w 437"/>
                  <a:gd name="T13" fmla="*/ 53 h 297"/>
                  <a:gd name="T14" fmla="*/ 178 w 437"/>
                  <a:gd name="T15" fmla="*/ 3 h 297"/>
                  <a:gd name="T16" fmla="*/ 189 w 437"/>
                  <a:gd name="T17" fmla="*/ 6 h 297"/>
                  <a:gd name="T18" fmla="*/ 316 w 437"/>
                  <a:gd name="T19" fmla="*/ 7 h 297"/>
                  <a:gd name="T20" fmla="*/ 330 w 437"/>
                  <a:gd name="T21" fmla="*/ 1 h 297"/>
                  <a:gd name="T22" fmla="*/ 437 w 437"/>
                  <a:gd name="T23" fmla="*/ 4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7" h="297">
                    <a:moveTo>
                      <a:pt x="437" y="42"/>
                    </a:moveTo>
                    <a:cubicBezTo>
                      <a:pt x="353" y="119"/>
                      <a:pt x="346" y="165"/>
                      <a:pt x="402" y="265"/>
                    </a:cubicBezTo>
                    <a:cubicBezTo>
                      <a:pt x="388" y="268"/>
                      <a:pt x="374" y="272"/>
                      <a:pt x="360" y="275"/>
                    </a:cubicBezTo>
                    <a:cubicBezTo>
                      <a:pt x="243" y="297"/>
                      <a:pt x="130" y="288"/>
                      <a:pt x="21" y="236"/>
                    </a:cubicBezTo>
                    <a:cubicBezTo>
                      <a:pt x="8" y="230"/>
                      <a:pt x="3" y="222"/>
                      <a:pt x="4" y="207"/>
                    </a:cubicBezTo>
                    <a:cubicBezTo>
                      <a:pt x="5" y="192"/>
                      <a:pt x="5" y="177"/>
                      <a:pt x="4" y="162"/>
                    </a:cubicBezTo>
                    <a:cubicBezTo>
                      <a:pt x="0" y="116"/>
                      <a:pt x="23" y="82"/>
                      <a:pt x="55" y="53"/>
                    </a:cubicBezTo>
                    <a:cubicBezTo>
                      <a:pt x="90" y="21"/>
                      <a:pt x="134" y="11"/>
                      <a:pt x="178" y="3"/>
                    </a:cubicBezTo>
                    <a:cubicBezTo>
                      <a:pt x="181" y="2"/>
                      <a:pt x="186" y="4"/>
                      <a:pt x="189" y="6"/>
                    </a:cubicBezTo>
                    <a:cubicBezTo>
                      <a:pt x="228" y="34"/>
                      <a:pt x="276" y="34"/>
                      <a:pt x="316" y="7"/>
                    </a:cubicBezTo>
                    <a:cubicBezTo>
                      <a:pt x="320" y="4"/>
                      <a:pt x="326" y="0"/>
                      <a:pt x="330" y="1"/>
                    </a:cubicBezTo>
                    <a:cubicBezTo>
                      <a:pt x="369" y="7"/>
                      <a:pt x="404" y="20"/>
                      <a:pt x="437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"/>
              <p:cNvSpPr>
                <a:spLocks/>
              </p:cNvSpPr>
              <p:nvPr/>
            </p:nvSpPr>
            <p:spPr bwMode="auto">
              <a:xfrm>
                <a:off x="455" y="2135"/>
                <a:ext cx="98" cy="116"/>
              </a:xfrm>
              <a:custGeom>
                <a:avLst/>
                <a:gdLst>
                  <a:gd name="T0" fmla="*/ 184 w 325"/>
                  <a:gd name="T1" fmla="*/ 0 h 385"/>
                  <a:gd name="T2" fmla="*/ 253 w 325"/>
                  <a:gd name="T3" fmla="*/ 43 h 385"/>
                  <a:gd name="T4" fmla="*/ 259 w 325"/>
                  <a:gd name="T5" fmla="*/ 50 h 385"/>
                  <a:gd name="T6" fmla="*/ 298 w 325"/>
                  <a:gd name="T7" fmla="*/ 144 h 385"/>
                  <a:gd name="T8" fmla="*/ 295 w 325"/>
                  <a:gd name="T9" fmla="*/ 164 h 385"/>
                  <a:gd name="T10" fmla="*/ 305 w 325"/>
                  <a:gd name="T11" fmla="*/ 194 h 385"/>
                  <a:gd name="T12" fmla="*/ 294 w 325"/>
                  <a:gd name="T13" fmla="*/ 257 h 385"/>
                  <a:gd name="T14" fmla="*/ 280 w 325"/>
                  <a:gd name="T15" fmla="*/ 273 h 385"/>
                  <a:gd name="T16" fmla="*/ 182 w 325"/>
                  <a:gd name="T17" fmla="*/ 375 h 385"/>
                  <a:gd name="T18" fmla="*/ 75 w 325"/>
                  <a:gd name="T19" fmla="*/ 336 h 385"/>
                  <a:gd name="T20" fmla="*/ 40 w 325"/>
                  <a:gd name="T21" fmla="*/ 270 h 385"/>
                  <a:gd name="T22" fmla="*/ 29 w 325"/>
                  <a:gd name="T23" fmla="*/ 256 h 385"/>
                  <a:gd name="T24" fmla="*/ 18 w 325"/>
                  <a:gd name="T25" fmla="*/ 197 h 385"/>
                  <a:gd name="T26" fmla="*/ 23 w 325"/>
                  <a:gd name="T27" fmla="*/ 174 h 385"/>
                  <a:gd name="T28" fmla="*/ 19 w 325"/>
                  <a:gd name="T29" fmla="*/ 100 h 385"/>
                  <a:gd name="T30" fmla="*/ 76 w 325"/>
                  <a:gd name="T31" fmla="*/ 28 h 385"/>
                  <a:gd name="T32" fmla="*/ 184 w 325"/>
                  <a:gd name="T33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5" h="385">
                    <a:moveTo>
                      <a:pt x="184" y="0"/>
                    </a:moveTo>
                    <a:cubicBezTo>
                      <a:pt x="226" y="0"/>
                      <a:pt x="240" y="9"/>
                      <a:pt x="253" y="43"/>
                    </a:cubicBezTo>
                    <a:cubicBezTo>
                      <a:pt x="255" y="46"/>
                      <a:pt x="257" y="49"/>
                      <a:pt x="259" y="50"/>
                    </a:cubicBezTo>
                    <a:cubicBezTo>
                      <a:pt x="294" y="73"/>
                      <a:pt x="302" y="106"/>
                      <a:pt x="298" y="144"/>
                    </a:cubicBezTo>
                    <a:cubicBezTo>
                      <a:pt x="297" y="151"/>
                      <a:pt x="296" y="157"/>
                      <a:pt x="295" y="164"/>
                    </a:cubicBezTo>
                    <a:cubicBezTo>
                      <a:pt x="293" y="176"/>
                      <a:pt x="292" y="184"/>
                      <a:pt x="305" y="194"/>
                    </a:cubicBezTo>
                    <a:cubicBezTo>
                      <a:pt x="325" y="209"/>
                      <a:pt x="318" y="245"/>
                      <a:pt x="294" y="257"/>
                    </a:cubicBezTo>
                    <a:cubicBezTo>
                      <a:pt x="286" y="260"/>
                      <a:pt x="282" y="265"/>
                      <a:pt x="280" y="273"/>
                    </a:cubicBezTo>
                    <a:cubicBezTo>
                      <a:pt x="265" y="323"/>
                      <a:pt x="237" y="362"/>
                      <a:pt x="182" y="375"/>
                    </a:cubicBezTo>
                    <a:cubicBezTo>
                      <a:pt x="138" y="385"/>
                      <a:pt x="101" y="371"/>
                      <a:pt x="75" y="336"/>
                    </a:cubicBezTo>
                    <a:cubicBezTo>
                      <a:pt x="60" y="316"/>
                      <a:pt x="52" y="292"/>
                      <a:pt x="40" y="270"/>
                    </a:cubicBezTo>
                    <a:cubicBezTo>
                      <a:pt x="38" y="265"/>
                      <a:pt x="34" y="259"/>
                      <a:pt x="29" y="256"/>
                    </a:cubicBezTo>
                    <a:cubicBezTo>
                      <a:pt x="6" y="243"/>
                      <a:pt x="0" y="217"/>
                      <a:pt x="18" y="197"/>
                    </a:cubicBezTo>
                    <a:cubicBezTo>
                      <a:pt x="25" y="189"/>
                      <a:pt x="24" y="183"/>
                      <a:pt x="23" y="174"/>
                    </a:cubicBezTo>
                    <a:cubicBezTo>
                      <a:pt x="21" y="150"/>
                      <a:pt x="17" y="125"/>
                      <a:pt x="19" y="100"/>
                    </a:cubicBezTo>
                    <a:cubicBezTo>
                      <a:pt x="23" y="66"/>
                      <a:pt x="45" y="42"/>
                      <a:pt x="76" y="28"/>
                    </a:cubicBezTo>
                    <a:cubicBezTo>
                      <a:pt x="111" y="12"/>
                      <a:pt x="149" y="2"/>
                      <a:pt x="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"/>
              <p:cNvSpPr>
                <a:spLocks/>
              </p:cNvSpPr>
              <p:nvPr/>
            </p:nvSpPr>
            <p:spPr bwMode="auto">
              <a:xfrm>
                <a:off x="563" y="2291"/>
                <a:ext cx="39" cy="28"/>
              </a:xfrm>
              <a:custGeom>
                <a:avLst/>
                <a:gdLst>
                  <a:gd name="T0" fmla="*/ 48 w 128"/>
                  <a:gd name="T1" fmla="*/ 72 h 93"/>
                  <a:gd name="T2" fmla="*/ 111 w 128"/>
                  <a:gd name="T3" fmla="*/ 5 h 93"/>
                  <a:gd name="T4" fmla="*/ 128 w 128"/>
                  <a:gd name="T5" fmla="*/ 0 h 93"/>
                  <a:gd name="T6" fmla="*/ 123 w 128"/>
                  <a:gd name="T7" fmla="*/ 18 h 93"/>
                  <a:gd name="T8" fmla="*/ 57 w 128"/>
                  <a:gd name="T9" fmla="*/ 83 h 93"/>
                  <a:gd name="T10" fmla="*/ 35 w 128"/>
                  <a:gd name="T11" fmla="*/ 84 h 93"/>
                  <a:gd name="T12" fmla="*/ 3 w 128"/>
                  <a:gd name="T13" fmla="*/ 50 h 93"/>
                  <a:gd name="T14" fmla="*/ 2 w 128"/>
                  <a:gd name="T15" fmla="*/ 37 h 93"/>
                  <a:gd name="T16" fmla="*/ 15 w 128"/>
                  <a:gd name="T17" fmla="*/ 38 h 93"/>
                  <a:gd name="T18" fmla="*/ 48 w 128"/>
                  <a:gd name="T19" fmla="*/ 7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93">
                    <a:moveTo>
                      <a:pt x="48" y="72"/>
                    </a:moveTo>
                    <a:cubicBezTo>
                      <a:pt x="70" y="48"/>
                      <a:pt x="90" y="26"/>
                      <a:pt x="111" y="5"/>
                    </a:cubicBezTo>
                    <a:cubicBezTo>
                      <a:pt x="115" y="1"/>
                      <a:pt x="122" y="2"/>
                      <a:pt x="128" y="0"/>
                    </a:cubicBezTo>
                    <a:cubicBezTo>
                      <a:pt x="127" y="6"/>
                      <a:pt x="127" y="14"/>
                      <a:pt x="123" y="18"/>
                    </a:cubicBezTo>
                    <a:cubicBezTo>
                      <a:pt x="101" y="40"/>
                      <a:pt x="79" y="61"/>
                      <a:pt x="57" y="83"/>
                    </a:cubicBezTo>
                    <a:cubicBezTo>
                      <a:pt x="49" y="91"/>
                      <a:pt x="43" y="93"/>
                      <a:pt x="35" y="84"/>
                    </a:cubicBezTo>
                    <a:cubicBezTo>
                      <a:pt x="25" y="72"/>
                      <a:pt x="13" y="62"/>
                      <a:pt x="3" y="50"/>
                    </a:cubicBezTo>
                    <a:cubicBezTo>
                      <a:pt x="0" y="48"/>
                      <a:pt x="2" y="41"/>
                      <a:pt x="2" y="37"/>
                    </a:cubicBezTo>
                    <a:cubicBezTo>
                      <a:pt x="6" y="37"/>
                      <a:pt x="13" y="35"/>
                      <a:pt x="15" y="38"/>
                    </a:cubicBezTo>
                    <a:cubicBezTo>
                      <a:pt x="26" y="47"/>
                      <a:pt x="35" y="58"/>
                      <a:pt x="48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0" name="Group 4"/>
            <p:cNvGrpSpPr>
              <a:grpSpLocks noChangeAspect="1"/>
            </p:cNvGrpSpPr>
            <p:nvPr/>
          </p:nvGrpSpPr>
          <p:grpSpPr bwMode="auto">
            <a:xfrm>
              <a:off x="5448885" y="3066378"/>
              <a:ext cx="366878" cy="399704"/>
              <a:chOff x="428" y="2135"/>
              <a:chExt cx="190" cy="207"/>
            </a:xfrm>
          </p:grpSpPr>
          <p:sp>
            <p:nvSpPr>
              <p:cNvPr id="20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28" y="2135"/>
                <a:ext cx="19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"/>
              <p:cNvSpPr>
                <a:spLocks/>
              </p:cNvSpPr>
              <p:nvPr/>
            </p:nvSpPr>
            <p:spPr bwMode="auto">
              <a:xfrm>
                <a:off x="427" y="2254"/>
                <a:ext cx="132" cy="90"/>
              </a:xfrm>
              <a:custGeom>
                <a:avLst/>
                <a:gdLst>
                  <a:gd name="T0" fmla="*/ 437 w 437"/>
                  <a:gd name="T1" fmla="*/ 42 h 297"/>
                  <a:gd name="T2" fmla="*/ 402 w 437"/>
                  <a:gd name="T3" fmla="*/ 265 h 297"/>
                  <a:gd name="T4" fmla="*/ 360 w 437"/>
                  <a:gd name="T5" fmla="*/ 275 h 297"/>
                  <a:gd name="T6" fmla="*/ 21 w 437"/>
                  <a:gd name="T7" fmla="*/ 236 h 297"/>
                  <a:gd name="T8" fmla="*/ 4 w 437"/>
                  <a:gd name="T9" fmla="*/ 207 h 297"/>
                  <a:gd name="T10" fmla="*/ 4 w 437"/>
                  <a:gd name="T11" fmla="*/ 162 h 297"/>
                  <a:gd name="T12" fmla="*/ 55 w 437"/>
                  <a:gd name="T13" fmla="*/ 53 h 297"/>
                  <a:gd name="T14" fmla="*/ 178 w 437"/>
                  <a:gd name="T15" fmla="*/ 3 h 297"/>
                  <a:gd name="T16" fmla="*/ 189 w 437"/>
                  <a:gd name="T17" fmla="*/ 6 h 297"/>
                  <a:gd name="T18" fmla="*/ 316 w 437"/>
                  <a:gd name="T19" fmla="*/ 7 h 297"/>
                  <a:gd name="T20" fmla="*/ 330 w 437"/>
                  <a:gd name="T21" fmla="*/ 1 h 297"/>
                  <a:gd name="T22" fmla="*/ 437 w 437"/>
                  <a:gd name="T23" fmla="*/ 4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7" h="297">
                    <a:moveTo>
                      <a:pt x="437" y="42"/>
                    </a:moveTo>
                    <a:cubicBezTo>
                      <a:pt x="353" y="119"/>
                      <a:pt x="346" y="165"/>
                      <a:pt x="402" y="265"/>
                    </a:cubicBezTo>
                    <a:cubicBezTo>
                      <a:pt x="388" y="268"/>
                      <a:pt x="374" y="272"/>
                      <a:pt x="360" y="275"/>
                    </a:cubicBezTo>
                    <a:cubicBezTo>
                      <a:pt x="243" y="297"/>
                      <a:pt x="130" y="288"/>
                      <a:pt x="21" y="236"/>
                    </a:cubicBezTo>
                    <a:cubicBezTo>
                      <a:pt x="8" y="230"/>
                      <a:pt x="3" y="222"/>
                      <a:pt x="4" y="207"/>
                    </a:cubicBezTo>
                    <a:cubicBezTo>
                      <a:pt x="5" y="192"/>
                      <a:pt x="5" y="177"/>
                      <a:pt x="4" y="162"/>
                    </a:cubicBezTo>
                    <a:cubicBezTo>
                      <a:pt x="0" y="116"/>
                      <a:pt x="23" y="82"/>
                      <a:pt x="55" y="53"/>
                    </a:cubicBezTo>
                    <a:cubicBezTo>
                      <a:pt x="90" y="21"/>
                      <a:pt x="134" y="11"/>
                      <a:pt x="178" y="3"/>
                    </a:cubicBezTo>
                    <a:cubicBezTo>
                      <a:pt x="181" y="2"/>
                      <a:pt x="186" y="4"/>
                      <a:pt x="189" y="6"/>
                    </a:cubicBezTo>
                    <a:cubicBezTo>
                      <a:pt x="228" y="34"/>
                      <a:pt x="276" y="34"/>
                      <a:pt x="316" y="7"/>
                    </a:cubicBezTo>
                    <a:cubicBezTo>
                      <a:pt x="320" y="4"/>
                      <a:pt x="326" y="0"/>
                      <a:pt x="330" y="1"/>
                    </a:cubicBezTo>
                    <a:cubicBezTo>
                      <a:pt x="369" y="7"/>
                      <a:pt x="404" y="20"/>
                      <a:pt x="437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"/>
              <p:cNvSpPr>
                <a:spLocks/>
              </p:cNvSpPr>
              <p:nvPr/>
            </p:nvSpPr>
            <p:spPr bwMode="auto">
              <a:xfrm>
                <a:off x="455" y="2135"/>
                <a:ext cx="98" cy="116"/>
              </a:xfrm>
              <a:custGeom>
                <a:avLst/>
                <a:gdLst>
                  <a:gd name="T0" fmla="*/ 184 w 325"/>
                  <a:gd name="T1" fmla="*/ 0 h 385"/>
                  <a:gd name="T2" fmla="*/ 253 w 325"/>
                  <a:gd name="T3" fmla="*/ 43 h 385"/>
                  <a:gd name="T4" fmla="*/ 259 w 325"/>
                  <a:gd name="T5" fmla="*/ 50 h 385"/>
                  <a:gd name="T6" fmla="*/ 298 w 325"/>
                  <a:gd name="T7" fmla="*/ 144 h 385"/>
                  <a:gd name="T8" fmla="*/ 295 w 325"/>
                  <a:gd name="T9" fmla="*/ 164 h 385"/>
                  <a:gd name="T10" fmla="*/ 305 w 325"/>
                  <a:gd name="T11" fmla="*/ 194 h 385"/>
                  <a:gd name="T12" fmla="*/ 294 w 325"/>
                  <a:gd name="T13" fmla="*/ 257 h 385"/>
                  <a:gd name="T14" fmla="*/ 280 w 325"/>
                  <a:gd name="T15" fmla="*/ 273 h 385"/>
                  <a:gd name="T16" fmla="*/ 182 w 325"/>
                  <a:gd name="T17" fmla="*/ 375 h 385"/>
                  <a:gd name="T18" fmla="*/ 75 w 325"/>
                  <a:gd name="T19" fmla="*/ 336 h 385"/>
                  <a:gd name="T20" fmla="*/ 40 w 325"/>
                  <a:gd name="T21" fmla="*/ 270 h 385"/>
                  <a:gd name="T22" fmla="*/ 29 w 325"/>
                  <a:gd name="T23" fmla="*/ 256 h 385"/>
                  <a:gd name="T24" fmla="*/ 18 w 325"/>
                  <a:gd name="T25" fmla="*/ 197 h 385"/>
                  <a:gd name="T26" fmla="*/ 23 w 325"/>
                  <a:gd name="T27" fmla="*/ 174 h 385"/>
                  <a:gd name="T28" fmla="*/ 19 w 325"/>
                  <a:gd name="T29" fmla="*/ 100 h 385"/>
                  <a:gd name="T30" fmla="*/ 76 w 325"/>
                  <a:gd name="T31" fmla="*/ 28 h 385"/>
                  <a:gd name="T32" fmla="*/ 184 w 325"/>
                  <a:gd name="T33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5" h="385">
                    <a:moveTo>
                      <a:pt x="184" y="0"/>
                    </a:moveTo>
                    <a:cubicBezTo>
                      <a:pt x="226" y="0"/>
                      <a:pt x="240" y="9"/>
                      <a:pt x="253" y="43"/>
                    </a:cubicBezTo>
                    <a:cubicBezTo>
                      <a:pt x="255" y="46"/>
                      <a:pt x="257" y="49"/>
                      <a:pt x="259" y="50"/>
                    </a:cubicBezTo>
                    <a:cubicBezTo>
                      <a:pt x="294" y="73"/>
                      <a:pt x="302" y="106"/>
                      <a:pt x="298" y="144"/>
                    </a:cubicBezTo>
                    <a:cubicBezTo>
                      <a:pt x="297" y="151"/>
                      <a:pt x="296" y="157"/>
                      <a:pt x="295" y="164"/>
                    </a:cubicBezTo>
                    <a:cubicBezTo>
                      <a:pt x="293" y="176"/>
                      <a:pt x="292" y="184"/>
                      <a:pt x="305" y="194"/>
                    </a:cubicBezTo>
                    <a:cubicBezTo>
                      <a:pt x="325" y="209"/>
                      <a:pt x="318" y="245"/>
                      <a:pt x="294" y="257"/>
                    </a:cubicBezTo>
                    <a:cubicBezTo>
                      <a:pt x="286" y="260"/>
                      <a:pt x="282" y="265"/>
                      <a:pt x="280" y="273"/>
                    </a:cubicBezTo>
                    <a:cubicBezTo>
                      <a:pt x="265" y="323"/>
                      <a:pt x="237" y="362"/>
                      <a:pt x="182" y="375"/>
                    </a:cubicBezTo>
                    <a:cubicBezTo>
                      <a:pt x="138" y="385"/>
                      <a:pt x="101" y="371"/>
                      <a:pt x="75" y="336"/>
                    </a:cubicBezTo>
                    <a:cubicBezTo>
                      <a:pt x="60" y="316"/>
                      <a:pt x="52" y="292"/>
                      <a:pt x="40" y="270"/>
                    </a:cubicBezTo>
                    <a:cubicBezTo>
                      <a:pt x="38" y="265"/>
                      <a:pt x="34" y="259"/>
                      <a:pt x="29" y="256"/>
                    </a:cubicBezTo>
                    <a:cubicBezTo>
                      <a:pt x="6" y="243"/>
                      <a:pt x="0" y="217"/>
                      <a:pt x="18" y="197"/>
                    </a:cubicBezTo>
                    <a:cubicBezTo>
                      <a:pt x="25" y="189"/>
                      <a:pt x="24" y="183"/>
                      <a:pt x="23" y="174"/>
                    </a:cubicBezTo>
                    <a:cubicBezTo>
                      <a:pt x="21" y="150"/>
                      <a:pt x="17" y="125"/>
                      <a:pt x="19" y="100"/>
                    </a:cubicBezTo>
                    <a:cubicBezTo>
                      <a:pt x="23" y="66"/>
                      <a:pt x="45" y="42"/>
                      <a:pt x="76" y="28"/>
                    </a:cubicBezTo>
                    <a:cubicBezTo>
                      <a:pt x="111" y="12"/>
                      <a:pt x="149" y="2"/>
                      <a:pt x="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"/>
              <p:cNvSpPr>
                <a:spLocks noEditPoints="1"/>
              </p:cNvSpPr>
              <p:nvPr/>
            </p:nvSpPr>
            <p:spPr bwMode="auto">
              <a:xfrm>
                <a:off x="543" y="2267"/>
                <a:ext cx="75" cy="75"/>
              </a:xfrm>
              <a:custGeom>
                <a:avLst/>
                <a:gdLst>
                  <a:gd name="T0" fmla="*/ 124 w 248"/>
                  <a:gd name="T1" fmla="*/ 248 h 248"/>
                  <a:gd name="T2" fmla="*/ 0 w 248"/>
                  <a:gd name="T3" fmla="*/ 124 h 248"/>
                  <a:gd name="T4" fmla="*/ 123 w 248"/>
                  <a:gd name="T5" fmla="*/ 0 h 248"/>
                  <a:gd name="T6" fmla="*/ 248 w 248"/>
                  <a:gd name="T7" fmla="*/ 123 h 248"/>
                  <a:gd name="T8" fmla="*/ 124 w 248"/>
                  <a:gd name="T9" fmla="*/ 248 h 248"/>
                  <a:gd name="T10" fmla="*/ 115 w 248"/>
                  <a:gd name="T11" fmla="*/ 149 h 248"/>
                  <a:gd name="T12" fmla="*/ 82 w 248"/>
                  <a:gd name="T13" fmla="*/ 115 h 248"/>
                  <a:gd name="T14" fmla="*/ 69 w 248"/>
                  <a:gd name="T15" fmla="*/ 114 h 248"/>
                  <a:gd name="T16" fmla="*/ 70 w 248"/>
                  <a:gd name="T17" fmla="*/ 127 h 248"/>
                  <a:gd name="T18" fmla="*/ 102 w 248"/>
                  <a:gd name="T19" fmla="*/ 161 h 248"/>
                  <a:gd name="T20" fmla="*/ 124 w 248"/>
                  <a:gd name="T21" fmla="*/ 160 h 248"/>
                  <a:gd name="T22" fmla="*/ 190 w 248"/>
                  <a:gd name="T23" fmla="*/ 95 h 248"/>
                  <a:gd name="T24" fmla="*/ 195 w 248"/>
                  <a:gd name="T25" fmla="*/ 77 h 248"/>
                  <a:gd name="T26" fmla="*/ 178 w 248"/>
                  <a:gd name="T27" fmla="*/ 82 h 248"/>
                  <a:gd name="T28" fmla="*/ 115 w 248"/>
                  <a:gd name="T29" fmla="*/ 149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8" h="248">
                    <a:moveTo>
                      <a:pt x="124" y="248"/>
                    </a:moveTo>
                    <a:cubicBezTo>
                      <a:pt x="56" y="248"/>
                      <a:pt x="0" y="192"/>
                      <a:pt x="0" y="124"/>
                    </a:cubicBezTo>
                    <a:cubicBezTo>
                      <a:pt x="1" y="56"/>
                      <a:pt x="56" y="0"/>
                      <a:pt x="123" y="0"/>
                    </a:cubicBezTo>
                    <a:cubicBezTo>
                      <a:pt x="192" y="0"/>
                      <a:pt x="247" y="55"/>
                      <a:pt x="248" y="123"/>
                    </a:cubicBezTo>
                    <a:cubicBezTo>
                      <a:pt x="248" y="191"/>
                      <a:pt x="193" y="247"/>
                      <a:pt x="124" y="248"/>
                    </a:cubicBezTo>
                    <a:close/>
                    <a:moveTo>
                      <a:pt x="115" y="149"/>
                    </a:moveTo>
                    <a:cubicBezTo>
                      <a:pt x="102" y="135"/>
                      <a:pt x="93" y="124"/>
                      <a:pt x="82" y="115"/>
                    </a:cubicBezTo>
                    <a:cubicBezTo>
                      <a:pt x="80" y="112"/>
                      <a:pt x="73" y="114"/>
                      <a:pt x="69" y="114"/>
                    </a:cubicBezTo>
                    <a:cubicBezTo>
                      <a:pt x="69" y="118"/>
                      <a:pt x="67" y="125"/>
                      <a:pt x="70" y="127"/>
                    </a:cubicBezTo>
                    <a:cubicBezTo>
                      <a:pt x="80" y="139"/>
                      <a:pt x="92" y="149"/>
                      <a:pt x="102" y="161"/>
                    </a:cubicBezTo>
                    <a:cubicBezTo>
                      <a:pt x="110" y="170"/>
                      <a:pt x="116" y="168"/>
                      <a:pt x="124" y="160"/>
                    </a:cubicBezTo>
                    <a:cubicBezTo>
                      <a:pt x="146" y="138"/>
                      <a:pt x="168" y="117"/>
                      <a:pt x="190" y="95"/>
                    </a:cubicBezTo>
                    <a:cubicBezTo>
                      <a:pt x="194" y="91"/>
                      <a:pt x="194" y="83"/>
                      <a:pt x="195" y="77"/>
                    </a:cubicBezTo>
                    <a:cubicBezTo>
                      <a:pt x="189" y="79"/>
                      <a:pt x="182" y="78"/>
                      <a:pt x="178" y="82"/>
                    </a:cubicBezTo>
                    <a:cubicBezTo>
                      <a:pt x="157" y="103"/>
                      <a:pt x="137" y="125"/>
                      <a:pt x="115" y="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"/>
              <p:cNvSpPr>
                <a:spLocks/>
              </p:cNvSpPr>
              <p:nvPr/>
            </p:nvSpPr>
            <p:spPr bwMode="auto">
              <a:xfrm>
                <a:off x="563" y="2291"/>
                <a:ext cx="39" cy="28"/>
              </a:xfrm>
              <a:custGeom>
                <a:avLst/>
                <a:gdLst>
                  <a:gd name="T0" fmla="*/ 48 w 128"/>
                  <a:gd name="T1" fmla="*/ 72 h 93"/>
                  <a:gd name="T2" fmla="*/ 111 w 128"/>
                  <a:gd name="T3" fmla="*/ 5 h 93"/>
                  <a:gd name="T4" fmla="*/ 128 w 128"/>
                  <a:gd name="T5" fmla="*/ 0 h 93"/>
                  <a:gd name="T6" fmla="*/ 123 w 128"/>
                  <a:gd name="T7" fmla="*/ 18 h 93"/>
                  <a:gd name="T8" fmla="*/ 57 w 128"/>
                  <a:gd name="T9" fmla="*/ 83 h 93"/>
                  <a:gd name="T10" fmla="*/ 35 w 128"/>
                  <a:gd name="T11" fmla="*/ 84 h 93"/>
                  <a:gd name="T12" fmla="*/ 3 w 128"/>
                  <a:gd name="T13" fmla="*/ 50 h 93"/>
                  <a:gd name="T14" fmla="*/ 2 w 128"/>
                  <a:gd name="T15" fmla="*/ 37 h 93"/>
                  <a:gd name="T16" fmla="*/ 15 w 128"/>
                  <a:gd name="T17" fmla="*/ 38 h 93"/>
                  <a:gd name="T18" fmla="*/ 48 w 128"/>
                  <a:gd name="T19" fmla="*/ 7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93">
                    <a:moveTo>
                      <a:pt x="48" y="72"/>
                    </a:moveTo>
                    <a:cubicBezTo>
                      <a:pt x="70" y="48"/>
                      <a:pt x="90" y="26"/>
                      <a:pt x="111" y="5"/>
                    </a:cubicBezTo>
                    <a:cubicBezTo>
                      <a:pt x="115" y="1"/>
                      <a:pt x="122" y="2"/>
                      <a:pt x="128" y="0"/>
                    </a:cubicBezTo>
                    <a:cubicBezTo>
                      <a:pt x="127" y="6"/>
                      <a:pt x="127" y="14"/>
                      <a:pt x="123" y="18"/>
                    </a:cubicBezTo>
                    <a:cubicBezTo>
                      <a:pt x="101" y="40"/>
                      <a:pt x="79" y="61"/>
                      <a:pt x="57" y="83"/>
                    </a:cubicBezTo>
                    <a:cubicBezTo>
                      <a:pt x="49" y="91"/>
                      <a:pt x="43" y="93"/>
                      <a:pt x="35" y="84"/>
                    </a:cubicBezTo>
                    <a:cubicBezTo>
                      <a:pt x="25" y="72"/>
                      <a:pt x="13" y="62"/>
                      <a:pt x="3" y="50"/>
                    </a:cubicBezTo>
                    <a:cubicBezTo>
                      <a:pt x="0" y="48"/>
                      <a:pt x="2" y="41"/>
                      <a:pt x="2" y="37"/>
                    </a:cubicBezTo>
                    <a:cubicBezTo>
                      <a:pt x="6" y="37"/>
                      <a:pt x="13" y="35"/>
                      <a:pt x="15" y="38"/>
                    </a:cubicBezTo>
                    <a:cubicBezTo>
                      <a:pt x="26" y="47"/>
                      <a:pt x="35" y="58"/>
                      <a:pt x="48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5087637" y="2402676"/>
              <a:ext cx="272262" cy="38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 noEditPoints="1"/>
            </p:cNvSpPr>
            <p:nvPr/>
          </p:nvSpPr>
          <p:spPr bwMode="auto">
            <a:xfrm>
              <a:off x="4907391" y="3316415"/>
              <a:ext cx="149665" cy="149665"/>
            </a:xfrm>
            <a:custGeom>
              <a:avLst/>
              <a:gdLst>
                <a:gd name="T0" fmla="*/ 131 w 258"/>
                <a:gd name="T1" fmla="*/ 254 h 258"/>
                <a:gd name="T2" fmla="*/ 4 w 258"/>
                <a:gd name="T3" fmla="*/ 137 h 258"/>
                <a:gd name="T4" fmla="*/ 115 w 258"/>
                <a:gd name="T5" fmla="*/ 7 h 258"/>
                <a:gd name="T6" fmla="*/ 252 w 258"/>
                <a:gd name="T7" fmla="*/ 119 h 258"/>
                <a:gd name="T8" fmla="*/ 131 w 258"/>
                <a:gd name="T9" fmla="*/ 254 h 258"/>
                <a:gd name="T10" fmla="*/ 133 w 258"/>
                <a:gd name="T11" fmla="*/ 122 h 258"/>
                <a:gd name="T12" fmla="*/ 105 w 258"/>
                <a:gd name="T13" fmla="*/ 90 h 258"/>
                <a:gd name="T14" fmla="*/ 89 w 258"/>
                <a:gd name="T15" fmla="*/ 86 h 258"/>
                <a:gd name="T16" fmla="*/ 93 w 258"/>
                <a:gd name="T17" fmla="*/ 102 h 258"/>
                <a:gd name="T18" fmla="*/ 124 w 258"/>
                <a:gd name="T19" fmla="*/ 129 h 258"/>
                <a:gd name="T20" fmla="*/ 94 w 258"/>
                <a:gd name="T21" fmla="*/ 158 h 258"/>
                <a:gd name="T22" fmla="*/ 89 w 258"/>
                <a:gd name="T23" fmla="*/ 174 h 258"/>
                <a:gd name="T24" fmla="*/ 105 w 258"/>
                <a:gd name="T25" fmla="*/ 170 h 258"/>
                <a:gd name="T26" fmla="*/ 130 w 258"/>
                <a:gd name="T27" fmla="*/ 140 h 258"/>
                <a:gd name="T28" fmla="*/ 161 w 258"/>
                <a:gd name="T29" fmla="*/ 169 h 258"/>
                <a:gd name="T30" fmla="*/ 177 w 258"/>
                <a:gd name="T31" fmla="*/ 174 h 258"/>
                <a:gd name="T32" fmla="*/ 172 w 258"/>
                <a:gd name="T33" fmla="*/ 157 h 258"/>
                <a:gd name="T34" fmla="*/ 145 w 258"/>
                <a:gd name="T35" fmla="*/ 128 h 258"/>
                <a:gd name="T36" fmla="*/ 174 w 258"/>
                <a:gd name="T37" fmla="*/ 101 h 258"/>
                <a:gd name="T38" fmla="*/ 177 w 258"/>
                <a:gd name="T39" fmla="*/ 86 h 258"/>
                <a:gd name="T40" fmla="*/ 162 w 258"/>
                <a:gd name="T41" fmla="*/ 90 h 258"/>
                <a:gd name="T42" fmla="*/ 133 w 258"/>
                <a:gd name="T43" fmla="*/ 12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58">
                  <a:moveTo>
                    <a:pt x="131" y="254"/>
                  </a:moveTo>
                  <a:cubicBezTo>
                    <a:pt x="67" y="258"/>
                    <a:pt x="9" y="205"/>
                    <a:pt x="4" y="137"/>
                  </a:cubicBezTo>
                  <a:cubicBezTo>
                    <a:pt x="0" y="73"/>
                    <a:pt x="53" y="12"/>
                    <a:pt x="115" y="7"/>
                  </a:cubicBezTo>
                  <a:cubicBezTo>
                    <a:pt x="190" y="0"/>
                    <a:pt x="247" y="56"/>
                    <a:pt x="252" y="119"/>
                  </a:cubicBezTo>
                  <a:cubicBezTo>
                    <a:pt x="258" y="193"/>
                    <a:pt x="200" y="254"/>
                    <a:pt x="131" y="254"/>
                  </a:cubicBezTo>
                  <a:close/>
                  <a:moveTo>
                    <a:pt x="133" y="122"/>
                  </a:moveTo>
                  <a:cubicBezTo>
                    <a:pt x="122" y="109"/>
                    <a:pt x="114" y="99"/>
                    <a:pt x="105" y="90"/>
                  </a:cubicBezTo>
                  <a:cubicBezTo>
                    <a:pt x="101" y="87"/>
                    <a:pt x="95" y="87"/>
                    <a:pt x="89" y="86"/>
                  </a:cubicBezTo>
                  <a:cubicBezTo>
                    <a:pt x="91" y="91"/>
                    <a:pt x="90" y="99"/>
                    <a:pt x="93" y="102"/>
                  </a:cubicBezTo>
                  <a:cubicBezTo>
                    <a:pt x="102" y="112"/>
                    <a:pt x="112" y="119"/>
                    <a:pt x="124" y="129"/>
                  </a:cubicBezTo>
                  <a:cubicBezTo>
                    <a:pt x="111" y="141"/>
                    <a:pt x="102" y="149"/>
                    <a:pt x="94" y="158"/>
                  </a:cubicBezTo>
                  <a:cubicBezTo>
                    <a:pt x="90" y="162"/>
                    <a:pt x="90" y="169"/>
                    <a:pt x="89" y="174"/>
                  </a:cubicBezTo>
                  <a:cubicBezTo>
                    <a:pt x="95" y="173"/>
                    <a:pt x="102" y="173"/>
                    <a:pt x="105" y="170"/>
                  </a:cubicBezTo>
                  <a:cubicBezTo>
                    <a:pt x="114" y="161"/>
                    <a:pt x="122" y="150"/>
                    <a:pt x="130" y="140"/>
                  </a:cubicBezTo>
                  <a:cubicBezTo>
                    <a:pt x="143" y="153"/>
                    <a:pt x="151" y="161"/>
                    <a:pt x="161" y="169"/>
                  </a:cubicBezTo>
                  <a:cubicBezTo>
                    <a:pt x="165" y="172"/>
                    <a:pt x="172" y="172"/>
                    <a:pt x="177" y="174"/>
                  </a:cubicBezTo>
                  <a:cubicBezTo>
                    <a:pt x="176" y="168"/>
                    <a:pt x="176" y="161"/>
                    <a:pt x="172" y="157"/>
                  </a:cubicBezTo>
                  <a:cubicBezTo>
                    <a:pt x="165" y="147"/>
                    <a:pt x="156" y="139"/>
                    <a:pt x="145" y="128"/>
                  </a:cubicBezTo>
                  <a:cubicBezTo>
                    <a:pt x="155" y="119"/>
                    <a:pt x="165" y="111"/>
                    <a:pt x="174" y="101"/>
                  </a:cubicBezTo>
                  <a:cubicBezTo>
                    <a:pt x="177" y="98"/>
                    <a:pt x="176" y="91"/>
                    <a:pt x="177" y="86"/>
                  </a:cubicBezTo>
                  <a:cubicBezTo>
                    <a:pt x="172" y="87"/>
                    <a:pt x="165" y="87"/>
                    <a:pt x="162" y="90"/>
                  </a:cubicBezTo>
                  <a:cubicBezTo>
                    <a:pt x="152" y="99"/>
                    <a:pt x="144" y="109"/>
                    <a:pt x="133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2" name="Group 52"/>
            <p:cNvGrpSpPr>
              <a:grpSpLocks noChangeAspect="1"/>
            </p:cNvGrpSpPr>
            <p:nvPr/>
          </p:nvGrpSpPr>
          <p:grpSpPr bwMode="auto">
            <a:xfrm>
              <a:off x="5002604" y="2379996"/>
              <a:ext cx="485318" cy="405802"/>
              <a:chOff x="4761" y="1100"/>
              <a:chExt cx="177" cy="148"/>
            </a:xfrm>
          </p:grpSpPr>
          <p:sp>
            <p:nvSpPr>
              <p:cNvPr id="253" name="AutoShape 51"/>
              <p:cNvSpPr>
                <a:spLocks noChangeAspect="1" noChangeArrowheads="1" noTextEdit="1"/>
              </p:cNvSpPr>
              <p:nvPr/>
            </p:nvSpPr>
            <p:spPr bwMode="auto">
              <a:xfrm>
                <a:off x="4761" y="1100"/>
                <a:ext cx="176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3"/>
              <p:cNvSpPr>
                <a:spLocks noEditPoints="1"/>
              </p:cNvSpPr>
              <p:nvPr/>
            </p:nvSpPr>
            <p:spPr bwMode="auto">
              <a:xfrm>
                <a:off x="4762" y="1138"/>
                <a:ext cx="176" cy="110"/>
              </a:xfrm>
              <a:custGeom>
                <a:avLst/>
                <a:gdLst>
                  <a:gd name="T0" fmla="*/ 443 w 888"/>
                  <a:gd name="T1" fmla="*/ 552 h 552"/>
                  <a:gd name="T2" fmla="*/ 52 w 888"/>
                  <a:gd name="T3" fmla="*/ 552 h 552"/>
                  <a:gd name="T4" fmla="*/ 0 w 888"/>
                  <a:gd name="T5" fmla="*/ 501 h 552"/>
                  <a:gd name="T6" fmla="*/ 0 w 888"/>
                  <a:gd name="T7" fmla="*/ 99 h 552"/>
                  <a:gd name="T8" fmla="*/ 51 w 888"/>
                  <a:gd name="T9" fmla="*/ 48 h 552"/>
                  <a:gd name="T10" fmla="*/ 371 w 888"/>
                  <a:gd name="T11" fmla="*/ 48 h 552"/>
                  <a:gd name="T12" fmla="*/ 398 w 888"/>
                  <a:gd name="T13" fmla="*/ 41 h 552"/>
                  <a:gd name="T14" fmla="*/ 561 w 888"/>
                  <a:gd name="T15" fmla="*/ 2 h 552"/>
                  <a:gd name="T16" fmla="*/ 834 w 888"/>
                  <a:gd name="T17" fmla="*/ 3 h 552"/>
                  <a:gd name="T18" fmla="*/ 888 w 888"/>
                  <a:gd name="T19" fmla="*/ 57 h 552"/>
                  <a:gd name="T20" fmla="*/ 888 w 888"/>
                  <a:gd name="T21" fmla="*/ 500 h 552"/>
                  <a:gd name="T22" fmla="*/ 836 w 888"/>
                  <a:gd name="T23" fmla="*/ 552 h 552"/>
                  <a:gd name="T24" fmla="*/ 443 w 888"/>
                  <a:gd name="T25" fmla="*/ 552 h 552"/>
                  <a:gd name="T26" fmla="*/ 445 w 888"/>
                  <a:gd name="T27" fmla="*/ 123 h 552"/>
                  <a:gd name="T28" fmla="*/ 286 w 888"/>
                  <a:gd name="T29" fmla="*/ 123 h 552"/>
                  <a:gd name="T30" fmla="*/ 237 w 888"/>
                  <a:gd name="T31" fmla="*/ 172 h 552"/>
                  <a:gd name="T32" fmla="*/ 237 w 888"/>
                  <a:gd name="T33" fmla="*/ 398 h 552"/>
                  <a:gd name="T34" fmla="*/ 285 w 888"/>
                  <a:gd name="T35" fmla="*/ 448 h 552"/>
                  <a:gd name="T36" fmla="*/ 603 w 888"/>
                  <a:gd name="T37" fmla="*/ 448 h 552"/>
                  <a:gd name="T38" fmla="*/ 651 w 888"/>
                  <a:gd name="T39" fmla="*/ 399 h 552"/>
                  <a:gd name="T40" fmla="*/ 651 w 888"/>
                  <a:gd name="T41" fmla="*/ 172 h 552"/>
                  <a:gd name="T42" fmla="*/ 602 w 888"/>
                  <a:gd name="T43" fmla="*/ 123 h 552"/>
                  <a:gd name="T44" fmla="*/ 445 w 888"/>
                  <a:gd name="T45" fmla="*/ 12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8" h="552">
                    <a:moveTo>
                      <a:pt x="443" y="552"/>
                    </a:moveTo>
                    <a:cubicBezTo>
                      <a:pt x="313" y="552"/>
                      <a:pt x="183" y="552"/>
                      <a:pt x="52" y="552"/>
                    </a:cubicBezTo>
                    <a:cubicBezTo>
                      <a:pt x="17" y="552"/>
                      <a:pt x="0" y="536"/>
                      <a:pt x="0" y="501"/>
                    </a:cubicBezTo>
                    <a:cubicBezTo>
                      <a:pt x="0" y="367"/>
                      <a:pt x="0" y="233"/>
                      <a:pt x="0" y="99"/>
                    </a:cubicBezTo>
                    <a:cubicBezTo>
                      <a:pt x="0" y="66"/>
                      <a:pt x="18" y="48"/>
                      <a:pt x="51" y="48"/>
                    </a:cubicBezTo>
                    <a:cubicBezTo>
                      <a:pt x="158" y="48"/>
                      <a:pt x="264" y="48"/>
                      <a:pt x="371" y="48"/>
                    </a:cubicBezTo>
                    <a:cubicBezTo>
                      <a:pt x="380" y="48"/>
                      <a:pt x="390" y="46"/>
                      <a:pt x="398" y="41"/>
                    </a:cubicBezTo>
                    <a:cubicBezTo>
                      <a:pt x="448" y="9"/>
                      <a:pt x="502" y="0"/>
                      <a:pt x="561" y="2"/>
                    </a:cubicBezTo>
                    <a:cubicBezTo>
                      <a:pt x="652" y="6"/>
                      <a:pt x="743" y="3"/>
                      <a:pt x="834" y="3"/>
                    </a:cubicBezTo>
                    <a:cubicBezTo>
                      <a:pt x="872" y="3"/>
                      <a:pt x="888" y="20"/>
                      <a:pt x="888" y="57"/>
                    </a:cubicBezTo>
                    <a:cubicBezTo>
                      <a:pt x="888" y="205"/>
                      <a:pt x="888" y="352"/>
                      <a:pt x="888" y="500"/>
                    </a:cubicBezTo>
                    <a:cubicBezTo>
                      <a:pt x="888" y="536"/>
                      <a:pt x="872" y="552"/>
                      <a:pt x="836" y="552"/>
                    </a:cubicBezTo>
                    <a:cubicBezTo>
                      <a:pt x="705" y="552"/>
                      <a:pt x="574" y="552"/>
                      <a:pt x="443" y="552"/>
                    </a:cubicBezTo>
                    <a:close/>
                    <a:moveTo>
                      <a:pt x="445" y="123"/>
                    </a:moveTo>
                    <a:cubicBezTo>
                      <a:pt x="392" y="123"/>
                      <a:pt x="339" y="123"/>
                      <a:pt x="286" y="123"/>
                    </a:cubicBezTo>
                    <a:cubicBezTo>
                      <a:pt x="254" y="123"/>
                      <a:pt x="237" y="140"/>
                      <a:pt x="237" y="172"/>
                    </a:cubicBezTo>
                    <a:cubicBezTo>
                      <a:pt x="237" y="248"/>
                      <a:pt x="237" y="323"/>
                      <a:pt x="237" y="398"/>
                    </a:cubicBezTo>
                    <a:cubicBezTo>
                      <a:pt x="237" y="431"/>
                      <a:pt x="253" y="448"/>
                      <a:pt x="285" y="448"/>
                    </a:cubicBezTo>
                    <a:cubicBezTo>
                      <a:pt x="391" y="449"/>
                      <a:pt x="497" y="449"/>
                      <a:pt x="603" y="448"/>
                    </a:cubicBezTo>
                    <a:cubicBezTo>
                      <a:pt x="635" y="448"/>
                      <a:pt x="651" y="431"/>
                      <a:pt x="651" y="399"/>
                    </a:cubicBezTo>
                    <a:cubicBezTo>
                      <a:pt x="651" y="323"/>
                      <a:pt x="651" y="248"/>
                      <a:pt x="651" y="172"/>
                    </a:cubicBezTo>
                    <a:cubicBezTo>
                      <a:pt x="651" y="140"/>
                      <a:pt x="634" y="123"/>
                      <a:pt x="602" y="123"/>
                    </a:cubicBezTo>
                    <a:cubicBezTo>
                      <a:pt x="550" y="123"/>
                      <a:pt x="498" y="123"/>
                      <a:pt x="445" y="1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4"/>
              <p:cNvSpPr>
                <a:spLocks/>
              </p:cNvSpPr>
              <p:nvPr/>
            </p:nvSpPr>
            <p:spPr bwMode="auto">
              <a:xfrm>
                <a:off x="4770" y="1100"/>
                <a:ext cx="158" cy="43"/>
              </a:xfrm>
              <a:custGeom>
                <a:avLst/>
                <a:gdLst>
                  <a:gd name="T0" fmla="*/ 1 w 799"/>
                  <a:gd name="T1" fmla="*/ 209 h 212"/>
                  <a:gd name="T2" fmla="*/ 1 w 799"/>
                  <a:gd name="T3" fmla="*/ 38 h 212"/>
                  <a:gd name="T4" fmla="*/ 44 w 799"/>
                  <a:gd name="T5" fmla="*/ 1 h 212"/>
                  <a:gd name="T6" fmla="*/ 295 w 799"/>
                  <a:gd name="T7" fmla="*/ 1 h 212"/>
                  <a:gd name="T8" fmla="*/ 340 w 799"/>
                  <a:gd name="T9" fmla="*/ 46 h 212"/>
                  <a:gd name="T10" fmla="*/ 370 w 799"/>
                  <a:gd name="T11" fmla="*/ 75 h 212"/>
                  <a:gd name="T12" fmla="*/ 747 w 799"/>
                  <a:gd name="T13" fmla="*/ 75 h 212"/>
                  <a:gd name="T14" fmla="*/ 799 w 799"/>
                  <a:gd name="T15" fmla="*/ 127 h 212"/>
                  <a:gd name="T16" fmla="*/ 799 w 799"/>
                  <a:gd name="T17" fmla="*/ 164 h 212"/>
                  <a:gd name="T18" fmla="*/ 780 w 799"/>
                  <a:gd name="T19" fmla="*/ 164 h 212"/>
                  <a:gd name="T20" fmla="*/ 447 w 799"/>
                  <a:gd name="T21" fmla="*/ 164 h 212"/>
                  <a:gd name="T22" fmla="*/ 415 w 799"/>
                  <a:gd name="T23" fmla="*/ 172 h 212"/>
                  <a:gd name="T24" fmla="*/ 262 w 799"/>
                  <a:gd name="T25" fmla="*/ 209 h 212"/>
                  <a:gd name="T26" fmla="*/ 19 w 799"/>
                  <a:gd name="T27" fmla="*/ 209 h 212"/>
                  <a:gd name="T28" fmla="*/ 1 w 799"/>
                  <a:gd name="T29" fmla="*/ 20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212">
                    <a:moveTo>
                      <a:pt x="1" y="209"/>
                    </a:moveTo>
                    <a:cubicBezTo>
                      <a:pt x="1" y="150"/>
                      <a:pt x="0" y="94"/>
                      <a:pt x="1" y="38"/>
                    </a:cubicBezTo>
                    <a:cubicBezTo>
                      <a:pt x="1" y="18"/>
                      <a:pt x="22" y="1"/>
                      <a:pt x="44" y="1"/>
                    </a:cubicBezTo>
                    <a:cubicBezTo>
                      <a:pt x="128" y="0"/>
                      <a:pt x="212" y="0"/>
                      <a:pt x="295" y="1"/>
                    </a:cubicBezTo>
                    <a:cubicBezTo>
                      <a:pt x="321" y="1"/>
                      <a:pt x="339" y="20"/>
                      <a:pt x="340" y="46"/>
                    </a:cubicBezTo>
                    <a:cubicBezTo>
                      <a:pt x="341" y="73"/>
                      <a:pt x="342" y="75"/>
                      <a:pt x="370" y="75"/>
                    </a:cubicBezTo>
                    <a:cubicBezTo>
                      <a:pt x="496" y="75"/>
                      <a:pt x="621" y="75"/>
                      <a:pt x="747" y="75"/>
                    </a:cubicBezTo>
                    <a:cubicBezTo>
                      <a:pt x="783" y="75"/>
                      <a:pt x="798" y="91"/>
                      <a:pt x="799" y="127"/>
                    </a:cubicBezTo>
                    <a:cubicBezTo>
                      <a:pt x="799" y="138"/>
                      <a:pt x="799" y="150"/>
                      <a:pt x="799" y="164"/>
                    </a:cubicBezTo>
                    <a:cubicBezTo>
                      <a:pt x="792" y="164"/>
                      <a:pt x="786" y="164"/>
                      <a:pt x="780" y="164"/>
                    </a:cubicBezTo>
                    <a:cubicBezTo>
                      <a:pt x="669" y="164"/>
                      <a:pt x="558" y="163"/>
                      <a:pt x="447" y="164"/>
                    </a:cubicBezTo>
                    <a:cubicBezTo>
                      <a:pt x="436" y="164"/>
                      <a:pt x="424" y="166"/>
                      <a:pt x="415" y="172"/>
                    </a:cubicBezTo>
                    <a:cubicBezTo>
                      <a:pt x="368" y="203"/>
                      <a:pt x="317" y="212"/>
                      <a:pt x="262" y="209"/>
                    </a:cubicBezTo>
                    <a:cubicBezTo>
                      <a:pt x="181" y="206"/>
                      <a:pt x="100" y="209"/>
                      <a:pt x="19" y="209"/>
                    </a:cubicBezTo>
                    <a:cubicBezTo>
                      <a:pt x="13" y="209"/>
                      <a:pt x="7" y="209"/>
                      <a:pt x="1" y="2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55"/>
              <p:cNvSpPr>
                <a:spLocks noEditPoints="1"/>
              </p:cNvSpPr>
              <p:nvPr/>
            </p:nvSpPr>
            <p:spPr bwMode="auto">
              <a:xfrm>
                <a:off x="4808" y="1163"/>
                <a:ext cx="82" cy="65"/>
              </a:xfrm>
              <a:custGeom>
                <a:avLst/>
                <a:gdLst>
                  <a:gd name="T0" fmla="*/ 208 w 414"/>
                  <a:gd name="T1" fmla="*/ 0 h 326"/>
                  <a:gd name="T2" fmla="*/ 365 w 414"/>
                  <a:gd name="T3" fmla="*/ 0 h 326"/>
                  <a:gd name="T4" fmla="*/ 414 w 414"/>
                  <a:gd name="T5" fmla="*/ 49 h 326"/>
                  <a:gd name="T6" fmla="*/ 414 w 414"/>
                  <a:gd name="T7" fmla="*/ 276 h 326"/>
                  <a:gd name="T8" fmla="*/ 366 w 414"/>
                  <a:gd name="T9" fmla="*/ 325 h 326"/>
                  <a:gd name="T10" fmla="*/ 48 w 414"/>
                  <a:gd name="T11" fmla="*/ 325 h 326"/>
                  <a:gd name="T12" fmla="*/ 0 w 414"/>
                  <a:gd name="T13" fmla="*/ 275 h 326"/>
                  <a:gd name="T14" fmla="*/ 0 w 414"/>
                  <a:gd name="T15" fmla="*/ 49 h 326"/>
                  <a:gd name="T16" fmla="*/ 49 w 414"/>
                  <a:gd name="T17" fmla="*/ 0 h 326"/>
                  <a:gd name="T18" fmla="*/ 208 w 414"/>
                  <a:gd name="T19" fmla="*/ 0 h 326"/>
                  <a:gd name="T20" fmla="*/ 208 w 414"/>
                  <a:gd name="T21" fmla="*/ 30 h 326"/>
                  <a:gd name="T22" fmla="*/ 50 w 414"/>
                  <a:gd name="T23" fmla="*/ 30 h 326"/>
                  <a:gd name="T24" fmla="*/ 30 w 414"/>
                  <a:gd name="T25" fmla="*/ 50 h 326"/>
                  <a:gd name="T26" fmla="*/ 30 w 414"/>
                  <a:gd name="T27" fmla="*/ 275 h 326"/>
                  <a:gd name="T28" fmla="*/ 50 w 414"/>
                  <a:gd name="T29" fmla="*/ 295 h 326"/>
                  <a:gd name="T30" fmla="*/ 364 w 414"/>
                  <a:gd name="T31" fmla="*/ 295 h 326"/>
                  <a:gd name="T32" fmla="*/ 385 w 414"/>
                  <a:gd name="T33" fmla="*/ 274 h 326"/>
                  <a:gd name="T34" fmla="*/ 385 w 414"/>
                  <a:gd name="T35" fmla="*/ 51 h 326"/>
                  <a:gd name="T36" fmla="*/ 364 w 414"/>
                  <a:gd name="T37" fmla="*/ 30 h 326"/>
                  <a:gd name="T38" fmla="*/ 208 w 414"/>
                  <a:gd name="T39" fmla="*/ 3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4" h="326">
                    <a:moveTo>
                      <a:pt x="208" y="0"/>
                    </a:moveTo>
                    <a:cubicBezTo>
                      <a:pt x="261" y="0"/>
                      <a:pt x="313" y="0"/>
                      <a:pt x="365" y="0"/>
                    </a:cubicBezTo>
                    <a:cubicBezTo>
                      <a:pt x="397" y="0"/>
                      <a:pt x="414" y="17"/>
                      <a:pt x="414" y="49"/>
                    </a:cubicBezTo>
                    <a:cubicBezTo>
                      <a:pt x="414" y="125"/>
                      <a:pt x="414" y="200"/>
                      <a:pt x="414" y="276"/>
                    </a:cubicBezTo>
                    <a:cubicBezTo>
                      <a:pt x="414" y="308"/>
                      <a:pt x="398" y="325"/>
                      <a:pt x="366" y="325"/>
                    </a:cubicBezTo>
                    <a:cubicBezTo>
                      <a:pt x="260" y="326"/>
                      <a:pt x="154" y="326"/>
                      <a:pt x="48" y="325"/>
                    </a:cubicBezTo>
                    <a:cubicBezTo>
                      <a:pt x="16" y="325"/>
                      <a:pt x="0" y="308"/>
                      <a:pt x="0" y="275"/>
                    </a:cubicBezTo>
                    <a:cubicBezTo>
                      <a:pt x="0" y="200"/>
                      <a:pt x="0" y="125"/>
                      <a:pt x="0" y="49"/>
                    </a:cubicBezTo>
                    <a:cubicBezTo>
                      <a:pt x="0" y="17"/>
                      <a:pt x="17" y="0"/>
                      <a:pt x="49" y="0"/>
                    </a:cubicBezTo>
                    <a:cubicBezTo>
                      <a:pt x="102" y="0"/>
                      <a:pt x="155" y="0"/>
                      <a:pt x="208" y="0"/>
                    </a:cubicBezTo>
                    <a:close/>
                    <a:moveTo>
                      <a:pt x="208" y="30"/>
                    </a:moveTo>
                    <a:cubicBezTo>
                      <a:pt x="155" y="30"/>
                      <a:pt x="103" y="30"/>
                      <a:pt x="50" y="30"/>
                    </a:cubicBezTo>
                    <a:cubicBezTo>
                      <a:pt x="33" y="30"/>
                      <a:pt x="30" y="33"/>
                      <a:pt x="30" y="50"/>
                    </a:cubicBezTo>
                    <a:cubicBezTo>
                      <a:pt x="30" y="125"/>
                      <a:pt x="30" y="200"/>
                      <a:pt x="30" y="275"/>
                    </a:cubicBezTo>
                    <a:cubicBezTo>
                      <a:pt x="30" y="292"/>
                      <a:pt x="33" y="295"/>
                      <a:pt x="50" y="295"/>
                    </a:cubicBezTo>
                    <a:cubicBezTo>
                      <a:pt x="155" y="296"/>
                      <a:pt x="259" y="296"/>
                      <a:pt x="364" y="295"/>
                    </a:cubicBezTo>
                    <a:cubicBezTo>
                      <a:pt x="381" y="295"/>
                      <a:pt x="384" y="292"/>
                      <a:pt x="385" y="274"/>
                    </a:cubicBezTo>
                    <a:cubicBezTo>
                      <a:pt x="385" y="200"/>
                      <a:pt x="385" y="125"/>
                      <a:pt x="385" y="51"/>
                    </a:cubicBezTo>
                    <a:cubicBezTo>
                      <a:pt x="384" y="33"/>
                      <a:pt x="381" y="30"/>
                      <a:pt x="364" y="30"/>
                    </a:cubicBezTo>
                    <a:cubicBezTo>
                      <a:pt x="312" y="30"/>
                      <a:pt x="260" y="30"/>
                      <a:pt x="208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56"/>
              <p:cNvSpPr>
                <a:spLocks noEditPoints="1"/>
              </p:cNvSpPr>
              <p:nvPr/>
            </p:nvSpPr>
            <p:spPr bwMode="auto">
              <a:xfrm>
                <a:off x="4814" y="1169"/>
                <a:ext cx="70" cy="53"/>
              </a:xfrm>
              <a:custGeom>
                <a:avLst/>
                <a:gdLst>
                  <a:gd name="T0" fmla="*/ 178 w 355"/>
                  <a:gd name="T1" fmla="*/ 0 h 266"/>
                  <a:gd name="T2" fmla="*/ 334 w 355"/>
                  <a:gd name="T3" fmla="*/ 0 h 266"/>
                  <a:gd name="T4" fmla="*/ 355 w 355"/>
                  <a:gd name="T5" fmla="*/ 21 h 266"/>
                  <a:gd name="T6" fmla="*/ 355 w 355"/>
                  <a:gd name="T7" fmla="*/ 244 h 266"/>
                  <a:gd name="T8" fmla="*/ 334 w 355"/>
                  <a:gd name="T9" fmla="*/ 265 h 266"/>
                  <a:gd name="T10" fmla="*/ 20 w 355"/>
                  <a:gd name="T11" fmla="*/ 265 h 266"/>
                  <a:gd name="T12" fmla="*/ 0 w 355"/>
                  <a:gd name="T13" fmla="*/ 245 h 266"/>
                  <a:gd name="T14" fmla="*/ 0 w 355"/>
                  <a:gd name="T15" fmla="*/ 20 h 266"/>
                  <a:gd name="T16" fmla="*/ 20 w 355"/>
                  <a:gd name="T17" fmla="*/ 0 h 266"/>
                  <a:gd name="T18" fmla="*/ 178 w 355"/>
                  <a:gd name="T19" fmla="*/ 0 h 266"/>
                  <a:gd name="T20" fmla="*/ 59 w 355"/>
                  <a:gd name="T21" fmla="*/ 131 h 266"/>
                  <a:gd name="T22" fmla="*/ 59 w 355"/>
                  <a:gd name="T23" fmla="*/ 50 h 266"/>
                  <a:gd name="T24" fmla="*/ 45 w 355"/>
                  <a:gd name="T25" fmla="*/ 30 h 266"/>
                  <a:gd name="T26" fmla="*/ 30 w 355"/>
                  <a:gd name="T27" fmla="*/ 51 h 266"/>
                  <a:gd name="T28" fmla="*/ 30 w 355"/>
                  <a:gd name="T29" fmla="*/ 211 h 266"/>
                  <a:gd name="T30" fmla="*/ 55 w 355"/>
                  <a:gd name="T31" fmla="*/ 237 h 266"/>
                  <a:gd name="T32" fmla="*/ 299 w 355"/>
                  <a:gd name="T33" fmla="*/ 237 h 266"/>
                  <a:gd name="T34" fmla="*/ 314 w 355"/>
                  <a:gd name="T35" fmla="*/ 235 h 266"/>
                  <a:gd name="T36" fmla="*/ 324 w 355"/>
                  <a:gd name="T37" fmla="*/ 219 h 266"/>
                  <a:gd name="T38" fmla="*/ 310 w 355"/>
                  <a:gd name="T39" fmla="*/ 207 h 266"/>
                  <a:gd name="T40" fmla="*/ 298 w 355"/>
                  <a:gd name="T41" fmla="*/ 207 h 266"/>
                  <a:gd name="T42" fmla="*/ 76 w 355"/>
                  <a:gd name="T43" fmla="*/ 206 h 266"/>
                  <a:gd name="T44" fmla="*/ 61 w 355"/>
                  <a:gd name="T45" fmla="*/ 201 h 266"/>
                  <a:gd name="T46" fmla="*/ 68 w 355"/>
                  <a:gd name="T47" fmla="*/ 162 h 266"/>
                  <a:gd name="T48" fmla="*/ 108 w 355"/>
                  <a:gd name="T49" fmla="*/ 130 h 266"/>
                  <a:gd name="T50" fmla="*/ 129 w 355"/>
                  <a:gd name="T51" fmla="*/ 129 h 266"/>
                  <a:gd name="T52" fmla="*/ 165 w 355"/>
                  <a:gd name="T53" fmla="*/ 156 h 266"/>
                  <a:gd name="T54" fmla="*/ 189 w 355"/>
                  <a:gd name="T55" fmla="*/ 157 h 266"/>
                  <a:gd name="T56" fmla="*/ 300 w 355"/>
                  <a:gd name="T57" fmla="*/ 73 h 266"/>
                  <a:gd name="T58" fmla="*/ 309 w 355"/>
                  <a:gd name="T59" fmla="*/ 62 h 266"/>
                  <a:gd name="T60" fmla="*/ 303 w 355"/>
                  <a:gd name="T61" fmla="*/ 47 h 266"/>
                  <a:gd name="T62" fmla="*/ 283 w 355"/>
                  <a:gd name="T63" fmla="*/ 50 h 266"/>
                  <a:gd name="T64" fmla="*/ 188 w 355"/>
                  <a:gd name="T65" fmla="*/ 121 h 266"/>
                  <a:gd name="T66" fmla="*/ 167 w 355"/>
                  <a:gd name="T67" fmla="*/ 121 h 266"/>
                  <a:gd name="T68" fmla="*/ 131 w 355"/>
                  <a:gd name="T69" fmla="*/ 94 h 266"/>
                  <a:gd name="T70" fmla="*/ 105 w 355"/>
                  <a:gd name="T71" fmla="*/ 95 h 266"/>
                  <a:gd name="T72" fmla="*/ 59 w 355"/>
                  <a:gd name="T73" fmla="*/ 131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5" h="266">
                    <a:moveTo>
                      <a:pt x="178" y="0"/>
                    </a:moveTo>
                    <a:cubicBezTo>
                      <a:pt x="230" y="0"/>
                      <a:pt x="282" y="0"/>
                      <a:pt x="334" y="0"/>
                    </a:cubicBezTo>
                    <a:cubicBezTo>
                      <a:pt x="351" y="0"/>
                      <a:pt x="354" y="3"/>
                      <a:pt x="355" y="21"/>
                    </a:cubicBezTo>
                    <a:cubicBezTo>
                      <a:pt x="355" y="95"/>
                      <a:pt x="355" y="170"/>
                      <a:pt x="355" y="244"/>
                    </a:cubicBezTo>
                    <a:cubicBezTo>
                      <a:pt x="354" y="262"/>
                      <a:pt x="351" y="265"/>
                      <a:pt x="334" y="265"/>
                    </a:cubicBezTo>
                    <a:cubicBezTo>
                      <a:pt x="229" y="266"/>
                      <a:pt x="125" y="266"/>
                      <a:pt x="20" y="265"/>
                    </a:cubicBezTo>
                    <a:cubicBezTo>
                      <a:pt x="3" y="265"/>
                      <a:pt x="0" y="262"/>
                      <a:pt x="0" y="245"/>
                    </a:cubicBezTo>
                    <a:cubicBezTo>
                      <a:pt x="0" y="170"/>
                      <a:pt x="0" y="95"/>
                      <a:pt x="0" y="20"/>
                    </a:cubicBezTo>
                    <a:cubicBezTo>
                      <a:pt x="0" y="3"/>
                      <a:pt x="3" y="0"/>
                      <a:pt x="20" y="0"/>
                    </a:cubicBezTo>
                    <a:cubicBezTo>
                      <a:pt x="73" y="0"/>
                      <a:pt x="125" y="0"/>
                      <a:pt x="178" y="0"/>
                    </a:cubicBezTo>
                    <a:close/>
                    <a:moveTo>
                      <a:pt x="59" y="131"/>
                    </a:moveTo>
                    <a:cubicBezTo>
                      <a:pt x="59" y="102"/>
                      <a:pt x="59" y="76"/>
                      <a:pt x="59" y="50"/>
                    </a:cubicBezTo>
                    <a:cubicBezTo>
                      <a:pt x="59" y="40"/>
                      <a:pt x="58" y="30"/>
                      <a:pt x="45" y="30"/>
                    </a:cubicBezTo>
                    <a:cubicBezTo>
                      <a:pt x="30" y="30"/>
                      <a:pt x="30" y="40"/>
                      <a:pt x="30" y="51"/>
                    </a:cubicBezTo>
                    <a:cubicBezTo>
                      <a:pt x="30" y="104"/>
                      <a:pt x="30" y="158"/>
                      <a:pt x="30" y="211"/>
                    </a:cubicBezTo>
                    <a:cubicBezTo>
                      <a:pt x="30" y="233"/>
                      <a:pt x="34" y="237"/>
                      <a:pt x="55" y="237"/>
                    </a:cubicBezTo>
                    <a:cubicBezTo>
                      <a:pt x="136" y="237"/>
                      <a:pt x="218" y="237"/>
                      <a:pt x="299" y="237"/>
                    </a:cubicBezTo>
                    <a:cubicBezTo>
                      <a:pt x="304" y="237"/>
                      <a:pt x="310" y="237"/>
                      <a:pt x="314" y="235"/>
                    </a:cubicBezTo>
                    <a:cubicBezTo>
                      <a:pt x="318" y="231"/>
                      <a:pt x="324" y="224"/>
                      <a:pt x="324" y="219"/>
                    </a:cubicBezTo>
                    <a:cubicBezTo>
                      <a:pt x="323" y="215"/>
                      <a:pt x="315" y="210"/>
                      <a:pt x="310" y="207"/>
                    </a:cubicBezTo>
                    <a:cubicBezTo>
                      <a:pt x="307" y="205"/>
                      <a:pt x="302" y="207"/>
                      <a:pt x="298" y="207"/>
                    </a:cubicBezTo>
                    <a:cubicBezTo>
                      <a:pt x="224" y="207"/>
                      <a:pt x="150" y="207"/>
                      <a:pt x="76" y="206"/>
                    </a:cubicBezTo>
                    <a:cubicBezTo>
                      <a:pt x="71" y="206"/>
                      <a:pt x="64" y="205"/>
                      <a:pt x="61" y="201"/>
                    </a:cubicBezTo>
                    <a:cubicBezTo>
                      <a:pt x="54" y="193"/>
                      <a:pt x="60" y="169"/>
                      <a:pt x="68" y="162"/>
                    </a:cubicBezTo>
                    <a:cubicBezTo>
                      <a:pt x="81" y="151"/>
                      <a:pt x="95" y="141"/>
                      <a:pt x="108" y="130"/>
                    </a:cubicBezTo>
                    <a:cubicBezTo>
                      <a:pt x="115" y="124"/>
                      <a:pt x="121" y="123"/>
                      <a:pt x="129" y="129"/>
                    </a:cubicBezTo>
                    <a:cubicBezTo>
                      <a:pt x="140" y="139"/>
                      <a:pt x="153" y="147"/>
                      <a:pt x="165" y="156"/>
                    </a:cubicBezTo>
                    <a:cubicBezTo>
                      <a:pt x="173" y="163"/>
                      <a:pt x="180" y="164"/>
                      <a:pt x="189" y="157"/>
                    </a:cubicBezTo>
                    <a:cubicBezTo>
                      <a:pt x="226" y="129"/>
                      <a:pt x="263" y="101"/>
                      <a:pt x="300" y="73"/>
                    </a:cubicBezTo>
                    <a:cubicBezTo>
                      <a:pt x="304" y="70"/>
                      <a:pt x="309" y="66"/>
                      <a:pt x="309" y="62"/>
                    </a:cubicBezTo>
                    <a:cubicBezTo>
                      <a:pt x="309" y="57"/>
                      <a:pt x="306" y="48"/>
                      <a:pt x="303" y="47"/>
                    </a:cubicBezTo>
                    <a:cubicBezTo>
                      <a:pt x="297" y="46"/>
                      <a:pt x="288" y="46"/>
                      <a:pt x="283" y="50"/>
                    </a:cubicBezTo>
                    <a:cubicBezTo>
                      <a:pt x="251" y="73"/>
                      <a:pt x="219" y="97"/>
                      <a:pt x="188" y="121"/>
                    </a:cubicBezTo>
                    <a:cubicBezTo>
                      <a:pt x="180" y="127"/>
                      <a:pt x="175" y="128"/>
                      <a:pt x="167" y="121"/>
                    </a:cubicBezTo>
                    <a:cubicBezTo>
                      <a:pt x="156" y="112"/>
                      <a:pt x="143" y="104"/>
                      <a:pt x="131" y="94"/>
                    </a:cubicBezTo>
                    <a:cubicBezTo>
                      <a:pt x="122" y="87"/>
                      <a:pt x="114" y="86"/>
                      <a:pt x="105" y="95"/>
                    </a:cubicBezTo>
                    <a:cubicBezTo>
                      <a:pt x="91" y="106"/>
                      <a:pt x="77" y="117"/>
                      <a:pt x="59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57"/>
              <p:cNvSpPr>
                <a:spLocks/>
              </p:cNvSpPr>
              <p:nvPr/>
            </p:nvSpPr>
            <p:spPr bwMode="auto">
              <a:xfrm>
                <a:off x="4820" y="1175"/>
                <a:ext cx="58" cy="41"/>
              </a:xfrm>
              <a:custGeom>
                <a:avLst/>
                <a:gdLst>
                  <a:gd name="T0" fmla="*/ 29 w 294"/>
                  <a:gd name="T1" fmla="*/ 101 h 207"/>
                  <a:gd name="T2" fmla="*/ 75 w 294"/>
                  <a:gd name="T3" fmla="*/ 65 h 207"/>
                  <a:gd name="T4" fmla="*/ 101 w 294"/>
                  <a:gd name="T5" fmla="*/ 64 h 207"/>
                  <a:gd name="T6" fmla="*/ 137 w 294"/>
                  <a:gd name="T7" fmla="*/ 91 h 207"/>
                  <a:gd name="T8" fmla="*/ 158 w 294"/>
                  <a:gd name="T9" fmla="*/ 91 h 207"/>
                  <a:gd name="T10" fmla="*/ 253 w 294"/>
                  <a:gd name="T11" fmla="*/ 20 h 207"/>
                  <a:gd name="T12" fmla="*/ 273 w 294"/>
                  <a:gd name="T13" fmla="*/ 17 h 207"/>
                  <a:gd name="T14" fmla="*/ 279 w 294"/>
                  <a:gd name="T15" fmla="*/ 32 h 207"/>
                  <a:gd name="T16" fmla="*/ 270 w 294"/>
                  <a:gd name="T17" fmla="*/ 43 h 207"/>
                  <a:gd name="T18" fmla="*/ 159 w 294"/>
                  <a:gd name="T19" fmla="*/ 127 h 207"/>
                  <a:gd name="T20" fmla="*/ 135 w 294"/>
                  <a:gd name="T21" fmla="*/ 126 h 207"/>
                  <a:gd name="T22" fmla="*/ 99 w 294"/>
                  <a:gd name="T23" fmla="*/ 99 h 207"/>
                  <a:gd name="T24" fmla="*/ 78 w 294"/>
                  <a:gd name="T25" fmla="*/ 100 h 207"/>
                  <a:gd name="T26" fmla="*/ 38 w 294"/>
                  <a:gd name="T27" fmla="*/ 132 h 207"/>
                  <a:gd name="T28" fmla="*/ 31 w 294"/>
                  <a:gd name="T29" fmla="*/ 171 h 207"/>
                  <a:gd name="T30" fmla="*/ 46 w 294"/>
                  <a:gd name="T31" fmla="*/ 176 h 207"/>
                  <a:gd name="T32" fmla="*/ 268 w 294"/>
                  <a:gd name="T33" fmla="*/ 177 h 207"/>
                  <a:gd name="T34" fmla="*/ 280 w 294"/>
                  <a:gd name="T35" fmla="*/ 177 h 207"/>
                  <a:gd name="T36" fmla="*/ 294 w 294"/>
                  <a:gd name="T37" fmla="*/ 189 h 207"/>
                  <a:gd name="T38" fmla="*/ 284 w 294"/>
                  <a:gd name="T39" fmla="*/ 205 h 207"/>
                  <a:gd name="T40" fmla="*/ 269 w 294"/>
                  <a:gd name="T41" fmla="*/ 207 h 207"/>
                  <a:gd name="T42" fmla="*/ 25 w 294"/>
                  <a:gd name="T43" fmla="*/ 207 h 207"/>
                  <a:gd name="T44" fmla="*/ 0 w 294"/>
                  <a:gd name="T45" fmla="*/ 181 h 207"/>
                  <a:gd name="T46" fmla="*/ 0 w 294"/>
                  <a:gd name="T47" fmla="*/ 21 h 207"/>
                  <a:gd name="T48" fmla="*/ 15 w 294"/>
                  <a:gd name="T49" fmla="*/ 0 h 207"/>
                  <a:gd name="T50" fmla="*/ 29 w 294"/>
                  <a:gd name="T51" fmla="*/ 20 h 207"/>
                  <a:gd name="T52" fmla="*/ 29 w 294"/>
                  <a:gd name="T53" fmla="*/ 10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07">
                    <a:moveTo>
                      <a:pt x="29" y="101"/>
                    </a:moveTo>
                    <a:cubicBezTo>
                      <a:pt x="47" y="87"/>
                      <a:pt x="61" y="76"/>
                      <a:pt x="75" y="65"/>
                    </a:cubicBezTo>
                    <a:cubicBezTo>
                      <a:pt x="84" y="56"/>
                      <a:pt x="92" y="57"/>
                      <a:pt x="101" y="64"/>
                    </a:cubicBezTo>
                    <a:cubicBezTo>
                      <a:pt x="113" y="74"/>
                      <a:pt x="126" y="82"/>
                      <a:pt x="137" y="91"/>
                    </a:cubicBezTo>
                    <a:cubicBezTo>
                      <a:pt x="145" y="98"/>
                      <a:pt x="150" y="97"/>
                      <a:pt x="158" y="91"/>
                    </a:cubicBezTo>
                    <a:cubicBezTo>
                      <a:pt x="189" y="67"/>
                      <a:pt x="221" y="43"/>
                      <a:pt x="253" y="20"/>
                    </a:cubicBezTo>
                    <a:cubicBezTo>
                      <a:pt x="258" y="16"/>
                      <a:pt x="267" y="16"/>
                      <a:pt x="273" y="17"/>
                    </a:cubicBezTo>
                    <a:cubicBezTo>
                      <a:pt x="276" y="18"/>
                      <a:pt x="279" y="27"/>
                      <a:pt x="279" y="32"/>
                    </a:cubicBezTo>
                    <a:cubicBezTo>
                      <a:pt x="279" y="36"/>
                      <a:pt x="274" y="40"/>
                      <a:pt x="270" y="43"/>
                    </a:cubicBezTo>
                    <a:cubicBezTo>
                      <a:pt x="233" y="71"/>
                      <a:pt x="196" y="99"/>
                      <a:pt x="159" y="127"/>
                    </a:cubicBezTo>
                    <a:cubicBezTo>
                      <a:pt x="150" y="134"/>
                      <a:pt x="143" y="133"/>
                      <a:pt x="135" y="126"/>
                    </a:cubicBezTo>
                    <a:cubicBezTo>
                      <a:pt x="123" y="117"/>
                      <a:pt x="110" y="109"/>
                      <a:pt x="99" y="99"/>
                    </a:cubicBezTo>
                    <a:cubicBezTo>
                      <a:pt x="91" y="93"/>
                      <a:pt x="85" y="94"/>
                      <a:pt x="78" y="100"/>
                    </a:cubicBezTo>
                    <a:cubicBezTo>
                      <a:pt x="65" y="111"/>
                      <a:pt x="51" y="121"/>
                      <a:pt x="38" y="132"/>
                    </a:cubicBezTo>
                    <a:cubicBezTo>
                      <a:pt x="30" y="139"/>
                      <a:pt x="24" y="163"/>
                      <a:pt x="31" y="171"/>
                    </a:cubicBezTo>
                    <a:cubicBezTo>
                      <a:pt x="34" y="175"/>
                      <a:pt x="41" y="176"/>
                      <a:pt x="46" y="176"/>
                    </a:cubicBezTo>
                    <a:cubicBezTo>
                      <a:pt x="120" y="177"/>
                      <a:pt x="194" y="177"/>
                      <a:pt x="268" y="177"/>
                    </a:cubicBezTo>
                    <a:cubicBezTo>
                      <a:pt x="272" y="177"/>
                      <a:pt x="277" y="175"/>
                      <a:pt x="280" y="177"/>
                    </a:cubicBezTo>
                    <a:cubicBezTo>
                      <a:pt x="285" y="180"/>
                      <a:pt x="293" y="185"/>
                      <a:pt x="294" y="189"/>
                    </a:cubicBezTo>
                    <a:cubicBezTo>
                      <a:pt x="294" y="194"/>
                      <a:pt x="288" y="201"/>
                      <a:pt x="284" y="205"/>
                    </a:cubicBezTo>
                    <a:cubicBezTo>
                      <a:pt x="280" y="207"/>
                      <a:pt x="274" y="207"/>
                      <a:pt x="269" y="207"/>
                    </a:cubicBezTo>
                    <a:cubicBezTo>
                      <a:pt x="188" y="207"/>
                      <a:pt x="106" y="207"/>
                      <a:pt x="25" y="207"/>
                    </a:cubicBezTo>
                    <a:cubicBezTo>
                      <a:pt x="4" y="207"/>
                      <a:pt x="0" y="203"/>
                      <a:pt x="0" y="181"/>
                    </a:cubicBezTo>
                    <a:cubicBezTo>
                      <a:pt x="0" y="128"/>
                      <a:pt x="0" y="74"/>
                      <a:pt x="0" y="21"/>
                    </a:cubicBezTo>
                    <a:cubicBezTo>
                      <a:pt x="0" y="10"/>
                      <a:pt x="0" y="0"/>
                      <a:pt x="15" y="0"/>
                    </a:cubicBezTo>
                    <a:cubicBezTo>
                      <a:pt x="28" y="0"/>
                      <a:pt x="29" y="10"/>
                      <a:pt x="29" y="20"/>
                    </a:cubicBezTo>
                    <a:cubicBezTo>
                      <a:pt x="29" y="46"/>
                      <a:pt x="29" y="72"/>
                      <a:pt x="29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975591" y="2206601"/>
            <a:ext cx="1339084" cy="2104466"/>
            <a:chOff x="5975591" y="2206601"/>
            <a:chExt cx="1339084" cy="2104466"/>
          </a:xfrm>
        </p:grpSpPr>
        <p:grpSp>
          <p:nvGrpSpPr>
            <p:cNvPr id="153" name="Group 152"/>
            <p:cNvGrpSpPr/>
            <p:nvPr/>
          </p:nvGrpSpPr>
          <p:grpSpPr>
            <a:xfrm>
              <a:off x="5975591" y="2206601"/>
              <a:ext cx="1339084" cy="2104466"/>
              <a:chOff x="371474" y="2334357"/>
              <a:chExt cx="1386381" cy="2104466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77140" y="2334357"/>
                <a:ext cx="1380715" cy="2104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71474" y="3720665"/>
                <a:ext cx="1386381" cy="718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71474" y="3864300"/>
                <a:ext cx="138638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version control</a:t>
                </a: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6311665" y="2515588"/>
              <a:ext cx="733970" cy="841223"/>
              <a:chOff x="6398051" y="2651023"/>
              <a:chExt cx="582782" cy="667942"/>
            </a:xfrm>
          </p:grpSpPr>
          <p:sp>
            <p:nvSpPr>
              <p:cNvPr id="276" name="AutoShape 65"/>
              <p:cNvSpPr>
                <a:spLocks noChangeAspect="1" noChangeArrowheads="1" noTextEdit="1"/>
              </p:cNvSpPr>
              <p:nvPr/>
            </p:nvSpPr>
            <p:spPr bwMode="auto">
              <a:xfrm>
                <a:off x="6398051" y="2821305"/>
                <a:ext cx="415951" cy="4976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AutoShape 65"/>
              <p:cNvSpPr>
                <a:spLocks noChangeAspect="1" noChangeArrowheads="1" noTextEdit="1"/>
              </p:cNvSpPr>
              <p:nvPr/>
            </p:nvSpPr>
            <p:spPr bwMode="auto">
              <a:xfrm>
                <a:off x="6481757" y="2735361"/>
                <a:ext cx="415951" cy="4976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5" name="Group 274"/>
              <p:cNvGrpSpPr/>
              <p:nvPr/>
            </p:nvGrpSpPr>
            <p:grpSpPr>
              <a:xfrm>
                <a:off x="6558214" y="2651023"/>
                <a:ext cx="422619" cy="507935"/>
                <a:chOff x="6645134" y="2684054"/>
                <a:chExt cx="422619" cy="507935"/>
              </a:xfrm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6645135" y="2684054"/>
                  <a:ext cx="422618" cy="5049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9" name="Group 66"/>
                <p:cNvGrpSpPr>
                  <a:grpSpLocks noChangeAspect="1"/>
                </p:cNvGrpSpPr>
                <p:nvPr/>
              </p:nvGrpSpPr>
              <p:grpSpPr bwMode="auto">
                <a:xfrm>
                  <a:off x="6645134" y="2690744"/>
                  <a:ext cx="417146" cy="501245"/>
                  <a:chOff x="1998" y="638"/>
                  <a:chExt cx="1746" cy="2098"/>
                </a:xfrm>
              </p:grpSpPr>
              <p:sp>
                <p:nvSpPr>
                  <p:cNvPr id="270" name="AutoShape 65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003" y="647"/>
                    <a:ext cx="1741" cy="20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Freeform 68"/>
                  <p:cNvSpPr>
                    <a:spLocks noEditPoints="1"/>
                  </p:cNvSpPr>
                  <p:nvPr/>
                </p:nvSpPr>
                <p:spPr bwMode="auto">
                  <a:xfrm>
                    <a:off x="1998" y="638"/>
                    <a:ext cx="1746" cy="2098"/>
                  </a:xfrm>
                  <a:custGeom>
                    <a:avLst/>
                    <a:gdLst>
                      <a:gd name="T0" fmla="*/ 517 w 737"/>
                      <a:gd name="T1" fmla="*/ 0 h 886"/>
                      <a:gd name="T2" fmla="*/ 517 w 737"/>
                      <a:gd name="T3" fmla="*/ 221 h 886"/>
                      <a:gd name="T4" fmla="*/ 737 w 737"/>
                      <a:gd name="T5" fmla="*/ 221 h 886"/>
                      <a:gd name="T6" fmla="*/ 737 w 737"/>
                      <a:gd name="T7" fmla="*/ 886 h 886"/>
                      <a:gd name="T8" fmla="*/ 0 w 737"/>
                      <a:gd name="T9" fmla="*/ 886 h 886"/>
                      <a:gd name="T10" fmla="*/ 0 w 737"/>
                      <a:gd name="T11" fmla="*/ 0 h 886"/>
                      <a:gd name="T12" fmla="*/ 517 w 737"/>
                      <a:gd name="T13" fmla="*/ 0 h 886"/>
                      <a:gd name="T14" fmla="*/ 184 w 737"/>
                      <a:gd name="T15" fmla="*/ 702 h 886"/>
                      <a:gd name="T16" fmla="*/ 184 w 737"/>
                      <a:gd name="T17" fmla="*/ 648 h 886"/>
                      <a:gd name="T18" fmla="*/ 193 w 737"/>
                      <a:gd name="T19" fmla="*/ 628 h 886"/>
                      <a:gd name="T20" fmla="*/ 293 w 737"/>
                      <a:gd name="T21" fmla="*/ 527 h 886"/>
                      <a:gd name="T22" fmla="*/ 315 w 737"/>
                      <a:gd name="T23" fmla="*/ 518 h 886"/>
                      <a:gd name="T24" fmla="*/ 440 w 737"/>
                      <a:gd name="T25" fmla="*/ 518 h 886"/>
                      <a:gd name="T26" fmla="*/ 459 w 737"/>
                      <a:gd name="T27" fmla="*/ 508 h 886"/>
                      <a:gd name="T28" fmla="*/ 519 w 737"/>
                      <a:gd name="T29" fmla="*/ 428 h 886"/>
                      <a:gd name="T30" fmla="*/ 580 w 737"/>
                      <a:gd name="T31" fmla="*/ 347 h 886"/>
                      <a:gd name="T32" fmla="*/ 551 w 737"/>
                      <a:gd name="T33" fmla="*/ 325 h 886"/>
                      <a:gd name="T34" fmla="*/ 542 w 737"/>
                      <a:gd name="T35" fmla="*/ 336 h 886"/>
                      <a:gd name="T36" fmla="*/ 442 w 737"/>
                      <a:gd name="T37" fmla="*/ 469 h 886"/>
                      <a:gd name="T38" fmla="*/ 421 w 737"/>
                      <a:gd name="T39" fmla="*/ 480 h 886"/>
                      <a:gd name="T40" fmla="*/ 302 w 737"/>
                      <a:gd name="T41" fmla="*/ 479 h 886"/>
                      <a:gd name="T42" fmla="*/ 278 w 737"/>
                      <a:gd name="T43" fmla="*/ 489 h 886"/>
                      <a:gd name="T44" fmla="*/ 197 w 737"/>
                      <a:gd name="T45" fmla="*/ 570 h 886"/>
                      <a:gd name="T46" fmla="*/ 183 w 737"/>
                      <a:gd name="T47" fmla="*/ 583 h 886"/>
                      <a:gd name="T48" fmla="*/ 183 w 737"/>
                      <a:gd name="T49" fmla="*/ 222 h 886"/>
                      <a:gd name="T50" fmla="*/ 148 w 737"/>
                      <a:gd name="T51" fmla="*/ 222 h 886"/>
                      <a:gd name="T52" fmla="*/ 148 w 737"/>
                      <a:gd name="T53" fmla="*/ 739 h 886"/>
                      <a:gd name="T54" fmla="*/ 590 w 737"/>
                      <a:gd name="T55" fmla="*/ 739 h 886"/>
                      <a:gd name="T56" fmla="*/ 590 w 737"/>
                      <a:gd name="T57" fmla="*/ 702 h 886"/>
                      <a:gd name="T58" fmla="*/ 184 w 737"/>
                      <a:gd name="T59" fmla="*/ 702 h 8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737" h="886">
                        <a:moveTo>
                          <a:pt x="517" y="0"/>
                        </a:moveTo>
                        <a:cubicBezTo>
                          <a:pt x="517" y="74"/>
                          <a:pt x="517" y="147"/>
                          <a:pt x="517" y="221"/>
                        </a:cubicBezTo>
                        <a:cubicBezTo>
                          <a:pt x="591" y="221"/>
                          <a:pt x="663" y="221"/>
                          <a:pt x="737" y="221"/>
                        </a:cubicBezTo>
                        <a:cubicBezTo>
                          <a:pt x="737" y="443"/>
                          <a:pt x="737" y="664"/>
                          <a:pt x="737" y="886"/>
                        </a:cubicBezTo>
                        <a:cubicBezTo>
                          <a:pt x="492" y="886"/>
                          <a:pt x="247" y="886"/>
                          <a:pt x="0" y="886"/>
                        </a:cubicBezTo>
                        <a:cubicBezTo>
                          <a:pt x="0" y="591"/>
                          <a:pt x="0" y="296"/>
                          <a:pt x="0" y="0"/>
                        </a:cubicBezTo>
                        <a:cubicBezTo>
                          <a:pt x="172" y="0"/>
                          <a:pt x="343" y="0"/>
                          <a:pt x="517" y="0"/>
                        </a:cubicBezTo>
                        <a:close/>
                        <a:moveTo>
                          <a:pt x="184" y="702"/>
                        </a:moveTo>
                        <a:cubicBezTo>
                          <a:pt x="184" y="682"/>
                          <a:pt x="183" y="665"/>
                          <a:pt x="184" y="648"/>
                        </a:cubicBezTo>
                        <a:cubicBezTo>
                          <a:pt x="184" y="641"/>
                          <a:pt x="188" y="633"/>
                          <a:pt x="193" y="628"/>
                        </a:cubicBezTo>
                        <a:cubicBezTo>
                          <a:pt x="226" y="594"/>
                          <a:pt x="259" y="560"/>
                          <a:pt x="293" y="527"/>
                        </a:cubicBezTo>
                        <a:cubicBezTo>
                          <a:pt x="299" y="522"/>
                          <a:pt x="308" y="518"/>
                          <a:pt x="315" y="518"/>
                        </a:cubicBezTo>
                        <a:cubicBezTo>
                          <a:pt x="357" y="517"/>
                          <a:pt x="398" y="518"/>
                          <a:pt x="440" y="518"/>
                        </a:cubicBezTo>
                        <a:cubicBezTo>
                          <a:pt x="449" y="518"/>
                          <a:pt x="454" y="515"/>
                          <a:pt x="459" y="508"/>
                        </a:cubicBezTo>
                        <a:cubicBezTo>
                          <a:pt x="479" y="481"/>
                          <a:pt x="499" y="454"/>
                          <a:pt x="519" y="428"/>
                        </a:cubicBezTo>
                        <a:cubicBezTo>
                          <a:pt x="539" y="401"/>
                          <a:pt x="559" y="374"/>
                          <a:pt x="580" y="347"/>
                        </a:cubicBezTo>
                        <a:cubicBezTo>
                          <a:pt x="569" y="339"/>
                          <a:pt x="560" y="332"/>
                          <a:pt x="551" y="325"/>
                        </a:cubicBezTo>
                        <a:cubicBezTo>
                          <a:pt x="547" y="329"/>
                          <a:pt x="544" y="333"/>
                          <a:pt x="542" y="336"/>
                        </a:cubicBezTo>
                        <a:cubicBezTo>
                          <a:pt x="508" y="380"/>
                          <a:pt x="475" y="425"/>
                          <a:pt x="442" y="469"/>
                        </a:cubicBezTo>
                        <a:cubicBezTo>
                          <a:pt x="436" y="477"/>
                          <a:pt x="430" y="480"/>
                          <a:pt x="421" y="480"/>
                        </a:cubicBezTo>
                        <a:cubicBezTo>
                          <a:pt x="381" y="479"/>
                          <a:pt x="342" y="480"/>
                          <a:pt x="302" y="479"/>
                        </a:cubicBezTo>
                        <a:cubicBezTo>
                          <a:pt x="292" y="479"/>
                          <a:pt x="285" y="482"/>
                          <a:pt x="278" y="489"/>
                        </a:cubicBezTo>
                        <a:cubicBezTo>
                          <a:pt x="251" y="517"/>
                          <a:pt x="224" y="543"/>
                          <a:pt x="197" y="570"/>
                        </a:cubicBezTo>
                        <a:cubicBezTo>
                          <a:pt x="194" y="574"/>
                          <a:pt x="190" y="577"/>
                          <a:pt x="183" y="583"/>
                        </a:cubicBezTo>
                        <a:cubicBezTo>
                          <a:pt x="183" y="460"/>
                          <a:pt x="183" y="341"/>
                          <a:pt x="183" y="222"/>
                        </a:cubicBezTo>
                        <a:cubicBezTo>
                          <a:pt x="170" y="222"/>
                          <a:pt x="159" y="222"/>
                          <a:pt x="148" y="222"/>
                        </a:cubicBezTo>
                        <a:cubicBezTo>
                          <a:pt x="148" y="395"/>
                          <a:pt x="148" y="567"/>
                          <a:pt x="148" y="739"/>
                        </a:cubicBezTo>
                        <a:cubicBezTo>
                          <a:pt x="296" y="739"/>
                          <a:pt x="443" y="739"/>
                          <a:pt x="590" y="739"/>
                        </a:cubicBezTo>
                        <a:cubicBezTo>
                          <a:pt x="590" y="726"/>
                          <a:pt x="590" y="715"/>
                          <a:pt x="590" y="702"/>
                        </a:cubicBezTo>
                        <a:cubicBezTo>
                          <a:pt x="455" y="702"/>
                          <a:pt x="320" y="702"/>
                          <a:pt x="184" y="70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 69"/>
                  <p:cNvSpPr>
                    <a:spLocks/>
                  </p:cNvSpPr>
                  <p:nvPr/>
                </p:nvSpPr>
                <p:spPr bwMode="auto">
                  <a:xfrm>
                    <a:off x="3313" y="652"/>
                    <a:ext cx="424" cy="422"/>
                  </a:xfrm>
                  <a:custGeom>
                    <a:avLst/>
                    <a:gdLst>
                      <a:gd name="T0" fmla="*/ 0 w 179"/>
                      <a:gd name="T1" fmla="*/ 178 h 178"/>
                      <a:gd name="T2" fmla="*/ 0 w 179"/>
                      <a:gd name="T3" fmla="*/ 0 h 178"/>
                      <a:gd name="T4" fmla="*/ 179 w 179"/>
                      <a:gd name="T5" fmla="*/ 178 h 178"/>
                      <a:gd name="T6" fmla="*/ 0 w 179"/>
                      <a:gd name="T7" fmla="*/ 17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9" h="178">
                        <a:moveTo>
                          <a:pt x="0" y="178"/>
                        </a:moveTo>
                        <a:cubicBezTo>
                          <a:pt x="0" y="117"/>
                          <a:pt x="0" y="58"/>
                          <a:pt x="0" y="0"/>
                        </a:cubicBezTo>
                        <a:cubicBezTo>
                          <a:pt x="59" y="59"/>
                          <a:pt x="119" y="118"/>
                          <a:pt x="179" y="178"/>
                        </a:cubicBezTo>
                        <a:cubicBezTo>
                          <a:pt x="121" y="178"/>
                          <a:pt x="61" y="178"/>
                          <a:pt x="0" y="1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" name="Group 27"/>
          <p:cNvGrpSpPr/>
          <p:nvPr/>
        </p:nvGrpSpPr>
        <p:grpSpPr>
          <a:xfrm>
            <a:off x="7371147" y="2206601"/>
            <a:ext cx="1344557" cy="2104466"/>
            <a:chOff x="7371147" y="2206601"/>
            <a:chExt cx="1344557" cy="2104466"/>
          </a:xfrm>
        </p:grpSpPr>
        <p:grpSp>
          <p:nvGrpSpPr>
            <p:cNvPr id="157" name="Group 156"/>
            <p:cNvGrpSpPr/>
            <p:nvPr/>
          </p:nvGrpSpPr>
          <p:grpSpPr>
            <a:xfrm>
              <a:off x="7371147" y="2206601"/>
              <a:ext cx="1344557" cy="2104466"/>
              <a:chOff x="365808" y="2334357"/>
              <a:chExt cx="1392047" cy="2104466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77140" y="2334357"/>
                <a:ext cx="1380715" cy="2104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71474" y="3720665"/>
                <a:ext cx="1386381" cy="718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365808" y="3864299"/>
                <a:ext cx="138638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Direct export to </a:t>
                </a:r>
                <a:r>
                  <a:rPr lang="en-US" sz="1100" dirty="0" err="1">
                    <a:solidFill>
                      <a:schemeClr val="bg1"/>
                    </a:solidFill>
                  </a:rPr>
                  <a:t>Sharepoint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0" name="Group 52"/>
            <p:cNvGrpSpPr>
              <a:grpSpLocks noChangeAspect="1"/>
            </p:cNvGrpSpPr>
            <p:nvPr/>
          </p:nvGrpSpPr>
          <p:grpSpPr bwMode="auto">
            <a:xfrm>
              <a:off x="7672572" y="2376078"/>
              <a:ext cx="527539" cy="443612"/>
              <a:chOff x="4761" y="1100"/>
              <a:chExt cx="176" cy="148"/>
            </a:xfrm>
          </p:grpSpPr>
          <p:sp>
            <p:nvSpPr>
              <p:cNvPr id="281" name="AutoShape 51"/>
              <p:cNvSpPr>
                <a:spLocks noChangeAspect="1" noChangeArrowheads="1" noTextEdit="1"/>
              </p:cNvSpPr>
              <p:nvPr/>
            </p:nvSpPr>
            <p:spPr bwMode="auto">
              <a:xfrm>
                <a:off x="4761" y="1100"/>
                <a:ext cx="176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53"/>
              <p:cNvSpPr>
                <a:spLocks noEditPoints="1"/>
              </p:cNvSpPr>
              <p:nvPr/>
            </p:nvSpPr>
            <p:spPr bwMode="auto">
              <a:xfrm>
                <a:off x="4761" y="1138"/>
                <a:ext cx="176" cy="110"/>
              </a:xfrm>
              <a:custGeom>
                <a:avLst/>
                <a:gdLst>
                  <a:gd name="T0" fmla="*/ 443 w 888"/>
                  <a:gd name="T1" fmla="*/ 552 h 552"/>
                  <a:gd name="T2" fmla="*/ 52 w 888"/>
                  <a:gd name="T3" fmla="*/ 552 h 552"/>
                  <a:gd name="T4" fmla="*/ 0 w 888"/>
                  <a:gd name="T5" fmla="*/ 501 h 552"/>
                  <a:gd name="T6" fmla="*/ 0 w 888"/>
                  <a:gd name="T7" fmla="*/ 99 h 552"/>
                  <a:gd name="T8" fmla="*/ 51 w 888"/>
                  <a:gd name="T9" fmla="*/ 48 h 552"/>
                  <a:gd name="T10" fmla="*/ 371 w 888"/>
                  <a:gd name="T11" fmla="*/ 48 h 552"/>
                  <a:gd name="T12" fmla="*/ 398 w 888"/>
                  <a:gd name="T13" fmla="*/ 41 h 552"/>
                  <a:gd name="T14" fmla="*/ 561 w 888"/>
                  <a:gd name="T15" fmla="*/ 2 h 552"/>
                  <a:gd name="T16" fmla="*/ 834 w 888"/>
                  <a:gd name="T17" fmla="*/ 3 h 552"/>
                  <a:gd name="T18" fmla="*/ 888 w 888"/>
                  <a:gd name="T19" fmla="*/ 57 h 552"/>
                  <a:gd name="T20" fmla="*/ 888 w 888"/>
                  <a:gd name="T21" fmla="*/ 500 h 552"/>
                  <a:gd name="T22" fmla="*/ 836 w 888"/>
                  <a:gd name="T23" fmla="*/ 552 h 552"/>
                  <a:gd name="T24" fmla="*/ 443 w 888"/>
                  <a:gd name="T25" fmla="*/ 552 h 552"/>
                  <a:gd name="T26" fmla="*/ 445 w 888"/>
                  <a:gd name="T27" fmla="*/ 123 h 552"/>
                  <a:gd name="T28" fmla="*/ 286 w 888"/>
                  <a:gd name="T29" fmla="*/ 123 h 552"/>
                  <a:gd name="T30" fmla="*/ 237 w 888"/>
                  <a:gd name="T31" fmla="*/ 172 h 552"/>
                  <a:gd name="T32" fmla="*/ 237 w 888"/>
                  <a:gd name="T33" fmla="*/ 398 h 552"/>
                  <a:gd name="T34" fmla="*/ 285 w 888"/>
                  <a:gd name="T35" fmla="*/ 448 h 552"/>
                  <a:gd name="T36" fmla="*/ 603 w 888"/>
                  <a:gd name="T37" fmla="*/ 448 h 552"/>
                  <a:gd name="T38" fmla="*/ 651 w 888"/>
                  <a:gd name="T39" fmla="*/ 399 h 552"/>
                  <a:gd name="T40" fmla="*/ 651 w 888"/>
                  <a:gd name="T41" fmla="*/ 172 h 552"/>
                  <a:gd name="T42" fmla="*/ 602 w 888"/>
                  <a:gd name="T43" fmla="*/ 123 h 552"/>
                  <a:gd name="T44" fmla="*/ 445 w 888"/>
                  <a:gd name="T45" fmla="*/ 12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88" h="552">
                    <a:moveTo>
                      <a:pt x="443" y="552"/>
                    </a:moveTo>
                    <a:cubicBezTo>
                      <a:pt x="313" y="552"/>
                      <a:pt x="183" y="552"/>
                      <a:pt x="52" y="552"/>
                    </a:cubicBezTo>
                    <a:cubicBezTo>
                      <a:pt x="17" y="552"/>
                      <a:pt x="0" y="536"/>
                      <a:pt x="0" y="501"/>
                    </a:cubicBezTo>
                    <a:cubicBezTo>
                      <a:pt x="0" y="367"/>
                      <a:pt x="0" y="233"/>
                      <a:pt x="0" y="99"/>
                    </a:cubicBezTo>
                    <a:cubicBezTo>
                      <a:pt x="0" y="66"/>
                      <a:pt x="18" y="48"/>
                      <a:pt x="51" y="48"/>
                    </a:cubicBezTo>
                    <a:cubicBezTo>
                      <a:pt x="158" y="48"/>
                      <a:pt x="264" y="48"/>
                      <a:pt x="371" y="48"/>
                    </a:cubicBezTo>
                    <a:cubicBezTo>
                      <a:pt x="380" y="48"/>
                      <a:pt x="390" y="46"/>
                      <a:pt x="398" y="41"/>
                    </a:cubicBezTo>
                    <a:cubicBezTo>
                      <a:pt x="448" y="9"/>
                      <a:pt x="502" y="0"/>
                      <a:pt x="561" y="2"/>
                    </a:cubicBezTo>
                    <a:cubicBezTo>
                      <a:pt x="652" y="6"/>
                      <a:pt x="743" y="3"/>
                      <a:pt x="834" y="3"/>
                    </a:cubicBezTo>
                    <a:cubicBezTo>
                      <a:pt x="872" y="3"/>
                      <a:pt x="888" y="20"/>
                      <a:pt x="888" y="57"/>
                    </a:cubicBezTo>
                    <a:cubicBezTo>
                      <a:pt x="888" y="205"/>
                      <a:pt x="888" y="352"/>
                      <a:pt x="888" y="500"/>
                    </a:cubicBezTo>
                    <a:cubicBezTo>
                      <a:pt x="888" y="536"/>
                      <a:pt x="872" y="552"/>
                      <a:pt x="836" y="552"/>
                    </a:cubicBezTo>
                    <a:cubicBezTo>
                      <a:pt x="705" y="552"/>
                      <a:pt x="574" y="552"/>
                      <a:pt x="443" y="552"/>
                    </a:cubicBezTo>
                    <a:close/>
                    <a:moveTo>
                      <a:pt x="445" y="123"/>
                    </a:moveTo>
                    <a:cubicBezTo>
                      <a:pt x="392" y="123"/>
                      <a:pt x="339" y="123"/>
                      <a:pt x="286" y="123"/>
                    </a:cubicBezTo>
                    <a:cubicBezTo>
                      <a:pt x="254" y="123"/>
                      <a:pt x="237" y="140"/>
                      <a:pt x="237" y="172"/>
                    </a:cubicBezTo>
                    <a:cubicBezTo>
                      <a:pt x="237" y="248"/>
                      <a:pt x="237" y="323"/>
                      <a:pt x="237" y="398"/>
                    </a:cubicBezTo>
                    <a:cubicBezTo>
                      <a:pt x="237" y="431"/>
                      <a:pt x="253" y="448"/>
                      <a:pt x="285" y="448"/>
                    </a:cubicBezTo>
                    <a:cubicBezTo>
                      <a:pt x="391" y="449"/>
                      <a:pt x="497" y="449"/>
                      <a:pt x="603" y="448"/>
                    </a:cubicBezTo>
                    <a:cubicBezTo>
                      <a:pt x="635" y="448"/>
                      <a:pt x="651" y="431"/>
                      <a:pt x="651" y="399"/>
                    </a:cubicBezTo>
                    <a:cubicBezTo>
                      <a:pt x="651" y="323"/>
                      <a:pt x="651" y="248"/>
                      <a:pt x="651" y="172"/>
                    </a:cubicBezTo>
                    <a:cubicBezTo>
                      <a:pt x="651" y="140"/>
                      <a:pt x="634" y="123"/>
                      <a:pt x="602" y="123"/>
                    </a:cubicBezTo>
                    <a:cubicBezTo>
                      <a:pt x="550" y="123"/>
                      <a:pt x="498" y="123"/>
                      <a:pt x="445" y="1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54"/>
              <p:cNvSpPr>
                <a:spLocks/>
              </p:cNvSpPr>
              <p:nvPr/>
            </p:nvSpPr>
            <p:spPr bwMode="auto">
              <a:xfrm>
                <a:off x="4770" y="1100"/>
                <a:ext cx="158" cy="43"/>
              </a:xfrm>
              <a:custGeom>
                <a:avLst/>
                <a:gdLst>
                  <a:gd name="T0" fmla="*/ 1 w 799"/>
                  <a:gd name="T1" fmla="*/ 209 h 212"/>
                  <a:gd name="T2" fmla="*/ 1 w 799"/>
                  <a:gd name="T3" fmla="*/ 38 h 212"/>
                  <a:gd name="T4" fmla="*/ 44 w 799"/>
                  <a:gd name="T5" fmla="*/ 1 h 212"/>
                  <a:gd name="T6" fmla="*/ 295 w 799"/>
                  <a:gd name="T7" fmla="*/ 1 h 212"/>
                  <a:gd name="T8" fmla="*/ 340 w 799"/>
                  <a:gd name="T9" fmla="*/ 46 h 212"/>
                  <a:gd name="T10" fmla="*/ 370 w 799"/>
                  <a:gd name="T11" fmla="*/ 75 h 212"/>
                  <a:gd name="T12" fmla="*/ 747 w 799"/>
                  <a:gd name="T13" fmla="*/ 75 h 212"/>
                  <a:gd name="T14" fmla="*/ 799 w 799"/>
                  <a:gd name="T15" fmla="*/ 127 h 212"/>
                  <a:gd name="T16" fmla="*/ 799 w 799"/>
                  <a:gd name="T17" fmla="*/ 164 h 212"/>
                  <a:gd name="T18" fmla="*/ 780 w 799"/>
                  <a:gd name="T19" fmla="*/ 164 h 212"/>
                  <a:gd name="T20" fmla="*/ 447 w 799"/>
                  <a:gd name="T21" fmla="*/ 164 h 212"/>
                  <a:gd name="T22" fmla="*/ 415 w 799"/>
                  <a:gd name="T23" fmla="*/ 172 h 212"/>
                  <a:gd name="T24" fmla="*/ 262 w 799"/>
                  <a:gd name="T25" fmla="*/ 209 h 212"/>
                  <a:gd name="T26" fmla="*/ 19 w 799"/>
                  <a:gd name="T27" fmla="*/ 209 h 212"/>
                  <a:gd name="T28" fmla="*/ 1 w 799"/>
                  <a:gd name="T29" fmla="*/ 20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212">
                    <a:moveTo>
                      <a:pt x="1" y="209"/>
                    </a:moveTo>
                    <a:cubicBezTo>
                      <a:pt x="1" y="150"/>
                      <a:pt x="0" y="94"/>
                      <a:pt x="1" y="38"/>
                    </a:cubicBezTo>
                    <a:cubicBezTo>
                      <a:pt x="1" y="18"/>
                      <a:pt x="22" y="1"/>
                      <a:pt x="44" y="1"/>
                    </a:cubicBezTo>
                    <a:cubicBezTo>
                      <a:pt x="128" y="0"/>
                      <a:pt x="212" y="0"/>
                      <a:pt x="295" y="1"/>
                    </a:cubicBezTo>
                    <a:cubicBezTo>
                      <a:pt x="321" y="1"/>
                      <a:pt x="339" y="20"/>
                      <a:pt x="340" y="46"/>
                    </a:cubicBezTo>
                    <a:cubicBezTo>
                      <a:pt x="341" y="73"/>
                      <a:pt x="342" y="75"/>
                      <a:pt x="370" y="75"/>
                    </a:cubicBezTo>
                    <a:cubicBezTo>
                      <a:pt x="496" y="75"/>
                      <a:pt x="621" y="75"/>
                      <a:pt x="747" y="75"/>
                    </a:cubicBezTo>
                    <a:cubicBezTo>
                      <a:pt x="783" y="75"/>
                      <a:pt x="798" y="91"/>
                      <a:pt x="799" y="127"/>
                    </a:cubicBezTo>
                    <a:cubicBezTo>
                      <a:pt x="799" y="138"/>
                      <a:pt x="799" y="150"/>
                      <a:pt x="799" y="164"/>
                    </a:cubicBezTo>
                    <a:cubicBezTo>
                      <a:pt x="792" y="164"/>
                      <a:pt x="786" y="164"/>
                      <a:pt x="780" y="164"/>
                    </a:cubicBezTo>
                    <a:cubicBezTo>
                      <a:pt x="669" y="164"/>
                      <a:pt x="558" y="163"/>
                      <a:pt x="447" y="164"/>
                    </a:cubicBezTo>
                    <a:cubicBezTo>
                      <a:pt x="436" y="164"/>
                      <a:pt x="424" y="166"/>
                      <a:pt x="415" y="172"/>
                    </a:cubicBezTo>
                    <a:cubicBezTo>
                      <a:pt x="368" y="203"/>
                      <a:pt x="317" y="212"/>
                      <a:pt x="262" y="209"/>
                    </a:cubicBezTo>
                    <a:cubicBezTo>
                      <a:pt x="181" y="206"/>
                      <a:pt x="100" y="209"/>
                      <a:pt x="19" y="209"/>
                    </a:cubicBezTo>
                    <a:cubicBezTo>
                      <a:pt x="13" y="209"/>
                      <a:pt x="7" y="209"/>
                      <a:pt x="1" y="2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55"/>
              <p:cNvSpPr>
                <a:spLocks noEditPoints="1"/>
              </p:cNvSpPr>
              <p:nvPr/>
            </p:nvSpPr>
            <p:spPr bwMode="auto">
              <a:xfrm>
                <a:off x="4808" y="1163"/>
                <a:ext cx="82" cy="65"/>
              </a:xfrm>
              <a:custGeom>
                <a:avLst/>
                <a:gdLst>
                  <a:gd name="T0" fmla="*/ 208 w 414"/>
                  <a:gd name="T1" fmla="*/ 0 h 326"/>
                  <a:gd name="T2" fmla="*/ 365 w 414"/>
                  <a:gd name="T3" fmla="*/ 0 h 326"/>
                  <a:gd name="T4" fmla="*/ 414 w 414"/>
                  <a:gd name="T5" fmla="*/ 49 h 326"/>
                  <a:gd name="T6" fmla="*/ 414 w 414"/>
                  <a:gd name="T7" fmla="*/ 276 h 326"/>
                  <a:gd name="T8" fmla="*/ 366 w 414"/>
                  <a:gd name="T9" fmla="*/ 325 h 326"/>
                  <a:gd name="T10" fmla="*/ 48 w 414"/>
                  <a:gd name="T11" fmla="*/ 325 h 326"/>
                  <a:gd name="T12" fmla="*/ 0 w 414"/>
                  <a:gd name="T13" fmla="*/ 275 h 326"/>
                  <a:gd name="T14" fmla="*/ 0 w 414"/>
                  <a:gd name="T15" fmla="*/ 49 h 326"/>
                  <a:gd name="T16" fmla="*/ 49 w 414"/>
                  <a:gd name="T17" fmla="*/ 0 h 326"/>
                  <a:gd name="T18" fmla="*/ 208 w 414"/>
                  <a:gd name="T19" fmla="*/ 0 h 326"/>
                  <a:gd name="T20" fmla="*/ 208 w 414"/>
                  <a:gd name="T21" fmla="*/ 30 h 326"/>
                  <a:gd name="T22" fmla="*/ 50 w 414"/>
                  <a:gd name="T23" fmla="*/ 30 h 326"/>
                  <a:gd name="T24" fmla="*/ 30 w 414"/>
                  <a:gd name="T25" fmla="*/ 50 h 326"/>
                  <a:gd name="T26" fmla="*/ 30 w 414"/>
                  <a:gd name="T27" fmla="*/ 275 h 326"/>
                  <a:gd name="T28" fmla="*/ 50 w 414"/>
                  <a:gd name="T29" fmla="*/ 295 h 326"/>
                  <a:gd name="T30" fmla="*/ 364 w 414"/>
                  <a:gd name="T31" fmla="*/ 295 h 326"/>
                  <a:gd name="T32" fmla="*/ 385 w 414"/>
                  <a:gd name="T33" fmla="*/ 274 h 326"/>
                  <a:gd name="T34" fmla="*/ 385 w 414"/>
                  <a:gd name="T35" fmla="*/ 51 h 326"/>
                  <a:gd name="T36" fmla="*/ 364 w 414"/>
                  <a:gd name="T37" fmla="*/ 30 h 326"/>
                  <a:gd name="T38" fmla="*/ 208 w 414"/>
                  <a:gd name="T39" fmla="*/ 3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4" h="326">
                    <a:moveTo>
                      <a:pt x="208" y="0"/>
                    </a:moveTo>
                    <a:cubicBezTo>
                      <a:pt x="261" y="0"/>
                      <a:pt x="313" y="0"/>
                      <a:pt x="365" y="0"/>
                    </a:cubicBezTo>
                    <a:cubicBezTo>
                      <a:pt x="397" y="0"/>
                      <a:pt x="414" y="17"/>
                      <a:pt x="414" y="49"/>
                    </a:cubicBezTo>
                    <a:cubicBezTo>
                      <a:pt x="414" y="125"/>
                      <a:pt x="414" y="200"/>
                      <a:pt x="414" y="276"/>
                    </a:cubicBezTo>
                    <a:cubicBezTo>
                      <a:pt x="414" y="308"/>
                      <a:pt x="398" y="325"/>
                      <a:pt x="366" y="325"/>
                    </a:cubicBezTo>
                    <a:cubicBezTo>
                      <a:pt x="260" y="326"/>
                      <a:pt x="154" y="326"/>
                      <a:pt x="48" y="325"/>
                    </a:cubicBezTo>
                    <a:cubicBezTo>
                      <a:pt x="16" y="325"/>
                      <a:pt x="0" y="308"/>
                      <a:pt x="0" y="275"/>
                    </a:cubicBezTo>
                    <a:cubicBezTo>
                      <a:pt x="0" y="200"/>
                      <a:pt x="0" y="125"/>
                      <a:pt x="0" y="49"/>
                    </a:cubicBezTo>
                    <a:cubicBezTo>
                      <a:pt x="0" y="17"/>
                      <a:pt x="17" y="0"/>
                      <a:pt x="49" y="0"/>
                    </a:cubicBezTo>
                    <a:cubicBezTo>
                      <a:pt x="102" y="0"/>
                      <a:pt x="155" y="0"/>
                      <a:pt x="208" y="0"/>
                    </a:cubicBezTo>
                    <a:close/>
                    <a:moveTo>
                      <a:pt x="208" y="30"/>
                    </a:moveTo>
                    <a:cubicBezTo>
                      <a:pt x="155" y="30"/>
                      <a:pt x="103" y="30"/>
                      <a:pt x="50" y="30"/>
                    </a:cubicBezTo>
                    <a:cubicBezTo>
                      <a:pt x="33" y="30"/>
                      <a:pt x="30" y="33"/>
                      <a:pt x="30" y="50"/>
                    </a:cubicBezTo>
                    <a:cubicBezTo>
                      <a:pt x="30" y="125"/>
                      <a:pt x="30" y="200"/>
                      <a:pt x="30" y="275"/>
                    </a:cubicBezTo>
                    <a:cubicBezTo>
                      <a:pt x="30" y="292"/>
                      <a:pt x="33" y="295"/>
                      <a:pt x="50" y="295"/>
                    </a:cubicBezTo>
                    <a:cubicBezTo>
                      <a:pt x="155" y="296"/>
                      <a:pt x="259" y="296"/>
                      <a:pt x="364" y="295"/>
                    </a:cubicBezTo>
                    <a:cubicBezTo>
                      <a:pt x="381" y="295"/>
                      <a:pt x="384" y="292"/>
                      <a:pt x="385" y="274"/>
                    </a:cubicBezTo>
                    <a:cubicBezTo>
                      <a:pt x="385" y="200"/>
                      <a:pt x="385" y="125"/>
                      <a:pt x="385" y="51"/>
                    </a:cubicBezTo>
                    <a:cubicBezTo>
                      <a:pt x="384" y="33"/>
                      <a:pt x="381" y="30"/>
                      <a:pt x="364" y="30"/>
                    </a:cubicBezTo>
                    <a:cubicBezTo>
                      <a:pt x="312" y="30"/>
                      <a:pt x="260" y="30"/>
                      <a:pt x="208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56"/>
              <p:cNvSpPr>
                <a:spLocks noEditPoints="1"/>
              </p:cNvSpPr>
              <p:nvPr/>
            </p:nvSpPr>
            <p:spPr bwMode="auto">
              <a:xfrm>
                <a:off x="4814" y="1169"/>
                <a:ext cx="70" cy="53"/>
              </a:xfrm>
              <a:custGeom>
                <a:avLst/>
                <a:gdLst>
                  <a:gd name="T0" fmla="*/ 178 w 355"/>
                  <a:gd name="T1" fmla="*/ 0 h 266"/>
                  <a:gd name="T2" fmla="*/ 334 w 355"/>
                  <a:gd name="T3" fmla="*/ 0 h 266"/>
                  <a:gd name="T4" fmla="*/ 355 w 355"/>
                  <a:gd name="T5" fmla="*/ 21 h 266"/>
                  <a:gd name="T6" fmla="*/ 355 w 355"/>
                  <a:gd name="T7" fmla="*/ 244 h 266"/>
                  <a:gd name="T8" fmla="*/ 334 w 355"/>
                  <a:gd name="T9" fmla="*/ 265 h 266"/>
                  <a:gd name="T10" fmla="*/ 20 w 355"/>
                  <a:gd name="T11" fmla="*/ 265 h 266"/>
                  <a:gd name="T12" fmla="*/ 0 w 355"/>
                  <a:gd name="T13" fmla="*/ 245 h 266"/>
                  <a:gd name="T14" fmla="*/ 0 w 355"/>
                  <a:gd name="T15" fmla="*/ 20 h 266"/>
                  <a:gd name="T16" fmla="*/ 20 w 355"/>
                  <a:gd name="T17" fmla="*/ 0 h 266"/>
                  <a:gd name="T18" fmla="*/ 178 w 355"/>
                  <a:gd name="T19" fmla="*/ 0 h 266"/>
                  <a:gd name="T20" fmla="*/ 59 w 355"/>
                  <a:gd name="T21" fmla="*/ 131 h 266"/>
                  <a:gd name="T22" fmla="*/ 59 w 355"/>
                  <a:gd name="T23" fmla="*/ 50 h 266"/>
                  <a:gd name="T24" fmla="*/ 45 w 355"/>
                  <a:gd name="T25" fmla="*/ 30 h 266"/>
                  <a:gd name="T26" fmla="*/ 30 w 355"/>
                  <a:gd name="T27" fmla="*/ 51 h 266"/>
                  <a:gd name="T28" fmla="*/ 30 w 355"/>
                  <a:gd name="T29" fmla="*/ 211 h 266"/>
                  <a:gd name="T30" fmla="*/ 55 w 355"/>
                  <a:gd name="T31" fmla="*/ 237 h 266"/>
                  <a:gd name="T32" fmla="*/ 299 w 355"/>
                  <a:gd name="T33" fmla="*/ 237 h 266"/>
                  <a:gd name="T34" fmla="*/ 314 w 355"/>
                  <a:gd name="T35" fmla="*/ 235 h 266"/>
                  <a:gd name="T36" fmla="*/ 324 w 355"/>
                  <a:gd name="T37" fmla="*/ 219 h 266"/>
                  <a:gd name="T38" fmla="*/ 310 w 355"/>
                  <a:gd name="T39" fmla="*/ 207 h 266"/>
                  <a:gd name="T40" fmla="*/ 298 w 355"/>
                  <a:gd name="T41" fmla="*/ 207 h 266"/>
                  <a:gd name="T42" fmla="*/ 76 w 355"/>
                  <a:gd name="T43" fmla="*/ 206 h 266"/>
                  <a:gd name="T44" fmla="*/ 61 w 355"/>
                  <a:gd name="T45" fmla="*/ 201 h 266"/>
                  <a:gd name="T46" fmla="*/ 68 w 355"/>
                  <a:gd name="T47" fmla="*/ 162 h 266"/>
                  <a:gd name="T48" fmla="*/ 108 w 355"/>
                  <a:gd name="T49" fmla="*/ 130 h 266"/>
                  <a:gd name="T50" fmla="*/ 129 w 355"/>
                  <a:gd name="T51" fmla="*/ 129 h 266"/>
                  <a:gd name="T52" fmla="*/ 165 w 355"/>
                  <a:gd name="T53" fmla="*/ 156 h 266"/>
                  <a:gd name="T54" fmla="*/ 189 w 355"/>
                  <a:gd name="T55" fmla="*/ 157 h 266"/>
                  <a:gd name="T56" fmla="*/ 300 w 355"/>
                  <a:gd name="T57" fmla="*/ 73 h 266"/>
                  <a:gd name="T58" fmla="*/ 309 w 355"/>
                  <a:gd name="T59" fmla="*/ 62 h 266"/>
                  <a:gd name="T60" fmla="*/ 303 w 355"/>
                  <a:gd name="T61" fmla="*/ 47 h 266"/>
                  <a:gd name="T62" fmla="*/ 283 w 355"/>
                  <a:gd name="T63" fmla="*/ 50 h 266"/>
                  <a:gd name="T64" fmla="*/ 188 w 355"/>
                  <a:gd name="T65" fmla="*/ 121 h 266"/>
                  <a:gd name="T66" fmla="*/ 167 w 355"/>
                  <a:gd name="T67" fmla="*/ 121 h 266"/>
                  <a:gd name="T68" fmla="*/ 131 w 355"/>
                  <a:gd name="T69" fmla="*/ 94 h 266"/>
                  <a:gd name="T70" fmla="*/ 105 w 355"/>
                  <a:gd name="T71" fmla="*/ 95 h 266"/>
                  <a:gd name="T72" fmla="*/ 59 w 355"/>
                  <a:gd name="T73" fmla="*/ 131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5" h="266">
                    <a:moveTo>
                      <a:pt x="178" y="0"/>
                    </a:moveTo>
                    <a:cubicBezTo>
                      <a:pt x="230" y="0"/>
                      <a:pt x="282" y="0"/>
                      <a:pt x="334" y="0"/>
                    </a:cubicBezTo>
                    <a:cubicBezTo>
                      <a:pt x="351" y="0"/>
                      <a:pt x="354" y="3"/>
                      <a:pt x="355" y="21"/>
                    </a:cubicBezTo>
                    <a:cubicBezTo>
                      <a:pt x="355" y="95"/>
                      <a:pt x="355" y="170"/>
                      <a:pt x="355" y="244"/>
                    </a:cubicBezTo>
                    <a:cubicBezTo>
                      <a:pt x="354" y="262"/>
                      <a:pt x="351" y="265"/>
                      <a:pt x="334" y="265"/>
                    </a:cubicBezTo>
                    <a:cubicBezTo>
                      <a:pt x="229" y="266"/>
                      <a:pt x="125" y="266"/>
                      <a:pt x="20" y="265"/>
                    </a:cubicBezTo>
                    <a:cubicBezTo>
                      <a:pt x="3" y="265"/>
                      <a:pt x="0" y="262"/>
                      <a:pt x="0" y="245"/>
                    </a:cubicBezTo>
                    <a:cubicBezTo>
                      <a:pt x="0" y="170"/>
                      <a:pt x="0" y="95"/>
                      <a:pt x="0" y="20"/>
                    </a:cubicBezTo>
                    <a:cubicBezTo>
                      <a:pt x="0" y="3"/>
                      <a:pt x="3" y="0"/>
                      <a:pt x="20" y="0"/>
                    </a:cubicBezTo>
                    <a:cubicBezTo>
                      <a:pt x="73" y="0"/>
                      <a:pt x="125" y="0"/>
                      <a:pt x="178" y="0"/>
                    </a:cubicBezTo>
                    <a:close/>
                    <a:moveTo>
                      <a:pt x="59" y="131"/>
                    </a:moveTo>
                    <a:cubicBezTo>
                      <a:pt x="59" y="102"/>
                      <a:pt x="59" y="76"/>
                      <a:pt x="59" y="50"/>
                    </a:cubicBezTo>
                    <a:cubicBezTo>
                      <a:pt x="59" y="40"/>
                      <a:pt x="58" y="30"/>
                      <a:pt x="45" y="30"/>
                    </a:cubicBezTo>
                    <a:cubicBezTo>
                      <a:pt x="30" y="30"/>
                      <a:pt x="30" y="40"/>
                      <a:pt x="30" y="51"/>
                    </a:cubicBezTo>
                    <a:cubicBezTo>
                      <a:pt x="30" y="104"/>
                      <a:pt x="30" y="158"/>
                      <a:pt x="30" y="211"/>
                    </a:cubicBezTo>
                    <a:cubicBezTo>
                      <a:pt x="30" y="233"/>
                      <a:pt x="34" y="237"/>
                      <a:pt x="55" y="237"/>
                    </a:cubicBezTo>
                    <a:cubicBezTo>
                      <a:pt x="136" y="237"/>
                      <a:pt x="218" y="237"/>
                      <a:pt x="299" y="237"/>
                    </a:cubicBezTo>
                    <a:cubicBezTo>
                      <a:pt x="304" y="237"/>
                      <a:pt x="310" y="237"/>
                      <a:pt x="314" y="235"/>
                    </a:cubicBezTo>
                    <a:cubicBezTo>
                      <a:pt x="318" y="231"/>
                      <a:pt x="324" y="224"/>
                      <a:pt x="324" y="219"/>
                    </a:cubicBezTo>
                    <a:cubicBezTo>
                      <a:pt x="323" y="215"/>
                      <a:pt x="315" y="210"/>
                      <a:pt x="310" y="207"/>
                    </a:cubicBezTo>
                    <a:cubicBezTo>
                      <a:pt x="307" y="205"/>
                      <a:pt x="302" y="207"/>
                      <a:pt x="298" y="207"/>
                    </a:cubicBezTo>
                    <a:cubicBezTo>
                      <a:pt x="224" y="207"/>
                      <a:pt x="150" y="207"/>
                      <a:pt x="76" y="206"/>
                    </a:cubicBezTo>
                    <a:cubicBezTo>
                      <a:pt x="71" y="206"/>
                      <a:pt x="64" y="205"/>
                      <a:pt x="61" y="201"/>
                    </a:cubicBezTo>
                    <a:cubicBezTo>
                      <a:pt x="54" y="193"/>
                      <a:pt x="60" y="169"/>
                      <a:pt x="68" y="162"/>
                    </a:cubicBezTo>
                    <a:cubicBezTo>
                      <a:pt x="81" y="151"/>
                      <a:pt x="95" y="141"/>
                      <a:pt x="108" y="130"/>
                    </a:cubicBezTo>
                    <a:cubicBezTo>
                      <a:pt x="115" y="124"/>
                      <a:pt x="121" y="123"/>
                      <a:pt x="129" y="129"/>
                    </a:cubicBezTo>
                    <a:cubicBezTo>
                      <a:pt x="140" y="139"/>
                      <a:pt x="153" y="147"/>
                      <a:pt x="165" y="156"/>
                    </a:cubicBezTo>
                    <a:cubicBezTo>
                      <a:pt x="173" y="163"/>
                      <a:pt x="180" y="164"/>
                      <a:pt x="189" y="157"/>
                    </a:cubicBezTo>
                    <a:cubicBezTo>
                      <a:pt x="226" y="129"/>
                      <a:pt x="263" y="101"/>
                      <a:pt x="300" y="73"/>
                    </a:cubicBezTo>
                    <a:cubicBezTo>
                      <a:pt x="304" y="70"/>
                      <a:pt x="309" y="66"/>
                      <a:pt x="309" y="62"/>
                    </a:cubicBezTo>
                    <a:cubicBezTo>
                      <a:pt x="309" y="57"/>
                      <a:pt x="306" y="48"/>
                      <a:pt x="303" y="47"/>
                    </a:cubicBezTo>
                    <a:cubicBezTo>
                      <a:pt x="297" y="46"/>
                      <a:pt x="288" y="46"/>
                      <a:pt x="283" y="50"/>
                    </a:cubicBezTo>
                    <a:cubicBezTo>
                      <a:pt x="251" y="73"/>
                      <a:pt x="219" y="97"/>
                      <a:pt x="188" y="121"/>
                    </a:cubicBezTo>
                    <a:cubicBezTo>
                      <a:pt x="180" y="127"/>
                      <a:pt x="175" y="128"/>
                      <a:pt x="167" y="121"/>
                    </a:cubicBezTo>
                    <a:cubicBezTo>
                      <a:pt x="156" y="112"/>
                      <a:pt x="143" y="104"/>
                      <a:pt x="131" y="94"/>
                    </a:cubicBezTo>
                    <a:cubicBezTo>
                      <a:pt x="122" y="87"/>
                      <a:pt x="114" y="86"/>
                      <a:pt x="105" y="95"/>
                    </a:cubicBezTo>
                    <a:cubicBezTo>
                      <a:pt x="91" y="106"/>
                      <a:pt x="77" y="117"/>
                      <a:pt x="59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57"/>
              <p:cNvSpPr>
                <a:spLocks/>
              </p:cNvSpPr>
              <p:nvPr/>
            </p:nvSpPr>
            <p:spPr bwMode="auto">
              <a:xfrm>
                <a:off x="4820" y="1175"/>
                <a:ext cx="58" cy="41"/>
              </a:xfrm>
              <a:custGeom>
                <a:avLst/>
                <a:gdLst>
                  <a:gd name="T0" fmla="*/ 29 w 294"/>
                  <a:gd name="T1" fmla="*/ 101 h 207"/>
                  <a:gd name="T2" fmla="*/ 75 w 294"/>
                  <a:gd name="T3" fmla="*/ 65 h 207"/>
                  <a:gd name="T4" fmla="*/ 101 w 294"/>
                  <a:gd name="T5" fmla="*/ 64 h 207"/>
                  <a:gd name="T6" fmla="*/ 137 w 294"/>
                  <a:gd name="T7" fmla="*/ 91 h 207"/>
                  <a:gd name="T8" fmla="*/ 158 w 294"/>
                  <a:gd name="T9" fmla="*/ 91 h 207"/>
                  <a:gd name="T10" fmla="*/ 253 w 294"/>
                  <a:gd name="T11" fmla="*/ 20 h 207"/>
                  <a:gd name="T12" fmla="*/ 273 w 294"/>
                  <a:gd name="T13" fmla="*/ 17 h 207"/>
                  <a:gd name="T14" fmla="*/ 279 w 294"/>
                  <a:gd name="T15" fmla="*/ 32 h 207"/>
                  <a:gd name="T16" fmla="*/ 270 w 294"/>
                  <a:gd name="T17" fmla="*/ 43 h 207"/>
                  <a:gd name="T18" fmla="*/ 159 w 294"/>
                  <a:gd name="T19" fmla="*/ 127 h 207"/>
                  <a:gd name="T20" fmla="*/ 135 w 294"/>
                  <a:gd name="T21" fmla="*/ 126 h 207"/>
                  <a:gd name="T22" fmla="*/ 99 w 294"/>
                  <a:gd name="T23" fmla="*/ 99 h 207"/>
                  <a:gd name="T24" fmla="*/ 78 w 294"/>
                  <a:gd name="T25" fmla="*/ 100 h 207"/>
                  <a:gd name="T26" fmla="*/ 38 w 294"/>
                  <a:gd name="T27" fmla="*/ 132 h 207"/>
                  <a:gd name="T28" fmla="*/ 31 w 294"/>
                  <a:gd name="T29" fmla="*/ 171 h 207"/>
                  <a:gd name="T30" fmla="*/ 46 w 294"/>
                  <a:gd name="T31" fmla="*/ 176 h 207"/>
                  <a:gd name="T32" fmla="*/ 268 w 294"/>
                  <a:gd name="T33" fmla="*/ 177 h 207"/>
                  <a:gd name="T34" fmla="*/ 280 w 294"/>
                  <a:gd name="T35" fmla="*/ 177 h 207"/>
                  <a:gd name="T36" fmla="*/ 294 w 294"/>
                  <a:gd name="T37" fmla="*/ 189 h 207"/>
                  <a:gd name="T38" fmla="*/ 284 w 294"/>
                  <a:gd name="T39" fmla="*/ 205 h 207"/>
                  <a:gd name="T40" fmla="*/ 269 w 294"/>
                  <a:gd name="T41" fmla="*/ 207 h 207"/>
                  <a:gd name="T42" fmla="*/ 25 w 294"/>
                  <a:gd name="T43" fmla="*/ 207 h 207"/>
                  <a:gd name="T44" fmla="*/ 0 w 294"/>
                  <a:gd name="T45" fmla="*/ 181 h 207"/>
                  <a:gd name="T46" fmla="*/ 0 w 294"/>
                  <a:gd name="T47" fmla="*/ 21 h 207"/>
                  <a:gd name="T48" fmla="*/ 15 w 294"/>
                  <a:gd name="T49" fmla="*/ 0 h 207"/>
                  <a:gd name="T50" fmla="*/ 29 w 294"/>
                  <a:gd name="T51" fmla="*/ 20 h 207"/>
                  <a:gd name="T52" fmla="*/ 29 w 294"/>
                  <a:gd name="T53" fmla="*/ 10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07">
                    <a:moveTo>
                      <a:pt x="29" y="101"/>
                    </a:moveTo>
                    <a:cubicBezTo>
                      <a:pt x="47" y="87"/>
                      <a:pt x="61" y="76"/>
                      <a:pt x="75" y="65"/>
                    </a:cubicBezTo>
                    <a:cubicBezTo>
                      <a:pt x="84" y="56"/>
                      <a:pt x="92" y="57"/>
                      <a:pt x="101" y="64"/>
                    </a:cubicBezTo>
                    <a:cubicBezTo>
                      <a:pt x="113" y="74"/>
                      <a:pt x="126" y="82"/>
                      <a:pt x="137" y="91"/>
                    </a:cubicBezTo>
                    <a:cubicBezTo>
                      <a:pt x="145" y="98"/>
                      <a:pt x="150" y="97"/>
                      <a:pt x="158" y="91"/>
                    </a:cubicBezTo>
                    <a:cubicBezTo>
                      <a:pt x="189" y="67"/>
                      <a:pt x="221" y="43"/>
                      <a:pt x="253" y="20"/>
                    </a:cubicBezTo>
                    <a:cubicBezTo>
                      <a:pt x="258" y="16"/>
                      <a:pt x="267" y="16"/>
                      <a:pt x="273" y="17"/>
                    </a:cubicBezTo>
                    <a:cubicBezTo>
                      <a:pt x="276" y="18"/>
                      <a:pt x="279" y="27"/>
                      <a:pt x="279" y="32"/>
                    </a:cubicBezTo>
                    <a:cubicBezTo>
                      <a:pt x="279" y="36"/>
                      <a:pt x="274" y="40"/>
                      <a:pt x="270" y="43"/>
                    </a:cubicBezTo>
                    <a:cubicBezTo>
                      <a:pt x="233" y="71"/>
                      <a:pt x="196" y="99"/>
                      <a:pt x="159" y="127"/>
                    </a:cubicBezTo>
                    <a:cubicBezTo>
                      <a:pt x="150" y="134"/>
                      <a:pt x="143" y="133"/>
                      <a:pt x="135" y="126"/>
                    </a:cubicBezTo>
                    <a:cubicBezTo>
                      <a:pt x="123" y="117"/>
                      <a:pt x="110" y="109"/>
                      <a:pt x="99" y="99"/>
                    </a:cubicBezTo>
                    <a:cubicBezTo>
                      <a:pt x="91" y="93"/>
                      <a:pt x="85" y="94"/>
                      <a:pt x="78" y="100"/>
                    </a:cubicBezTo>
                    <a:cubicBezTo>
                      <a:pt x="65" y="111"/>
                      <a:pt x="51" y="121"/>
                      <a:pt x="38" y="132"/>
                    </a:cubicBezTo>
                    <a:cubicBezTo>
                      <a:pt x="30" y="139"/>
                      <a:pt x="24" y="163"/>
                      <a:pt x="31" y="171"/>
                    </a:cubicBezTo>
                    <a:cubicBezTo>
                      <a:pt x="34" y="175"/>
                      <a:pt x="41" y="176"/>
                      <a:pt x="46" y="176"/>
                    </a:cubicBezTo>
                    <a:cubicBezTo>
                      <a:pt x="120" y="177"/>
                      <a:pt x="194" y="177"/>
                      <a:pt x="268" y="177"/>
                    </a:cubicBezTo>
                    <a:cubicBezTo>
                      <a:pt x="272" y="177"/>
                      <a:pt x="277" y="175"/>
                      <a:pt x="280" y="177"/>
                    </a:cubicBezTo>
                    <a:cubicBezTo>
                      <a:pt x="285" y="180"/>
                      <a:pt x="293" y="185"/>
                      <a:pt x="294" y="189"/>
                    </a:cubicBezTo>
                    <a:cubicBezTo>
                      <a:pt x="294" y="194"/>
                      <a:pt x="288" y="201"/>
                      <a:pt x="284" y="205"/>
                    </a:cubicBezTo>
                    <a:cubicBezTo>
                      <a:pt x="280" y="207"/>
                      <a:pt x="274" y="207"/>
                      <a:pt x="269" y="207"/>
                    </a:cubicBezTo>
                    <a:cubicBezTo>
                      <a:pt x="188" y="207"/>
                      <a:pt x="106" y="207"/>
                      <a:pt x="25" y="207"/>
                    </a:cubicBezTo>
                    <a:cubicBezTo>
                      <a:pt x="4" y="207"/>
                      <a:pt x="0" y="203"/>
                      <a:pt x="0" y="181"/>
                    </a:cubicBezTo>
                    <a:cubicBezTo>
                      <a:pt x="0" y="128"/>
                      <a:pt x="0" y="74"/>
                      <a:pt x="0" y="21"/>
                    </a:cubicBezTo>
                    <a:cubicBezTo>
                      <a:pt x="0" y="10"/>
                      <a:pt x="0" y="0"/>
                      <a:pt x="15" y="0"/>
                    </a:cubicBezTo>
                    <a:cubicBezTo>
                      <a:pt x="28" y="0"/>
                      <a:pt x="29" y="10"/>
                      <a:pt x="29" y="20"/>
                    </a:cubicBezTo>
                    <a:cubicBezTo>
                      <a:pt x="29" y="46"/>
                      <a:pt x="29" y="72"/>
                      <a:pt x="29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7" name="Freeform 24"/>
            <p:cNvSpPr>
              <a:spLocks/>
            </p:cNvSpPr>
            <p:nvPr/>
          </p:nvSpPr>
          <p:spPr bwMode="auto">
            <a:xfrm rot="447895" flipV="1">
              <a:off x="7599858" y="2758466"/>
              <a:ext cx="339725" cy="352425"/>
            </a:xfrm>
            <a:custGeom>
              <a:avLst/>
              <a:gdLst>
                <a:gd name="T0" fmla="*/ 195 w 277"/>
                <a:gd name="T1" fmla="*/ 84 h 287"/>
                <a:gd name="T2" fmla="*/ 147 w 277"/>
                <a:gd name="T3" fmla="*/ 38 h 287"/>
                <a:gd name="T4" fmla="*/ 144 w 277"/>
                <a:gd name="T5" fmla="*/ 11 h 287"/>
                <a:gd name="T6" fmla="*/ 166 w 277"/>
                <a:gd name="T7" fmla="*/ 1 h 287"/>
                <a:gd name="T8" fmla="*/ 180 w 277"/>
                <a:gd name="T9" fmla="*/ 9 h 287"/>
                <a:gd name="T10" fmla="*/ 264 w 277"/>
                <a:gd name="T11" fmla="*/ 92 h 287"/>
                <a:gd name="T12" fmla="*/ 264 w 277"/>
                <a:gd name="T13" fmla="*/ 130 h 287"/>
                <a:gd name="T14" fmla="*/ 182 w 277"/>
                <a:gd name="T15" fmla="*/ 211 h 287"/>
                <a:gd name="T16" fmla="*/ 147 w 277"/>
                <a:gd name="T17" fmla="*/ 215 h 287"/>
                <a:gd name="T18" fmla="*/ 151 w 277"/>
                <a:gd name="T19" fmla="*/ 180 h 287"/>
                <a:gd name="T20" fmla="*/ 196 w 277"/>
                <a:gd name="T21" fmla="*/ 136 h 287"/>
                <a:gd name="T22" fmla="*/ 100 w 277"/>
                <a:gd name="T23" fmla="*/ 137 h 287"/>
                <a:gd name="T24" fmla="*/ 64 w 277"/>
                <a:gd name="T25" fmla="*/ 238 h 287"/>
                <a:gd name="T26" fmla="*/ 73 w 277"/>
                <a:gd name="T27" fmla="*/ 250 h 287"/>
                <a:gd name="T28" fmla="*/ 69 w 277"/>
                <a:gd name="T29" fmla="*/ 279 h 287"/>
                <a:gd name="T30" fmla="*/ 40 w 277"/>
                <a:gd name="T31" fmla="*/ 278 h 287"/>
                <a:gd name="T32" fmla="*/ 8 w 277"/>
                <a:gd name="T33" fmla="*/ 214 h 287"/>
                <a:gd name="T34" fmla="*/ 110 w 277"/>
                <a:gd name="T35" fmla="*/ 90 h 287"/>
                <a:gd name="T36" fmla="*/ 192 w 277"/>
                <a:gd name="T37" fmla="*/ 90 h 287"/>
                <a:gd name="T38" fmla="*/ 195 w 277"/>
                <a:gd name="T39" fmla="*/ 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" h="287">
                  <a:moveTo>
                    <a:pt x="195" y="84"/>
                  </a:moveTo>
                  <a:cubicBezTo>
                    <a:pt x="179" y="69"/>
                    <a:pt x="163" y="54"/>
                    <a:pt x="147" y="38"/>
                  </a:cubicBezTo>
                  <a:cubicBezTo>
                    <a:pt x="140" y="31"/>
                    <a:pt x="136" y="20"/>
                    <a:pt x="144" y="11"/>
                  </a:cubicBezTo>
                  <a:cubicBezTo>
                    <a:pt x="149" y="6"/>
                    <a:pt x="158" y="3"/>
                    <a:pt x="166" y="1"/>
                  </a:cubicBezTo>
                  <a:cubicBezTo>
                    <a:pt x="170" y="0"/>
                    <a:pt x="176" y="5"/>
                    <a:pt x="180" y="9"/>
                  </a:cubicBezTo>
                  <a:cubicBezTo>
                    <a:pt x="208" y="36"/>
                    <a:pt x="236" y="64"/>
                    <a:pt x="264" y="92"/>
                  </a:cubicBezTo>
                  <a:cubicBezTo>
                    <a:pt x="277" y="105"/>
                    <a:pt x="277" y="116"/>
                    <a:pt x="264" y="130"/>
                  </a:cubicBezTo>
                  <a:cubicBezTo>
                    <a:pt x="237" y="157"/>
                    <a:pt x="209" y="184"/>
                    <a:pt x="182" y="211"/>
                  </a:cubicBezTo>
                  <a:cubicBezTo>
                    <a:pt x="170" y="224"/>
                    <a:pt x="156" y="225"/>
                    <a:pt x="147" y="215"/>
                  </a:cubicBezTo>
                  <a:cubicBezTo>
                    <a:pt x="137" y="205"/>
                    <a:pt x="138" y="193"/>
                    <a:pt x="151" y="180"/>
                  </a:cubicBezTo>
                  <a:cubicBezTo>
                    <a:pt x="165" y="165"/>
                    <a:pt x="180" y="151"/>
                    <a:pt x="196" y="136"/>
                  </a:cubicBezTo>
                  <a:cubicBezTo>
                    <a:pt x="162" y="136"/>
                    <a:pt x="131" y="132"/>
                    <a:pt x="100" y="137"/>
                  </a:cubicBezTo>
                  <a:cubicBezTo>
                    <a:pt x="56" y="143"/>
                    <a:pt x="37" y="201"/>
                    <a:pt x="64" y="238"/>
                  </a:cubicBezTo>
                  <a:cubicBezTo>
                    <a:pt x="67" y="242"/>
                    <a:pt x="71" y="246"/>
                    <a:pt x="73" y="250"/>
                  </a:cubicBezTo>
                  <a:cubicBezTo>
                    <a:pt x="80" y="261"/>
                    <a:pt x="78" y="271"/>
                    <a:pt x="69" y="279"/>
                  </a:cubicBezTo>
                  <a:cubicBezTo>
                    <a:pt x="60" y="287"/>
                    <a:pt x="49" y="286"/>
                    <a:pt x="40" y="278"/>
                  </a:cubicBezTo>
                  <a:cubicBezTo>
                    <a:pt x="21" y="261"/>
                    <a:pt x="11" y="239"/>
                    <a:pt x="8" y="214"/>
                  </a:cubicBezTo>
                  <a:cubicBezTo>
                    <a:pt x="0" y="149"/>
                    <a:pt x="45" y="94"/>
                    <a:pt x="110" y="90"/>
                  </a:cubicBezTo>
                  <a:cubicBezTo>
                    <a:pt x="138" y="88"/>
                    <a:pt x="165" y="90"/>
                    <a:pt x="192" y="90"/>
                  </a:cubicBezTo>
                  <a:cubicBezTo>
                    <a:pt x="193" y="88"/>
                    <a:pt x="194" y="86"/>
                    <a:pt x="195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8" name="Picture 35" descr="Image result for sharepoin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794" y="2679953"/>
              <a:ext cx="873445" cy="87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4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71475" y="1125145"/>
            <a:ext cx="5757862" cy="1429736"/>
          </a:xfrm>
        </p:spPr>
        <p:txBody>
          <a:bodyPr/>
          <a:lstStyle/>
          <a:p>
            <a:r>
              <a:rPr lang="en-US" sz="3600" dirty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900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8741" y="79513"/>
            <a:ext cx="8346518" cy="4518854"/>
            <a:chOff x="1364119" y="1190296"/>
            <a:chExt cx="6415762" cy="3473531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863" y="1458157"/>
              <a:ext cx="4870507" cy="2767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119" y="1190296"/>
              <a:ext cx="6415762" cy="347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45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2336" y="82296"/>
            <a:ext cx="8348472" cy="4517136"/>
            <a:chOff x="733791" y="492005"/>
            <a:chExt cx="7676418" cy="415605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98" y="817440"/>
              <a:ext cx="5849006" cy="332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91" y="492005"/>
              <a:ext cx="7676418" cy="4156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7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71475" y="1125145"/>
            <a:ext cx="5757862" cy="1429736"/>
          </a:xfrm>
        </p:spPr>
        <p:txBody>
          <a:bodyPr/>
          <a:lstStyle/>
          <a:p>
            <a:r>
              <a:rPr lang="en-US" sz="3600" dirty="0"/>
              <a:t>Making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41014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490508"/>
            <a:ext cx="7400924" cy="704850"/>
          </a:xfrm>
        </p:spPr>
        <p:txBody>
          <a:bodyPr/>
          <a:lstStyle/>
          <a:p>
            <a:r>
              <a:rPr lang="en-US" dirty="0"/>
              <a:t>Large Applications Require More</a:t>
            </a:r>
            <a:br>
              <a:rPr lang="en-US" dirty="0"/>
            </a:br>
            <a:r>
              <a:rPr lang="en-US" dirty="0"/>
              <a:t>Professional Development</a:t>
            </a:r>
          </a:p>
        </p:txBody>
      </p:sp>
      <p:grpSp>
        <p:nvGrpSpPr>
          <p:cNvPr id="5121" name="Group 5120"/>
          <p:cNvGrpSpPr/>
          <p:nvPr/>
        </p:nvGrpSpPr>
        <p:grpSpPr>
          <a:xfrm>
            <a:off x="371476" y="1629447"/>
            <a:ext cx="2284720" cy="2631234"/>
            <a:chOff x="371476" y="1629447"/>
            <a:chExt cx="2284720" cy="2631234"/>
          </a:xfrm>
        </p:grpSpPr>
        <p:grpSp>
          <p:nvGrpSpPr>
            <p:cNvPr id="12" name="Group 11"/>
            <p:cNvGrpSpPr/>
            <p:nvPr/>
          </p:nvGrpSpPr>
          <p:grpSpPr>
            <a:xfrm>
              <a:off x="371476" y="1629447"/>
              <a:ext cx="2284720" cy="2631234"/>
              <a:chOff x="2316299" y="2258685"/>
              <a:chExt cx="1583449" cy="216275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316300" y="2258685"/>
                <a:ext cx="1577783" cy="2162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16299" y="3669843"/>
                <a:ext cx="1583449" cy="7515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16299" y="3755003"/>
                <a:ext cx="1583448" cy="531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Gitlab for collaboration,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issue tracking and development progress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603501" y="3033256"/>
                <a:ext cx="796925" cy="606425"/>
                <a:chOff x="2545448" y="3069421"/>
                <a:chExt cx="796925" cy="606425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>
                  <a:off x="2545448" y="3439309"/>
                  <a:ext cx="473075" cy="73025"/>
                </a:xfrm>
                <a:custGeom>
                  <a:avLst/>
                  <a:gdLst>
                    <a:gd name="T0" fmla="*/ 386 w 768"/>
                    <a:gd name="T1" fmla="*/ 0 h 120"/>
                    <a:gd name="T2" fmla="*/ 732 w 768"/>
                    <a:gd name="T3" fmla="*/ 0 h 120"/>
                    <a:gd name="T4" fmla="*/ 768 w 768"/>
                    <a:gd name="T5" fmla="*/ 36 h 120"/>
                    <a:gd name="T6" fmla="*/ 768 w 768"/>
                    <a:gd name="T7" fmla="*/ 86 h 120"/>
                    <a:gd name="T8" fmla="*/ 733 w 768"/>
                    <a:gd name="T9" fmla="*/ 120 h 120"/>
                    <a:gd name="T10" fmla="*/ 320 w 768"/>
                    <a:gd name="T11" fmla="*/ 120 h 120"/>
                    <a:gd name="T12" fmla="*/ 36 w 768"/>
                    <a:gd name="T13" fmla="*/ 120 h 120"/>
                    <a:gd name="T14" fmla="*/ 0 w 768"/>
                    <a:gd name="T15" fmla="*/ 84 h 120"/>
                    <a:gd name="T16" fmla="*/ 0 w 768"/>
                    <a:gd name="T17" fmla="*/ 34 h 120"/>
                    <a:gd name="T18" fmla="*/ 35 w 768"/>
                    <a:gd name="T19" fmla="*/ 0 h 120"/>
                    <a:gd name="T20" fmla="*/ 386 w 768"/>
                    <a:gd name="T2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8" h="120">
                      <a:moveTo>
                        <a:pt x="386" y="0"/>
                      </a:moveTo>
                      <a:cubicBezTo>
                        <a:pt x="501" y="0"/>
                        <a:pt x="617" y="0"/>
                        <a:pt x="732" y="0"/>
                      </a:cubicBezTo>
                      <a:cubicBezTo>
                        <a:pt x="762" y="0"/>
                        <a:pt x="768" y="7"/>
                        <a:pt x="768" y="36"/>
                      </a:cubicBezTo>
                      <a:cubicBezTo>
                        <a:pt x="768" y="53"/>
                        <a:pt x="768" y="70"/>
                        <a:pt x="768" y="86"/>
                      </a:cubicBezTo>
                      <a:cubicBezTo>
                        <a:pt x="768" y="113"/>
                        <a:pt x="761" y="120"/>
                        <a:pt x="733" y="120"/>
                      </a:cubicBezTo>
                      <a:cubicBezTo>
                        <a:pt x="595" y="120"/>
                        <a:pt x="458" y="120"/>
                        <a:pt x="320" y="120"/>
                      </a:cubicBezTo>
                      <a:cubicBezTo>
                        <a:pt x="225" y="120"/>
                        <a:pt x="131" y="120"/>
                        <a:pt x="36" y="120"/>
                      </a:cubicBezTo>
                      <a:cubicBezTo>
                        <a:pt x="6" y="120"/>
                        <a:pt x="0" y="113"/>
                        <a:pt x="0" y="84"/>
                      </a:cubicBezTo>
                      <a:cubicBezTo>
                        <a:pt x="0" y="67"/>
                        <a:pt x="0" y="50"/>
                        <a:pt x="0" y="34"/>
                      </a:cubicBezTo>
                      <a:cubicBezTo>
                        <a:pt x="0" y="7"/>
                        <a:pt x="7" y="0"/>
                        <a:pt x="35" y="0"/>
                      </a:cubicBezTo>
                      <a:cubicBezTo>
                        <a:pt x="152" y="0"/>
                        <a:pt x="269" y="0"/>
                        <a:pt x="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254544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295819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2899460" y="3601234"/>
                  <a:ext cx="222250" cy="74612"/>
                </a:xfrm>
                <a:custGeom>
                  <a:avLst/>
                  <a:gdLst>
                    <a:gd name="T0" fmla="*/ 181 w 360"/>
                    <a:gd name="T1" fmla="*/ 0 h 120"/>
                    <a:gd name="T2" fmla="*/ 324 w 360"/>
                    <a:gd name="T3" fmla="*/ 0 h 120"/>
                    <a:gd name="T4" fmla="*/ 360 w 360"/>
                    <a:gd name="T5" fmla="*/ 35 h 120"/>
                    <a:gd name="T6" fmla="*/ 360 w 360"/>
                    <a:gd name="T7" fmla="*/ 93 h 120"/>
                    <a:gd name="T8" fmla="*/ 333 w 360"/>
                    <a:gd name="T9" fmla="*/ 120 h 120"/>
                    <a:gd name="T10" fmla="*/ 28 w 360"/>
                    <a:gd name="T11" fmla="*/ 120 h 120"/>
                    <a:gd name="T12" fmla="*/ 0 w 360"/>
                    <a:gd name="T13" fmla="*/ 91 h 120"/>
                    <a:gd name="T14" fmla="*/ 0 w 360"/>
                    <a:gd name="T15" fmla="*/ 33 h 120"/>
                    <a:gd name="T16" fmla="*/ 33 w 360"/>
                    <a:gd name="T17" fmla="*/ 0 h 120"/>
                    <a:gd name="T18" fmla="*/ 181 w 36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120">
                      <a:moveTo>
                        <a:pt x="181" y="0"/>
                      </a:moveTo>
                      <a:cubicBezTo>
                        <a:pt x="229" y="0"/>
                        <a:pt x="276" y="0"/>
                        <a:pt x="324" y="0"/>
                      </a:cubicBezTo>
                      <a:cubicBezTo>
                        <a:pt x="353" y="0"/>
                        <a:pt x="360" y="7"/>
                        <a:pt x="360" y="35"/>
                      </a:cubicBezTo>
                      <a:cubicBezTo>
                        <a:pt x="360" y="54"/>
                        <a:pt x="360" y="73"/>
                        <a:pt x="360" y="93"/>
                      </a:cubicBezTo>
                      <a:cubicBezTo>
                        <a:pt x="360" y="110"/>
                        <a:pt x="351" y="120"/>
                        <a:pt x="333" y="120"/>
                      </a:cubicBezTo>
                      <a:cubicBezTo>
                        <a:pt x="231" y="120"/>
                        <a:pt x="129" y="120"/>
                        <a:pt x="28" y="120"/>
                      </a:cubicBezTo>
                      <a:cubicBezTo>
                        <a:pt x="8" y="120"/>
                        <a:pt x="0" y="111"/>
                        <a:pt x="0" y="91"/>
                      </a:cubicBezTo>
                      <a:cubicBezTo>
                        <a:pt x="0" y="72"/>
                        <a:pt x="0" y="53"/>
                        <a:pt x="0" y="33"/>
                      </a:cubicBezTo>
                      <a:cubicBezTo>
                        <a:pt x="0" y="7"/>
                        <a:pt x="7" y="0"/>
                        <a:pt x="33" y="0"/>
                      </a:cubicBezTo>
                      <a:cubicBezTo>
                        <a:pt x="82" y="0"/>
                        <a:pt x="131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2545448" y="3601234"/>
                  <a:ext cx="147638" cy="74612"/>
                </a:xfrm>
                <a:custGeom>
                  <a:avLst/>
                  <a:gdLst>
                    <a:gd name="T0" fmla="*/ 122 w 240"/>
                    <a:gd name="T1" fmla="*/ 0 h 120"/>
                    <a:gd name="T2" fmla="*/ 210 w 240"/>
                    <a:gd name="T3" fmla="*/ 0 h 120"/>
                    <a:gd name="T4" fmla="*/ 240 w 240"/>
                    <a:gd name="T5" fmla="*/ 30 h 120"/>
                    <a:gd name="T6" fmla="*/ 240 w 240"/>
                    <a:gd name="T7" fmla="*/ 92 h 120"/>
                    <a:gd name="T8" fmla="*/ 212 w 240"/>
                    <a:gd name="T9" fmla="*/ 120 h 120"/>
                    <a:gd name="T10" fmla="*/ 28 w 240"/>
                    <a:gd name="T11" fmla="*/ 120 h 120"/>
                    <a:gd name="T12" fmla="*/ 0 w 240"/>
                    <a:gd name="T13" fmla="*/ 92 h 120"/>
                    <a:gd name="T14" fmla="*/ 0 w 240"/>
                    <a:gd name="T15" fmla="*/ 28 h 120"/>
                    <a:gd name="T16" fmla="*/ 28 w 240"/>
                    <a:gd name="T17" fmla="*/ 0 h 120"/>
                    <a:gd name="T18" fmla="*/ 122 w 24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2" y="0"/>
                      </a:moveTo>
                      <a:cubicBezTo>
                        <a:pt x="151" y="0"/>
                        <a:pt x="181" y="0"/>
                        <a:pt x="210" y="0"/>
                      </a:cubicBezTo>
                      <a:cubicBezTo>
                        <a:pt x="232" y="0"/>
                        <a:pt x="240" y="8"/>
                        <a:pt x="240" y="30"/>
                      </a:cubicBezTo>
                      <a:cubicBezTo>
                        <a:pt x="240" y="51"/>
                        <a:pt x="240" y="71"/>
                        <a:pt x="240" y="92"/>
                      </a:cubicBezTo>
                      <a:cubicBezTo>
                        <a:pt x="239" y="112"/>
                        <a:pt x="231" y="120"/>
                        <a:pt x="212" y="120"/>
                      </a:cubicBezTo>
                      <a:cubicBezTo>
                        <a:pt x="151" y="120"/>
                        <a:pt x="89" y="120"/>
                        <a:pt x="28" y="120"/>
                      </a:cubicBezTo>
                      <a:cubicBezTo>
                        <a:pt x="8" y="120"/>
                        <a:pt x="0" y="112"/>
                        <a:pt x="0" y="92"/>
                      </a:cubicBezTo>
                      <a:cubicBezTo>
                        <a:pt x="0" y="71"/>
                        <a:pt x="0" y="49"/>
                        <a:pt x="0" y="28"/>
                      </a:cubicBezTo>
                      <a:cubicBezTo>
                        <a:pt x="0" y="8"/>
                        <a:pt x="9" y="0"/>
                        <a:pt x="28" y="0"/>
                      </a:cubicBezTo>
                      <a:cubicBezTo>
                        <a:pt x="60" y="0"/>
                        <a:pt x="91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>
                  <a:off x="2721660" y="3601234"/>
                  <a:ext cx="149225" cy="74612"/>
                </a:xfrm>
                <a:custGeom>
                  <a:avLst/>
                  <a:gdLst>
                    <a:gd name="T0" fmla="*/ 120 w 240"/>
                    <a:gd name="T1" fmla="*/ 120 h 120"/>
                    <a:gd name="T2" fmla="*/ 30 w 240"/>
                    <a:gd name="T3" fmla="*/ 120 h 120"/>
                    <a:gd name="T4" fmla="*/ 0 w 240"/>
                    <a:gd name="T5" fmla="*/ 90 h 120"/>
                    <a:gd name="T6" fmla="*/ 0 w 240"/>
                    <a:gd name="T7" fmla="*/ 28 h 120"/>
                    <a:gd name="T8" fmla="*/ 28 w 240"/>
                    <a:gd name="T9" fmla="*/ 0 h 120"/>
                    <a:gd name="T10" fmla="*/ 212 w 240"/>
                    <a:gd name="T11" fmla="*/ 0 h 120"/>
                    <a:gd name="T12" fmla="*/ 240 w 240"/>
                    <a:gd name="T13" fmla="*/ 28 h 120"/>
                    <a:gd name="T14" fmla="*/ 240 w 240"/>
                    <a:gd name="T15" fmla="*/ 92 h 120"/>
                    <a:gd name="T16" fmla="*/ 212 w 240"/>
                    <a:gd name="T17" fmla="*/ 120 h 120"/>
                    <a:gd name="T18" fmla="*/ 120 w 240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0" y="120"/>
                      </a:moveTo>
                      <a:cubicBezTo>
                        <a:pt x="90" y="120"/>
                        <a:pt x="60" y="120"/>
                        <a:pt x="30" y="120"/>
                      </a:cubicBezTo>
                      <a:cubicBezTo>
                        <a:pt x="8" y="120"/>
                        <a:pt x="0" y="112"/>
                        <a:pt x="0" y="90"/>
                      </a:cubicBezTo>
                      <a:cubicBezTo>
                        <a:pt x="0" y="69"/>
                        <a:pt x="0" y="49"/>
                        <a:pt x="0" y="28"/>
                      </a:cubicBezTo>
                      <a:cubicBezTo>
                        <a:pt x="0" y="8"/>
                        <a:pt x="8" y="0"/>
                        <a:pt x="28" y="0"/>
                      </a:cubicBezTo>
                      <a:cubicBezTo>
                        <a:pt x="89" y="0"/>
                        <a:pt x="150" y="0"/>
                        <a:pt x="212" y="0"/>
                      </a:cubicBezTo>
                      <a:cubicBezTo>
                        <a:pt x="231" y="0"/>
                        <a:pt x="239" y="8"/>
                        <a:pt x="240" y="28"/>
                      </a:cubicBezTo>
                      <a:cubicBezTo>
                        <a:pt x="240" y="49"/>
                        <a:pt x="240" y="71"/>
                        <a:pt x="240" y="92"/>
                      </a:cubicBezTo>
                      <a:cubicBezTo>
                        <a:pt x="240" y="111"/>
                        <a:pt x="231" y="120"/>
                        <a:pt x="212" y="120"/>
                      </a:cubicBezTo>
                      <a:cubicBezTo>
                        <a:pt x="181" y="120"/>
                        <a:pt x="151" y="120"/>
                        <a:pt x="120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2"/>
                <p:cNvSpPr>
                  <a:spLocks/>
                </p:cNvSpPr>
                <p:nvPr/>
              </p:nvSpPr>
              <p:spPr bwMode="auto">
                <a:xfrm>
                  <a:off x="2545448" y="3069421"/>
                  <a:ext cx="295275" cy="28575"/>
                </a:xfrm>
                <a:custGeom>
                  <a:avLst/>
                  <a:gdLst>
                    <a:gd name="T0" fmla="*/ 0 w 478"/>
                    <a:gd name="T1" fmla="*/ 46 h 46"/>
                    <a:gd name="T2" fmla="*/ 0 w 478"/>
                    <a:gd name="T3" fmla="*/ 0 h 46"/>
                    <a:gd name="T4" fmla="*/ 478 w 478"/>
                    <a:gd name="T5" fmla="*/ 0 h 46"/>
                    <a:gd name="T6" fmla="*/ 478 w 478"/>
                    <a:gd name="T7" fmla="*/ 46 h 46"/>
                    <a:gd name="T8" fmla="*/ 0 w 478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6">
                      <a:moveTo>
                        <a:pt x="0" y="46"/>
                      </a:moveTo>
                      <a:cubicBezTo>
                        <a:pt x="0" y="31"/>
                        <a:pt x="0" y="16"/>
                        <a:pt x="0" y="0"/>
                      </a:cubicBez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8" y="15"/>
                        <a:pt x="478" y="30"/>
                        <a:pt x="478" y="46"/>
                      </a:cubicBezTo>
                      <a:cubicBezTo>
                        <a:pt x="319" y="46"/>
                        <a:pt x="160" y="46"/>
                        <a:pt x="0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3"/>
                <p:cNvSpPr>
                  <a:spLocks/>
                </p:cNvSpPr>
                <p:nvPr/>
              </p:nvSpPr>
              <p:spPr bwMode="auto">
                <a:xfrm>
                  <a:off x="2545448" y="3129746"/>
                  <a:ext cx="515938" cy="12700"/>
                </a:xfrm>
                <a:custGeom>
                  <a:avLst/>
                  <a:gdLst>
                    <a:gd name="T0" fmla="*/ 838 w 838"/>
                    <a:gd name="T1" fmla="*/ 0 h 22"/>
                    <a:gd name="T2" fmla="*/ 838 w 838"/>
                    <a:gd name="T3" fmla="*/ 22 h 22"/>
                    <a:gd name="T4" fmla="*/ 0 w 838"/>
                    <a:gd name="T5" fmla="*/ 22 h 22"/>
                    <a:gd name="T6" fmla="*/ 0 w 838"/>
                    <a:gd name="T7" fmla="*/ 0 h 22"/>
                    <a:gd name="T8" fmla="*/ 838 w 83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8" h="22">
                      <a:moveTo>
                        <a:pt x="838" y="0"/>
                      </a:moveTo>
                      <a:cubicBezTo>
                        <a:pt x="838" y="8"/>
                        <a:pt x="838" y="15"/>
                        <a:pt x="838" y="22"/>
                      </a:cubicBezTo>
                      <a:cubicBezTo>
                        <a:pt x="558" y="22"/>
                        <a:pt x="28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279" y="0"/>
                        <a:pt x="558" y="0"/>
                        <a:pt x="8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"/>
                <p:cNvSpPr>
                  <a:spLocks/>
                </p:cNvSpPr>
                <p:nvPr/>
              </p:nvSpPr>
              <p:spPr bwMode="auto">
                <a:xfrm>
                  <a:off x="2545448" y="3232934"/>
                  <a:ext cx="220663" cy="12700"/>
                </a:xfrm>
                <a:custGeom>
                  <a:avLst/>
                  <a:gdLst>
                    <a:gd name="T0" fmla="*/ 358 w 358"/>
                    <a:gd name="T1" fmla="*/ 0 h 22"/>
                    <a:gd name="T2" fmla="*/ 358 w 358"/>
                    <a:gd name="T3" fmla="*/ 22 h 22"/>
                    <a:gd name="T4" fmla="*/ 0 w 358"/>
                    <a:gd name="T5" fmla="*/ 22 h 22"/>
                    <a:gd name="T6" fmla="*/ 0 w 358"/>
                    <a:gd name="T7" fmla="*/ 0 h 22"/>
                    <a:gd name="T8" fmla="*/ 358 w 3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8" h="22">
                      <a:moveTo>
                        <a:pt x="358" y="0"/>
                      </a:moveTo>
                      <a:cubicBezTo>
                        <a:pt x="358" y="8"/>
                        <a:pt x="358" y="14"/>
                        <a:pt x="358" y="22"/>
                      </a:cubicBezTo>
                      <a:cubicBezTo>
                        <a:pt x="239" y="22"/>
                        <a:pt x="120" y="22"/>
                        <a:pt x="0" y="22"/>
                      </a:cubicBez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119" y="0"/>
                        <a:pt x="23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5"/>
                <p:cNvSpPr>
                  <a:spLocks/>
                </p:cNvSpPr>
                <p:nvPr/>
              </p:nvSpPr>
              <p:spPr bwMode="auto">
                <a:xfrm>
                  <a:off x="2959785" y="3232934"/>
                  <a:ext cx="190500" cy="12700"/>
                </a:xfrm>
                <a:custGeom>
                  <a:avLst/>
                  <a:gdLst>
                    <a:gd name="T0" fmla="*/ 310 w 310"/>
                    <a:gd name="T1" fmla="*/ 0 h 22"/>
                    <a:gd name="T2" fmla="*/ 310 w 310"/>
                    <a:gd name="T3" fmla="*/ 22 h 22"/>
                    <a:gd name="T4" fmla="*/ 0 w 310"/>
                    <a:gd name="T5" fmla="*/ 22 h 22"/>
                    <a:gd name="T6" fmla="*/ 0 w 310"/>
                    <a:gd name="T7" fmla="*/ 0 h 22"/>
                    <a:gd name="T8" fmla="*/ 310 w 310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22">
                      <a:moveTo>
                        <a:pt x="310" y="0"/>
                      </a:moveTo>
                      <a:cubicBezTo>
                        <a:pt x="310" y="8"/>
                        <a:pt x="310" y="15"/>
                        <a:pt x="310" y="22"/>
                      </a:cubicBezTo>
                      <a:cubicBezTo>
                        <a:pt x="206" y="22"/>
                        <a:pt x="104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03" y="0"/>
                        <a:pt x="206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6"/>
                <p:cNvSpPr>
                  <a:spLocks/>
                </p:cNvSpPr>
                <p:nvPr/>
              </p:nvSpPr>
              <p:spPr bwMode="auto">
                <a:xfrm>
                  <a:off x="2545448" y="3558371"/>
                  <a:ext cx="176213" cy="12700"/>
                </a:xfrm>
                <a:custGeom>
                  <a:avLst/>
                  <a:gdLst>
                    <a:gd name="T0" fmla="*/ 0 w 286"/>
                    <a:gd name="T1" fmla="*/ 22 h 22"/>
                    <a:gd name="T2" fmla="*/ 0 w 286"/>
                    <a:gd name="T3" fmla="*/ 0 h 22"/>
                    <a:gd name="T4" fmla="*/ 286 w 286"/>
                    <a:gd name="T5" fmla="*/ 0 h 22"/>
                    <a:gd name="T6" fmla="*/ 286 w 286"/>
                    <a:gd name="T7" fmla="*/ 22 h 22"/>
                    <a:gd name="T8" fmla="*/ 0 w 286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2">
                      <a:moveTo>
                        <a:pt x="0" y="22"/>
                      </a:move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95" y="0"/>
                        <a:pt x="190" y="0"/>
                        <a:pt x="286" y="0"/>
                      </a:cubicBezTo>
                      <a:cubicBezTo>
                        <a:pt x="286" y="7"/>
                        <a:pt x="286" y="14"/>
                        <a:pt x="286" y="22"/>
                      </a:cubicBezTo>
                      <a:cubicBezTo>
                        <a:pt x="191" y="22"/>
                        <a:pt x="96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7"/>
                <p:cNvSpPr>
                  <a:spLocks/>
                </p:cNvSpPr>
                <p:nvPr/>
              </p:nvSpPr>
              <p:spPr bwMode="auto">
                <a:xfrm>
                  <a:off x="2545448" y="3394859"/>
                  <a:ext cx="146050" cy="14287"/>
                </a:xfrm>
                <a:custGeom>
                  <a:avLst/>
                  <a:gdLst>
                    <a:gd name="T0" fmla="*/ 0 w 238"/>
                    <a:gd name="T1" fmla="*/ 22 h 22"/>
                    <a:gd name="T2" fmla="*/ 0 w 238"/>
                    <a:gd name="T3" fmla="*/ 0 h 22"/>
                    <a:gd name="T4" fmla="*/ 238 w 238"/>
                    <a:gd name="T5" fmla="*/ 0 h 22"/>
                    <a:gd name="T6" fmla="*/ 238 w 238"/>
                    <a:gd name="T7" fmla="*/ 22 h 22"/>
                    <a:gd name="T8" fmla="*/ 0 w 238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" h="22">
                      <a:moveTo>
                        <a:pt x="0" y="22"/>
                      </a:moveTo>
                      <a:cubicBezTo>
                        <a:pt x="0" y="14"/>
                        <a:pt x="0" y="7"/>
                        <a:pt x="0" y="0"/>
                      </a:cubicBezTo>
                      <a:cubicBezTo>
                        <a:pt x="80" y="0"/>
                        <a:pt x="158" y="0"/>
                        <a:pt x="238" y="0"/>
                      </a:cubicBezTo>
                      <a:cubicBezTo>
                        <a:pt x="238" y="7"/>
                        <a:pt x="238" y="14"/>
                        <a:pt x="238" y="22"/>
                      </a:cubicBezTo>
                      <a:cubicBezTo>
                        <a:pt x="159" y="22"/>
                        <a:pt x="80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5122" name="Picture 2" descr="Image result for gitla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39" y="1917975"/>
              <a:ext cx="1169326" cy="1282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23" name="Group 5122"/>
          <p:cNvGrpSpPr/>
          <p:nvPr/>
        </p:nvGrpSpPr>
        <p:grpSpPr>
          <a:xfrm>
            <a:off x="2898239" y="1629447"/>
            <a:ext cx="2284721" cy="2631234"/>
            <a:chOff x="2898239" y="1629447"/>
            <a:chExt cx="2284721" cy="2631234"/>
          </a:xfrm>
        </p:grpSpPr>
        <p:grpSp>
          <p:nvGrpSpPr>
            <p:cNvPr id="33" name="Group 32"/>
            <p:cNvGrpSpPr/>
            <p:nvPr/>
          </p:nvGrpSpPr>
          <p:grpSpPr>
            <a:xfrm>
              <a:off x="2898239" y="1629447"/>
              <a:ext cx="2284721" cy="2631234"/>
              <a:chOff x="2319131" y="2258685"/>
              <a:chExt cx="1583449" cy="216275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321964" y="2258685"/>
                <a:ext cx="1577783" cy="2162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9131" y="3669843"/>
                <a:ext cx="1583449" cy="7515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19131" y="3862647"/>
                <a:ext cx="1583448" cy="379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Documented UAT, QC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and Test scripts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2603501" y="3093581"/>
                <a:ext cx="796925" cy="546100"/>
                <a:chOff x="2545448" y="3129746"/>
                <a:chExt cx="796925" cy="546100"/>
              </a:xfrm>
            </p:grpSpPr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2545448" y="3439309"/>
                  <a:ext cx="473075" cy="73025"/>
                </a:xfrm>
                <a:custGeom>
                  <a:avLst/>
                  <a:gdLst>
                    <a:gd name="T0" fmla="*/ 386 w 768"/>
                    <a:gd name="T1" fmla="*/ 0 h 120"/>
                    <a:gd name="T2" fmla="*/ 732 w 768"/>
                    <a:gd name="T3" fmla="*/ 0 h 120"/>
                    <a:gd name="T4" fmla="*/ 768 w 768"/>
                    <a:gd name="T5" fmla="*/ 36 h 120"/>
                    <a:gd name="T6" fmla="*/ 768 w 768"/>
                    <a:gd name="T7" fmla="*/ 86 h 120"/>
                    <a:gd name="T8" fmla="*/ 733 w 768"/>
                    <a:gd name="T9" fmla="*/ 120 h 120"/>
                    <a:gd name="T10" fmla="*/ 320 w 768"/>
                    <a:gd name="T11" fmla="*/ 120 h 120"/>
                    <a:gd name="T12" fmla="*/ 36 w 768"/>
                    <a:gd name="T13" fmla="*/ 120 h 120"/>
                    <a:gd name="T14" fmla="*/ 0 w 768"/>
                    <a:gd name="T15" fmla="*/ 84 h 120"/>
                    <a:gd name="T16" fmla="*/ 0 w 768"/>
                    <a:gd name="T17" fmla="*/ 34 h 120"/>
                    <a:gd name="T18" fmla="*/ 35 w 768"/>
                    <a:gd name="T19" fmla="*/ 0 h 120"/>
                    <a:gd name="T20" fmla="*/ 386 w 768"/>
                    <a:gd name="T2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8" h="120">
                      <a:moveTo>
                        <a:pt x="386" y="0"/>
                      </a:moveTo>
                      <a:cubicBezTo>
                        <a:pt x="501" y="0"/>
                        <a:pt x="617" y="0"/>
                        <a:pt x="732" y="0"/>
                      </a:cubicBezTo>
                      <a:cubicBezTo>
                        <a:pt x="762" y="0"/>
                        <a:pt x="768" y="7"/>
                        <a:pt x="768" y="36"/>
                      </a:cubicBezTo>
                      <a:cubicBezTo>
                        <a:pt x="768" y="53"/>
                        <a:pt x="768" y="70"/>
                        <a:pt x="768" y="86"/>
                      </a:cubicBezTo>
                      <a:cubicBezTo>
                        <a:pt x="768" y="113"/>
                        <a:pt x="761" y="120"/>
                        <a:pt x="733" y="120"/>
                      </a:cubicBezTo>
                      <a:cubicBezTo>
                        <a:pt x="595" y="120"/>
                        <a:pt x="458" y="120"/>
                        <a:pt x="320" y="120"/>
                      </a:cubicBezTo>
                      <a:cubicBezTo>
                        <a:pt x="225" y="120"/>
                        <a:pt x="131" y="120"/>
                        <a:pt x="36" y="120"/>
                      </a:cubicBezTo>
                      <a:cubicBezTo>
                        <a:pt x="6" y="120"/>
                        <a:pt x="0" y="113"/>
                        <a:pt x="0" y="84"/>
                      </a:cubicBezTo>
                      <a:cubicBezTo>
                        <a:pt x="0" y="67"/>
                        <a:pt x="0" y="50"/>
                        <a:pt x="0" y="34"/>
                      </a:cubicBezTo>
                      <a:cubicBezTo>
                        <a:pt x="0" y="7"/>
                        <a:pt x="7" y="0"/>
                        <a:pt x="35" y="0"/>
                      </a:cubicBezTo>
                      <a:cubicBezTo>
                        <a:pt x="152" y="0"/>
                        <a:pt x="269" y="0"/>
                        <a:pt x="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254544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295819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99460" y="3601234"/>
                  <a:ext cx="222250" cy="74612"/>
                </a:xfrm>
                <a:custGeom>
                  <a:avLst/>
                  <a:gdLst>
                    <a:gd name="T0" fmla="*/ 181 w 360"/>
                    <a:gd name="T1" fmla="*/ 0 h 120"/>
                    <a:gd name="T2" fmla="*/ 324 w 360"/>
                    <a:gd name="T3" fmla="*/ 0 h 120"/>
                    <a:gd name="T4" fmla="*/ 360 w 360"/>
                    <a:gd name="T5" fmla="*/ 35 h 120"/>
                    <a:gd name="T6" fmla="*/ 360 w 360"/>
                    <a:gd name="T7" fmla="*/ 93 h 120"/>
                    <a:gd name="T8" fmla="*/ 333 w 360"/>
                    <a:gd name="T9" fmla="*/ 120 h 120"/>
                    <a:gd name="T10" fmla="*/ 28 w 360"/>
                    <a:gd name="T11" fmla="*/ 120 h 120"/>
                    <a:gd name="T12" fmla="*/ 0 w 360"/>
                    <a:gd name="T13" fmla="*/ 91 h 120"/>
                    <a:gd name="T14" fmla="*/ 0 w 360"/>
                    <a:gd name="T15" fmla="*/ 33 h 120"/>
                    <a:gd name="T16" fmla="*/ 33 w 360"/>
                    <a:gd name="T17" fmla="*/ 0 h 120"/>
                    <a:gd name="T18" fmla="*/ 181 w 36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120">
                      <a:moveTo>
                        <a:pt x="181" y="0"/>
                      </a:moveTo>
                      <a:cubicBezTo>
                        <a:pt x="229" y="0"/>
                        <a:pt x="276" y="0"/>
                        <a:pt x="324" y="0"/>
                      </a:cubicBezTo>
                      <a:cubicBezTo>
                        <a:pt x="353" y="0"/>
                        <a:pt x="360" y="7"/>
                        <a:pt x="360" y="35"/>
                      </a:cubicBezTo>
                      <a:cubicBezTo>
                        <a:pt x="360" y="54"/>
                        <a:pt x="360" y="73"/>
                        <a:pt x="360" y="93"/>
                      </a:cubicBezTo>
                      <a:cubicBezTo>
                        <a:pt x="360" y="110"/>
                        <a:pt x="351" y="120"/>
                        <a:pt x="333" y="120"/>
                      </a:cubicBezTo>
                      <a:cubicBezTo>
                        <a:pt x="231" y="120"/>
                        <a:pt x="129" y="120"/>
                        <a:pt x="28" y="120"/>
                      </a:cubicBezTo>
                      <a:cubicBezTo>
                        <a:pt x="8" y="120"/>
                        <a:pt x="0" y="111"/>
                        <a:pt x="0" y="91"/>
                      </a:cubicBezTo>
                      <a:cubicBezTo>
                        <a:pt x="0" y="72"/>
                        <a:pt x="0" y="53"/>
                        <a:pt x="0" y="33"/>
                      </a:cubicBezTo>
                      <a:cubicBezTo>
                        <a:pt x="0" y="7"/>
                        <a:pt x="7" y="0"/>
                        <a:pt x="33" y="0"/>
                      </a:cubicBezTo>
                      <a:cubicBezTo>
                        <a:pt x="82" y="0"/>
                        <a:pt x="131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2545448" y="3601234"/>
                  <a:ext cx="147638" cy="74612"/>
                </a:xfrm>
                <a:custGeom>
                  <a:avLst/>
                  <a:gdLst>
                    <a:gd name="T0" fmla="*/ 122 w 240"/>
                    <a:gd name="T1" fmla="*/ 0 h 120"/>
                    <a:gd name="T2" fmla="*/ 210 w 240"/>
                    <a:gd name="T3" fmla="*/ 0 h 120"/>
                    <a:gd name="T4" fmla="*/ 240 w 240"/>
                    <a:gd name="T5" fmla="*/ 30 h 120"/>
                    <a:gd name="T6" fmla="*/ 240 w 240"/>
                    <a:gd name="T7" fmla="*/ 92 h 120"/>
                    <a:gd name="T8" fmla="*/ 212 w 240"/>
                    <a:gd name="T9" fmla="*/ 120 h 120"/>
                    <a:gd name="T10" fmla="*/ 28 w 240"/>
                    <a:gd name="T11" fmla="*/ 120 h 120"/>
                    <a:gd name="T12" fmla="*/ 0 w 240"/>
                    <a:gd name="T13" fmla="*/ 92 h 120"/>
                    <a:gd name="T14" fmla="*/ 0 w 240"/>
                    <a:gd name="T15" fmla="*/ 28 h 120"/>
                    <a:gd name="T16" fmla="*/ 28 w 240"/>
                    <a:gd name="T17" fmla="*/ 0 h 120"/>
                    <a:gd name="T18" fmla="*/ 122 w 24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2" y="0"/>
                      </a:moveTo>
                      <a:cubicBezTo>
                        <a:pt x="151" y="0"/>
                        <a:pt x="181" y="0"/>
                        <a:pt x="210" y="0"/>
                      </a:cubicBezTo>
                      <a:cubicBezTo>
                        <a:pt x="232" y="0"/>
                        <a:pt x="240" y="8"/>
                        <a:pt x="240" y="30"/>
                      </a:cubicBezTo>
                      <a:cubicBezTo>
                        <a:pt x="240" y="51"/>
                        <a:pt x="240" y="71"/>
                        <a:pt x="240" y="92"/>
                      </a:cubicBezTo>
                      <a:cubicBezTo>
                        <a:pt x="239" y="112"/>
                        <a:pt x="231" y="120"/>
                        <a:pt x="212" y="120"/>
                      </a:cubicBezTo>
                      <a:cubicBezTo>
                        <a:pt x="151" y="120"/>
                        <a:pt x="89" y="120"/>
                        <a:pt x="28" y="120"/>
                      </a:cubicBezTo>
                      <a:cubicBezTo>
                        <a:pt x="8" y="120"/>
                        <a:pt x="0" y="112"/>
                        <a:pt x="0" y="92"/>
                      </a:cubicBezTo>
                      <a:cubicBezTo>
                        <a:pt x="0" y="71"/>
                        <a:pt x="0" y="49"/>
                        <a:pt x="0" y="28"/>
                      </a:cubicBezTo>
                      <a:cubicBezTo>
                        <a:pt x="0" y="8"/>
                        <a:pt x="9" y="0"/>
                        <a:pt x="28" y="0"/>
                      </a:cubicBezTo>
                      <a:cubicBezTo>
                        <a:pt x="60" y="0"/>
                        <a:pt x="91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1"/>
                <p:cNvSpPr>
                  <a:spLocks/>
                </p:cNvSpPr>
                <p:nvPr/>
              </p:nvSpPr>
              <p:spPr bwMode="auto">
                <a:xfrm>
                  <a:off x="2721660" y="3601234"/>
                  <a:ext cx="149225" cy="74612"/>
                </a:xfrm>
                <a:custGeom>
                  <a:avLst/>
                  <a:gdLst>
                    <a:gd name="T0" fmla="*/ 120 w 240"/>
                    <a:gd name="T1" fmla="*/ 120 h 120"/>
                    <a:gd name="T2" fmla="*/ 30 w 240"/>
                    <a:gd name="T3" fmla="*/ 120 h 120"/>
                    <a:gd name="T4" fmla="*/ 0 w 240"/>
                    <a:gd name="T5" fmla="*/ 90 h 120"/>
                    <a:gd name="T6" fmla="*/ 0 w 240"/>
                    <a:gd name="T7" fmla="*/ 28 h 120"/>
                    <a:gd name="T8" fmla="*/ 28 w 240"/>
                    <a:gd name="T9" fmla="*/ 0 h 120"/>
                    <a:gd name="T10" fmla="*/ 212 w 240"/>
                    <a:gd name="T11" fmla="*/ 0 h 120"/>
                    <a:gd name="T12" fmla="*/ 240 w 240"/>
                    <a:gd name="T13" fmla="*/ 28 h 120"/>
                    <a:gd name="T14" fmla="*/ 240 w 240"/>
                    <a:gd name="T15" fmla="*/ 92 h 120"/>
                    <a:gd name="T16" fmla="*/ 212 w 240"/>
                    <a:gd name="T17" fmla="*/ 120 h 120"/>
                    <a:gd name="T18" fmla="*/ 120 w 240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0" y="120"/>
                      </a:moveTo>
                      <a:cubicBezTo>
                        <a:pt x="90" y="120"/>
                        <a:pt x="60" y="120"/>
                        <a:pt x="30" y="120"/>
                      </a:cubicBezTo>
                      <a:cubicBezTo>
                        <a:pt x="8" y="120"/>
                        <a:pt x="0" y="112"/>
                        <a:pt x="0" y="90"/>
                      </a:cubicBezTo>
                      <a:cubicBezTo>
                        <a:pt x="0" y="69"/>
                        <a:pt x="0" y="49"/>
                        <a:pt x="0" y="28"/>
                      </a:cubicBezTo>
                      <a:cubicBezTo>
                        <a:pt x="0" y="8"/>
                        <a:pt x="8" y="0"/>
                        <a:pt x="28" y="0"/>
                      </a:cubicBezTo>
                      <a:cubicBezTo>
                        <a:pt x="89" y="0"/>
                        <a:pt x="150" y="0"/>
                        <a:pt x="212" y="0"/>
                      </a:cubicBezTo>
                      <a:cubicBezTo>
                        <a:pt x="231" y="0"/>
                        <a:pt x="239" y="8"/>
                        <a:pt x="240" y="28"/>
                      </a:cubicBezTo>
                      <a:cubicBezTo>
                        <a:pt x="240" y="49"/>
                        <a:pt x="240" y="71"/>
                        <a:pt x="240" y="92"/>
                      </a:cubicBezTo>
                      <a:cubicBezTo>
                        <a:pt x="240" y="111"/>
                        <a:pt x="231" y="120"/>
                        <a:pt x="212" y="120"/>
                      </a:cubicBezTo>
                      <a:cubicBezTo>
                        <a:pt x="181" y="120"/>
                        <a:pt x="151" y="120"/>
                        <a:pt x="120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3"/>
                <p:cNvSpPr>
                  <a:spLocks/>
                </p:cNvSpPr>
                <p:nvPr/>
              </p:nvSpPr>
              <p:spPr bwMode="auto">
                <a:xfrm>
                  <a:off x="2545448" y="3129746"/>
                  <a:ext cx="515938" cy="12700"/>
                </a:xfrm>
                <a:custGeom>
                  <a:avLst/>
                  <a:gdLst>
                    <a:gd name="T0" fmla="*/ 838 w 838"/>
                    <a:gd name="T1" fmla="*/ 0 h 22"/>
                    <a:gd name="T2" fmla="*/ 838 w 838"/>
                    <a:gd name="T3" fmla="*/ 22 h 22"/>
                    <a:gd name="T4" fmla="*/ 0 w 838"/>
                    <a:gd name="T5" fmla="*/ 22 h 22"/>
                    <a:gd name="T6" fmla="*/ 0 w 838"/>
                    <a:gd name="T7" fmla="*/ 0 h 22"/>
                    <a:gd name="T8" fmla="*/ 838 w 83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8" h="22">
                      <a:moveTo>
                        <a:pt x="838" y="0"/>
                      </a:moveTo>
                      <a:cubicBezTo>
                        <a:pt x="838" y="8"/>
                        <a:pt x="838" y="15"/>
                        <a:pt x="838" y="22"/>
                      </a:cubicBezTo>
                      <a:cubicBezTo>
                        <a:pt x="558" y="22"/>
                        <a:pt x="28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279" y="0"/>
                        <a:pt x="558" y="0"/>
                        <a:pt x="8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4"/>
                <p:cNvSpPr>
                  <a:spLocks/>
                </p:cNvSpPr>
                <p:nvPr/>
              </p:nvSpPr>
              <p:spPr bwMode="auto">
                <a:xfrm>
                  <a:off x="2545448" y="3232934"/>
                  <a:ext cx="220663" cy="12700"/>
                </a:xfrm>
                <a:custGeom>
                  <a:avLst/>
                  <a:gdLst>
                    <a:gd name="T0" fmla="*/ 358 w 358"/>
                    <a:gd name="T1" fmla="*/ 0 h 22"/>
                    <a:gd name="T2" fmla="*/ 358 w 358"/>
                    <a:gd name="T3" fmla="*/ 22 h 22"/>
                    <a:gd name="T4" fmla="*/ 0 w 358"/>
                    <a:gd name="T5" fmla="*/ 22 h 22"/>
                    <a:gd name="T6" fmla="*/ 0 w 358"/>
                    <a:gd name="T7" fmla="*/ 0 h 22"/>
                    <a:gd name="T8" fmla="*/ 358 w 3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8" h="22">
                      <a:moveTo>
                        <a:pt x="358" y="0"/>
                      </a:moveTo>
                      <a:cubicBezTo>
                        <a:pt x="358" y="8"/>
                        <a:pt x="358" y="14"/>
                        <a:pt x="358" y="22"/>
                      </a:cubicBezTo>
                      <a:cubicBezTo>
                        <a:pt x="239" y="22"/>
                        <a:pt x="120" y="22"/>
                        <a:pt x="0" y="22"/>
                      </a:cubicBez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119" y="0"/>
                        <a:pt x="23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"/>
                <p:cNvSpPr>
                  <a:spLocks/>
                </p:cNvSpPr>
                <p:nvPr/>
              </p:nvSpPr>
              <p:spPr bwMode="auto">
                <a:xfrm>
                  <a:off x="2959785" y="3232934"/>
                  <a:ext cx="190500" cy="12700"/>
                </a:xfrm>
                <a:custGeom>
                  <a:avLst/>
                  <a:gdLst>
                    <a:gd name="T0" fmla="*/ 310 w 310"/>
                    <a:gd name="T1" fmla="*/ 0 h 22"/>
                    <a:gd name="T2" fmla="*/ 310 w 310"/>
                    <a:gd name="T3" fmla="*/ 22 h 22"/>
                    <a:gd name="T4" fmla="*/ 0 w 310"/>
                    <a:gd name="T5" fmla="*/ 22 h 22"/>
                    <a:gd name="T6" fmla="*/ 0 w 310"/>
                    <a:gd name="T7" fmla="*/ 0 h 22"/>
                    <a:gd name="T8" fmla="*/ 310 w 310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22">
                      <a:moveTo>
                        <a:pt x="310" y="0"/>
                      </a:moveTo>
                      <a:cubicBezTo>
                        <a:pt x="310" y="8"/>
                        <a:pt x="310" y="15"/>
                        <a:pt x="310" y="22"/>
                      </a:cubicBezTo>
                      <a:cubicBezTo>
                        <a:pt x="206" y="22"/>
                        <a:pt x="104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03" y="0"/>
                        <a:pt x="206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6"/>
                <p:cNvSpPr>
                  <a:spLocks/>
                </p:cNvSpPr>
                <p:nvPr/>
              </p:nvSpPr>
              <p:spPr bwMode="auto">
                <a:xfrm>
                  <a:off x="2545448" y="3558371"/>
                  <a:ext cx="176213" cy="12700"/>
                </a:xfrm>
                <a:custGeom>
                  <a:avLst/>
                  <a:gdLst>
                    <a:gd name="T0" fmla="*/ 0 w 286"/>
                    <a:gd name="T1" fmla="*/ 22 h 22"/>
                    <a:gd name="T2" fmla="*/ 0 w 286"/>
                    <a:gd name="T3" fmla="*/ 0 h 22"/>
                    <a:gd name="T4" fmla="*/ 286 w 286"/>
                    <a:gd name="T5" fmla="*/ 0 h 22"/>
                    <a:gd name="T6" fmla="*/ 286 w 286"/>
                    <a:gd name="T7" fmla="*/ 22 h 22"/>
                    <a:gd name="T8" fmla="*/ 0 w 286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2">
                      <a:moveTo>
                        <a:pt x="0" y="22"/>
                      </a:move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95" y="0"/>
                        <a:pt x="190" y="0"/>
                        <a:pt x="286" y="0"/>
                      </a:cubicBezTo>
                      <a:cubicBezTo>
                        <a:pt x="286" y="7"/>
                        <a:pt x="286" y="14"/>
                        <a:pt x="286" y="22"/>
                      </a:cubicBezTo>
                      <a:cubicBezTo>
                        <a:pt x="191" y="22"/>
                        <a:pt x="96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7"/>
                <p:cNvSpPr>
                  <a:spLocks/>
                </p:cNvSpPr>
                <p:nvPr/>
              </p:nvSpPr>
              <p:spPr bwMode="auto">
                <a:xfrm>
                  <a:off x="2545448" y="3394859"/>
                  <a:ext cx="146050" cy="14287"/>
                </a:xfrm>
                <a:custGeom>
                  <a:avLst/>
                  <a:gdLst>
                    <a:gd name="T0" fmla="*/ 0 w 238"/>
                    <a:gd name="T1" fmla="*/ 22 h 22"/>
                    <a:gd name="T2" fmla="*/ 0 w 238"/>
                    <a:gd name="T3" fmla="*/ 0 h 22"/>
                    <a:gd name="T4" fmla="*/ 238 w 238"/>
                    <a:gd name="T5" fmla="*/ 0 h 22"/>
                    <a:gd name="T6" fmla="*/ 238 w 238"/>
                    <a:gd name="T7" fmla="*/ 22 h 22"/>
                    <a:gd name="T8" fmla="*/ 0 w 238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" h="22">
                      <a:moveTo>
                        <a:pt x="0" y="22"/>
                      </a:moveTo>
                      <a:cubicBezTo>
                        <a:pt x="0" y="14"/>
                        <a:pt x="0" y="7"/>
                        <a:pt x="0" y="0"/>
                      </a:cubicBezTo>
                      <a:cubicBezTo>
                        <a:pt x="80" y="0"/>
                        <a:pt x="158" y="0"/>
                        <a:pt x="238" y="0"/>
                      </a:cubicBezTo>
                      <a:cubicBezTo>
                        <a:pt x="238" y="7"/>
                        <a:pt x="238" y="14"/>
                        <a:pt x="238" y="22"/>
                      </a:cubicBezTo>
                      <a:cubicBezTo>
                        <a:pt x="159" y="22"/>
                        <a:pt x="80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0" name="Group 5"/>
            <p:cNvGrpSpPr>
              <a:grpSpLocks noChangeAspect="1"/>
            </p:cNvGrpSpPr>
            <p:nvPr/>
          </p:nvGrpSpPr>
          <p:grpSpPr bwMode="auto">
            <a:xfrm>
              <a:off x="3633790" y="1916113"/>
              <a:ext cx="823913" cy="1171576"/>
              <a:chOff x="2289" y="1207"/>
              <a:chExt cx="519" cy="738"/>
            </a:xfrm>
          </p:grpSpPr>
          <p:sp>
            <p:nvSpPr>
              <p:cNvPr id="71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294" y="1208"/>
                <a:ext cx="514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2289" y="1207"/>
                <a:ext cx="513" cy="738"/>
              </a:xfrm>
              <a:custGeom>
                <a:avLst/>
                <a:gdLst>
                  <a:gd name="T0" fmla="*/ 0 w 539"/>
                  <a:gd name="T1" fmla="*/ 775 h 775"/>
                  <a:gd name="T2" fmla="*/ 0 w 539"/>
                  <a:gd name="T3" fmla="*/ 0 h 775"/>
                  <a:gd name="T4" fmla="*/ 539 w 539"/>
                  <a:gd name="T5" fmla="*/ 0 h 775"/>
                  <a:gd name="T6" fmla="*/ 539 w 539"/>
                  <a:gd name="T7" fmla="*/ 775 h 775"/>
                  <a:gd name="T8" fmla="*/ 0 w 539"/>
                  <a:gd name="T9" fmla="*/ 775 h 775"/>
                  <a:gd name="T10" fmla="*/ 152 w 539"/>
                  <a:gd name="T11" fmla="*/ 513 h 775"/>
                  <a:gd name="T12" fmla="*/ 100 w 539"/>
                  <a:gd name="T13" fmla="*/ 513 h 775"/>
                  <a:gd name="T14" fmla="*/ 83 w 539"/>
                  <a:gd name="T15" fmla="*/ 530 h 775"/>
                  <a:gd name="T16" fmla="*/ 83 w 539"/>
                  <a:gd name="T17" fmla="*/ 634 h 775"/>
                  <a:gd name="T18" fmla="*/ 100 w 539"/>
                  <a:gd name="T19" fmla="*/ 652 h 775"/>
                  <a:gd name="T20" fmla="*/ 203 w 539"/>
                  <a:gd name="T21" fmla="*/ 652 h 775"/>
                  <a:gd name="T22" fmla="*/ 221 w 539"/>
                  <a:gd name="T23" fmla="*/ 634 h 775"/>
                  <a:gd name="T24" fmla="*/ 221 w 539"/>
                  <a:gd name="T25" fmla="*/ 530 h 775"/>
                  <a:gd name="T26" fmla="*/ 205 w 539"/>
                  <a:gd name="T27" fmla="*/ 513 h 775"/>
                  <a:gd name="T28" fmla="*/ 152 w 539"/>
                  <a:gd name="T29" fmla="*/ 513 h 775"/>
                  <a:gd name="T30" fmla="*/ 86 w 539"/>
                  <a:gd name="T31" fmla="*/ 343 h 775"/>
                  <a:gd name="T32" fmla="*/ 135 w 539"/>
                  <a:gd name="T33" fmla="*/ 389 h 775"/>
                  <a:gd name="T34" fmla="*/ 87 w 539"/>
                  <a:gd name="T35" fmla="*/ 431 h 775"/>
                  <a:gd name="T36" fmla="*/ 108 w 539"/>
                  <a:gd name="T37" fmla="*/ 454 h 775"/>
                  <a:gd name="T38" fmla="*/ 153 w 539"/>
                  <a:gd name="T39" fmla="*/ 405 h 775"/>
                  <a:gd name="T40" fmla="*/ 196 w 539"/>
                  <a:gd name="T41" fmla="*/ 451 h 775"/>
                  <a:gd name="T42" fmla="*/ 218 w 539"/>
                  <a:gd name="T43" fmla="*/ 431 h 775"/>
                  <a:gd name="T44" fmla="*/ 169 w 539"/>
                  <a:gd name="T45" fmla="*/ 385 h 775"/>
                  <a:gd name="T46" fmla="*/ 214 w 539"/>
                  <a:gd name="T47" fmla="*/ 343 h 775"/>
                  <a:gd name="T48" fmla="*/ 196 w 539"/>
                  <a:gd name="T49" fmla="*/ 320 h 775"/>
                  <a:gd name="T50" fmla="*/ 150 w 539"/>
                  <a:gd name="T51" fmla="*/ 370 h 775"/>
                  <a:gd name="T52" fmla="*/ 106 w 539"/>
                  <a:gd name="T53" fmla="*/ 322 h 775"/>
                  <a:gd name="T54" fmla="*/ 86 w 539"/>
                  <a:gd name="T55" fmla="*/ 343 h 775"/>
                  <a:gd name="T56" fmla="*/ 226 w 539"/>
                  <a:gd name="T57" fmla="*/ 141 h 775"/>
                  <a:gd name="T58" fmla="*/ 138 w 539"/>
                  <a:gd name="T59" fmla="*/ 216 h 775"/>
                  <a:gd name="T60" fmla="*/ 105 w 539"/>
                  <a:gd name="T61" fmla="*/ 189 h 775"/>
                  <a:gd name="T62" fmla="*/ 88 w 539"/>
                  <a:gd name="T63" fmla="*/ 210 h 775"/>
                  <a:gd name="T64" fmla="*/ 125 w 539"/>
                  <a:gd name="T65" fmla="*/ 243 h 775"/>
                  <a:gd name="T66" fmla="*/ 151 w 539"/>
                  <a:gd name="T67" fmla="*/ 243 h 775"/>
                  <a:gd name="T68" fmla="*/ 220 w 539"/>
                  <a:gd name="T69" fmla="*/ 183 h 775"/>
                  <a:gd name="T70" fmla="*/ 244 w 539"/>
                  <a:gd name="T71" fmla="*/ 162 h 775"/>
                  <a:gd name="T72" fmla="*/ 226 w 539"/>
                  <a:gd name="T73" fmla="*/ 141 h 775"/>
                  <a:gd name="T74" fmla="*/ 457 w 539"/>
                  <a:gd name="T75" fmla="*/ 182 h 775"/>
                  <a:gd name="T76" fmla="*/ 291 w 539"/>
                  <a:gd name="T77" fmla="*/ 182 h 775"/>
                  <a:gd name="T78" fmla="*/ 291 w 539"/>
                  <a:gd name="T79" fmla="*/ 206 h 775"/>
                  <a:gd name="T80" fmla="*/ 457 w 539"/>
                  <a:gd name="T81" fmla="*/ 206 h 775"/>
                  <a:gd name="T82" fmla="*/ 457 w 539"/>
                  <a:gd name="T83" fmla="*/ 182 h 775"/>
                  <a:gd name="T84" fmla="*/ 291 w 539"/>
                  <a:gd name="T85" fmla="*/ 401 h 775"/>
                  <a:gd name="T86" fmla="*/ 457 w 539"/>
                  <a:gd name="T87" fmla="*/ 401 h 775"/>
                  <a:gd name="T88" fmla="*/ 457 w 539"/>
                  <a:gd name="T89" fmla="*/ 376 h 775"/>
                  <a:gd name="T90" fmla="*/ 291 w 539"/>
                  <a:gd name="T91" fmla="*/ 376 h 775"/>
                  <a:gd name="T92" fmla="*/ 291 w 539"/>
                  <a:gd name="T93" fmla="*/ 401 h 775"/>
                  <a:gd name="T94" fmla="*/ 457 w 539"/>
                  <a:gd name="T95" fmla="*/ 569 h 775"/>
                  <a:gd name="T96" fmla="*/ 291 w 539"/>
                  <a:gd name="T97" fmla="*/ 569 h 775"/>
                  <a:gd name="T98" fmla="*/ 291 w 539"/>
                  <a:gd name="T99" fmla="*/ 595 h 775"/>
                  <a:gd name="T100" fmla="*/ 457 w 539"/>
                  <a:gd name="T101" fmla="*/ 595 h 775"/>
                  <a:gd name="T102" fmla="*/ 457 w 539"/>
                  <a:gd name="T103" fmla="*/ 569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39" h="775">
                    <a:moveTo>
                      <a:pt x="0" y="775"/>
                    </a:moveTo>
                    <a:cubicBezTo>
                      <a:pt x="0" y="516"/>
                      <a:pt x="0" y="259"/>
                      <a:pt x="0" y="0"/>
                    </a:cubicBezTo>
                    <a:cubicBezTo>
                      <a:pt x="179" y="0"/>
                      <a:pt x="359" y="0"/>
                      <a:pt x="539" y="0"/>
                    </a:cubicBezTo>
                    <a:cubicBezTo>
                      <a:pt x="539" y="258"/>
                      <a:pt x="539" y="516"/>
                      <a:pt x="539" y="775"/>
                    </a:cubicBezTo>
                    <a:cubicBezTo>
                      <a:pt x="360" y="775"/>
                      <a:pt x="180" y="775"/>
                      <a:pt x="0" y="775"/>
                    </a:cubicBezTo>
                    <a:close/>
                    <a:moveTo>
                      <a:pt x="152" y="513"/>
                    </a:moveTo>
                    <a:cubicBezTo>
                      <a:pt x="135" y="513"/>
                      <a:pt x="117" y="513"/>
                      <a:pt x="100" y="513"/>
                    </a:cubicBezTo>
                    <a:cubicBezTo>
                      <a:pt x="88" y="513"/>
                      <a:pt x="83" y="518"/>
                      <a:pt x="83" y="530"/>
                    </a:cubicBezTo>
                    <a:cubicBezTo>
                      <a:pt x="83" y="565"/>
                      <a:pt x="83" y="599"/>
                      <a:pt x="83" y="634"/>
                    </a:cubicBezTo>
                    <a:cubicBezTo>
                      <a:pt x="83" y="646"/>
                      <a:pt x="88" y="651"/>
                      <a:pt x="100" y="652"/>
                    </a:cubicBezTo>
                    <a:cubicBezTo>
                      <a:pt x="134" y="652"/>
                      <a:pt x="169" y="652"/>
                      <a:pt x="203" y="652"/>
                    </a:cubicBezTo>
                    <a:cubicBezTo>
                      <a:pt x="214" y="652"/>
                      <a:pt x="221" y="646"/>
                      <a:pt x="221" y="634"/>
                    </a:cubicBezTo>
                    <a:cubicBezTo>
                      <a:pt x="221" y="599"/>
                      <a:pt x="221" y="564"/>
                      <a:pt x="221" y="530"/>
                    </a:cubicBezTo>
                    <a:cubicBezTo>
                      <a:pt x="221" y="518"/>
                      <a:pt x="216" y="513"/>
                      <a:pt x="205" y="513"/>
                    </a:cubicBezTo>
                    <a:cubicBezTo>
                      <a:pt x="187" y="513"/>
                      <a:pt x="170" y="513"/>
                      <a:pt x="152" y="513"/>
                    </a:cubicBezTo>
                    <a:close/>
                    <a:moveTo>
                      <a:pt x="86" y="343"/>
                    </a:moveTo>
                    <a:cubicBezTo>
                      <a:pt x="102" y="358"/>
                      <a:pt x="117" y="372"/>
                      <a:pt x="135" y="389"/>
                    </a:cubicBezTo>
                    <a:cubicBezTo>
                      <a:pt x="117" y="404"/>
                      <a:pt x="102" y="418"/>
                      <a:pt x="87" y="431"/>
                    </a:cubicBezTo>
                    <a:cubicBezTo>
                      <a:pt x="94" y="440"/>
                      <a:pt x="100" y="446"/>
                      <a:pt x="108" y="454"/>
                    </a:cubicBezTo>
                    <a:cubicBezTo>
                      <a:pt x="123" y="438"/>
                      <a:pt x="137" y="423"/>
                      <a:pt x="153" y="405"/>
                    </a:cubicBezTo>
                    <a:cubicBezTo>
                      <a:pt x="169" y="421"/>
                      <a:pt x="183" y="437"/>
                      <a:pt x="196" y="451"/>
                    </a:cubicBezTo>
                    <a:cubicBezTo>
                      <a:pt x="203" y="444"/>
                      <a:pt x="210" y="439"/>
                      <a:pt x="218" y="431"/>
                    </a:cubicBezTo>
                    <a:cubicBezTo>
                      <a:pt x="202" y="416"/>
                      <a:pt x="187" y="402"/>
                      <a:pt x="169" y="385"/>
                    </a:cubicBezTo>
                    <a:cubicBezTo>
                      <a:pt x="185" y="369"/>
                      <a:pt x="201" y="355"/>
                      <a:pt x="214" y="343"/>
                    </a:cubicBezTo>
                    <a:cubicBezTo>
                      <a:pt x="209" y="336"/>
                      <a:pt x="204" y="330"/>
                      <a:pt x="196" y="320"/>
                    </a:cubicBezTo>
                    <a:cubicBezTo>
                      <a:pt x="181" y="337"/>
                      <a:pt x="167" y="352"/>
                      <a:pt x="150" y="370"/>
                    </a:cubicBezTo>
                    <a:cubicBezTo>
                      <a:pt x="135" y="353"/>
                      <a:pt x="121" y="338"/>
                      <a:pt x="106" y="322"/>
                    </a:cubicBezTo>
                    <a:cubicBezTo>
                      <a:pt x="99" y="329"/>
                      <a:pt x="93" y="335"/>
                      <a:pt x="86" y="343"/>
                    </a:cubicBezTo>
                    <a:close/>
                    <a:moveTo>
                      <a:pt x="226" y="141"/>
                    </a:moveTo>
                    <a:cubicBezTo>
                      <a:pt x="196" y="167"/>
                      <a:pt x="167" y="191"/>
                      <a:pt x="138" y="216"/>
                    </a:cubicBezTo>
                    <a:cubicBezTo>
                      <a:pt x="127" y="207"/>
                      <a:pt x="116" y="198"/>
                      <a:pt x="105" y="189"/>
                    </a:cubicBezTo>
                    <a:cubicBezTo>
                      <a:pt x="99" y="196"/>
                      <a:pt x="94" y="203"/>
                      <a:pt x="88" y="210"/>
                    </a:cubicBezTo>
                    <a:cubicBezTo>
                      <a:pt x="101" y="222"/>
                      <a:pt x="113" y="232"/>
                      <a:pt x="125" y="243"/>
                    </a:cubicBezTo>
                    <a:cubicBezTo>
                      <a:pt x="134" y="251"/>
                      <a:pt x="142" y="251"/>
                      <a:pt x="151" y="243"/>
                    </a:cubicBezTo>
                    <a:cubicBezTo>
                      <a:pt x="174" y="223"/>
                      <a:pt x="197" y="203"/>
                      <a:pt x="220" y="183"/>
                    </a:cubicBezTo>
                    <a:cubicBezTo>
                      <a:pt x="228" y="176"/>
                      <a:pt x="236" y="170"/>
                      <a:pt x="244" y="162"/>
                    </a:cubicBezTo>
                    <a:cubicBezTo>
                      <a:pt x="237" y="155"/>
                      <a:pt x="232" y="148"/>
                      <a:pt x="226" y="141"/>
                    </a:cubicBezTo>
                    <a:close/>
                    <a:moveTo>
                      <a:pt x="457" y="182"/>
                    </a:moveTo>
                    <a:cubicBezTo>
                      <a:pt x="401" y="182"/>
                      <a:pt x="346" y="182"/>
                      <a:pt x="291" y="182"/>
                    </a:cubicBezTo>
                    <a:cubicBezTo>
                      <a:pt x="291" y="191"/>
                      <a:pt x="291" y="198"/>
                      <a:pt x="291" y="206"/>
                    </a:cubicBezTo>
                    <a:cubicBezTo>
                      <a:pt x="347" y="206"/>
                      <a:pt x="402" y="206"/>
                      <a:pt x="457" y="206"/>
                    </a:cubicBezTo>
                    <a:cubicBezTo>
                      <a:pt x="457" y="198"/>
                      <a:pt x="457" y="190"/>
                      <a:pt x="457" y="182"/>
                    </a:cubicBezTo>
                    <a:close/>
                    <a:moveTo>
                      <a:pt x="291" y="401"/>
                    </a:moveTo>
                    <a:cubicBezTo>
                      <a:pt x="347" y="401"/>
                      <a:pt x="401" y="401"/>
                      <a:pt x="457" y="401"/>
                    </a:cubicBezTo>
                    <a:cubicBezTo>
                      <a:pt x="457" y="392"/>
                      <a:pt x="457" y="384"/>
                      <a:pt x="457" y="376"/>
                    </a:cubicBezTo>
                    <a:cubicBezTo>
                      <a:pt x="401" y="376"/>
                      <a:pt x="346" y="376"/>
                      <a:pt x="291" y="376"/>
                    </a:cubicBezTo>
                    <a:cubicBezTo>
                      <a:pt x="291" y="385"/>
                      <a:pt x="291" y="393"/>
                      <a:pt x="291" y="401"/>
                    </a:cubicBezTo>
                    <a:close/>
                    <a:moveTo>
                      <a:pt x="457" y="569"/>
                    </a:moveTo>
                    <a:cubicBezTo>
                      <a:pt x="401" y="569"/>
                      <a:pt x="346" y="569"/>
                      <a:pt x="291" y="569"/>
                    </a:cubicBezTo>
                    <a:cubicBezTo>
                      <a:pt x="291" y="578"/>
                      <a:pt x="291" y="586"/>
                      <a:pt x="291" y="595"/>
                    </a:cubicBezTo>
                    <a:cubicBezTo>
                      <a:pt x="347" y="595"/>
                      <a:pt x="401" y="595"/>
                      <a:pt x="457" y="595"/>
                    </a:cubicBezTo>
                    <a:cubicBezTo>
                      <a:pt x="457" y="586"/>
                      <a:pt x="457" y="578"/>
                      <a:pt x="457" y="5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2392" y="1723"/>
                <a:ext cx="78" cy="77"/>
              </a:xfrm>
              <a:custGeom>
                <a:avLst/>
                <a:gdLst>
                  <a:gd name="T0" fmla="*/ 82 w 82"/>
                  <a:gd name="T1" fmla="*/ 0 h 81"/>
                  <a:gd name="T2" fmla="*/ 82 w 82"/>
                  <a:gd name="T3" fmla="*/ 81 h 81"/>
                  <a:gd name="T4" fmla="*/ 0 w 82"/>
                  <a:gd name="T5" fmla="*/ 81 h 81"/>
                  <a:gd name="T6" fmla="*/ 0 w 82"/>
                  <a:gd name="T7" fmla="*/ 0 h 81"/>
                  <a:gd name="T8" fmla="*/ 82 w 8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1">
                    <a:moveTo>
                      <a:pt x="82" y="0"/>
                    </a:moveTo>
                    <a:cubicBezTo>
                      <a:pt x="82" y="27"/>
                      <a:pt x="82" y="53"/>
                      <a:pt x="82" y="81"/>
                    </a:cubicBezTo>
                    <a:cubicBezTo>
                      <a:pt x="55" y="81"/>
                      <a:pt x="28" y="81"/>
                      <a:pt x="0" y="81"/>
                    </a:cubicBezTo>
                    <a:cubicBezTo>
                      <a:pt x="0" y="54"/>
                      <a:pt x="0" y="27"/>
                      <a:pt x="0" y="0"/>
                    </a:cubicBezTo>
                    <a:cubicBezTo>
                      <a:pt x="27" y="0"/>
                      <a:pt x="54" y="0"/>
                      <a:pt x="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25" name="Group 5124"/>
          <p:cNvGrpSpPr/>
          <p:nvPr/>
        </p:nvGrpSpPr>
        <p:grpSpPr>
          <a:xfrm>
            <a:off x="5408653" y="1629447"/>
            <a:ext cx="2284720" cy="2629162"/>
            <a:chOff x="5408653" y="1629447"/>
            <a:chExt cx="2284720" cy="2629162"/>
          </a:xfrm>
        </p:grpSpPr>
        <p:grpSp>
          <p:nvGrpSpPr>
            <p:cNvPr id="51" name="Group 50"/>
            <p:cNvGrpSpPr/>
            <p:nvPr/>
          </p:nvGrpSpPr>
          <p:grpSpPr>
            <a:xfrm>
              <a:off x="5408653" y="1629447"/>
              <a:ext cx="2284720" cy="2629162"/>
              <a:chOff x="2310634" y="2258685"/>
              <a:chExt cx="1583449" cy="2161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316300" y="2258685"/>
                <a:ext cx="1577783" cy="2161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10634" y="3668140"/>
                <a:ext cx="1583449" cy="7515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10635" y="3857716"/>
                <a:ext cx="1583448" cy="379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Batching feature requests in different releases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603501" y="3033256"/>
                <a:ext cx="796925" cy="606425"/>
                <a:chOff x="2545448" y="3069421"/>
                <a:chExt cx="796925" cy="606425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254544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58"/>
                <p:cNvSpPr>
                  <a:spLocks/>
                </p:cNvSpPr>
                <p:nvPr/>
              </p:nvSpPr>
              <p:spPr bwMode="auto">
                <a:xfrm>
                  <a:off x="2958198" y="3275796"/>
                  <a:ext cx="384175" cy="74612"/>
                </a:xfrm>
                <a:custGeom>
                  <a:avLst/>
                  <a:gdLst>
                    <a:gd name="T0" fmla="*/ 312 w 624"/>
                    <a:gd name="T1" fmla="*/ 120 h 120"/>
                    <a:gd name="T2" fmla="*/ 36 w 624"/>
                    <a:gd name="T3" fmla="*/ 120 h 120"/>
                    <a:gd name="T4" fmla="*/ 0 w 624"/>
                    <a:gd name="T5" fmla="*/ 84 h 120"/>
                    <a:gd name="T6" fmla="*/ 0 w 624"/>
                    <a:gd name="T7" fmla="*/ 28 h 120"/>
                    <a:gd name="T8" fmla="*/ 28 w 624"/>
                    <a:gd name="T9" fmla="*/ 0 h 120"/>
                    <a:gd name="T10" fmla="*/ 596 w 624"/>
                    <a:gd name="T11" fmla="*/ 0 h 120"/>
                    <a:gd name="T12" fmla="*/ 624 w 624"/>
                    <a:gd name="T13" fmla="*/ 28 h 120"/>
                    <a:gd name="T14" fmla="*/ 624 w 624"/>
                    <a:gd name="T15" fmla="*/ 88 h 120"/>
                    <a:gd name="T16" fmla="*/ 592 w 624"/>
                    <a:gd name="T17" fmla="*/ 120 h 120"/>
                    <a:gd name="T18" fmla="*/ 312 w 624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4" h="120">
                      <a:moveTo>
                        <a:pt x="312" y="120"/>
                      </a:moveTo>
                      <a:cubicBezTo>
                        <a:pt x="220" y="120"/>
                        <a:pt x="128" y="120"/>
                        <a:pt x="36" y="120"/>
                      </a:cubicBezTo>
                      <a:cubicBezTo>
                        <a:pt x="7" y="120"/>
                        <a:pt x="0" y="113"/>
                        <a:pt x="0" y="84"/>
                      </a:cubicBezTo>
                      <a:cubicBezTo>
                        <a:pt x="0" y="65"/>
                        <a:pt x="0" y="47"/>
                        <a:pt x="0" y="28"/>
                      </a:cubicBezTo>
                      <a:cubicBezTo>
                        <a:pt x="1" y="8"/>
                        <a:pt x="9" y="0"/>
                        <a:pt x="28" y="0"/>
                      </a:cubicBezTo>
                      <a:cubicBezTo>
                        <a:pt x="218" y="0"/>
                        <a:pt x="407" y="0"/>
                        <a:pt x="596" y="0"/>
                      </a:cubicBezTo>
                      <a:cubicBezTo>
                        <a:pt x="615" y="0"/>
                        <a:pt x="623" y="8"/>
                        <a:pt x="624" y="28"/>
                      </a:cubicBezTo>
                      <a:cubicBezTo>
                        <a:pt x="624" y="48"/>
                        <a:pt x="624" y="68"/>
                        <a:pt x="624" y="88"/>
                      </a:cubicBezTo>
                      <a:cubicBezTo>
                        <a:pt x="624" y="112"/>
                        <a:pt x="616" y="120"/>
                        <a:pt x="592" y="120"/>
                      </a:cubicBezTo>
                      <a:cubicBezTo>
                        <a:pt x="498" y="120"/>
                        <a:pt x="405" y="120"/>
                        <a:pt x="312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2899460" y="3601234"/>
                  <a:ext cx="222250" cy="74612"/>
                </a:xfrm>
                <a:custGeom>
                  <a:avLst/>
                  <a:gdLst>
                    <a:gd name="T0" fmla="*/ 181 w 360"/>
                    <a:gd name="T1" fmla="*/ 0 h 120"/>
                    <a:gd name="T2" fmla="*/ 324 w 360"/>
                    <a:gd name="T3" fmla="*/ 0 h 120"/>
                    <a:gd name="T4" fmla="*/ 360 w 360"/>
                    <a:gd name="T5" fmla="*/ 35 h 120"/>
                    <a:gd name="T6" fmla="*/ 360 w 360"/>
                    <a:gd name="T7" fmla="*/ 93 h 120"/>
                    <a:gd name="T8" fmla="*/ 333 w 360"/>
                    <a:gd name="T9" fmla="*/ 120 h 120"/>
                    <a:gd name="T10" fmla="*/ 28 w 360"/>
                    <a:gd name="T11" fmla="*/ 120 h 120"/>
                    <a:gd name="T12" fmla="*/ 0 w 360"/>
                    <a:gd name="T13" fmla="*/ 91 h 120"/>
                    <a:gd name="T14" fmla="*/ 0 w 360"/>
                    <a:gd name="T15" fmla="*/ 33 h 120"/>
                    <a:gd name="T16" fmla="*/ 33 w 360"/>
                    <a:gd name="T17" fmla="*/ 0 h 120"/>
                    <a:gd name="T18" fmla="*/ 181 w 36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120">
                      <a:moveTo>
                        <a:pt x="181" y="0"/>
                      </a:moveTo>
                      <a:cubicBezTo>
                        <a:pt x="229" y="0"/>
                        <a:pt x="276" y="0"/>
                        <a:pt x="324" y="0"/>
                      </a:cubicBezTo>
                      <a:cubicBezTo>
                        <a:pt x="353" y="0"/>
                        <a:pt x="360" y="7"/>
                        <a:pt x="360" y="35"/>
                      </a:cubicBezTo>
                      <a:cubicBezTo>
                        <a:pt x="360" y="54"/>
                        <a:pt x="360" y="73"/>
                        <a:pt x="360" y="93"/>
                      </a:cubicBezTo>
                      <a:cubicBezTo>
                        <a:pt x="360" y="110"/>
                        <a:pt x="351" y="120"/>
                        <a:pt x="333" y="120"/>
                      </a:cubicBezTo>
                      <a:cubicBezTo>
                        <a:pt x="231" y="120"/>
                        <a:pt x="129" y="120"/>
                        <a:pt x="28" y="120"/>
                      </a:cubicBezTo>
                      <a:cubicBezTo>
                        <a:pt x="8" y="120"/>
                        <a:pt x="0" y="111"/>
                        <a:pt x="0" y="91"/>
                      </a:cubicBezTo>
                      <a:cubicBezTo>
                        <a:pt x="0" y="72"/>
                        <a:pt x="0" y="53"/>
                        <a:pt x="0" y="33"/>
                      </a:cubicBezTo>
                      <a:cubicBezTo>
                        <a:pt x="0" y="7"/>
                        <a:pt x="7" y="0"/>
                        <a:pt x="33" y="0"/>
                      </a:cubicBezTo>
                      <a:cubicBezTo>
                        <a:pt x="82" y="0"/>
                        <a:pt x="131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2545448" y="3601234"/>
                  <a:ext cx="147638" cy="74612"/>
                </a:xfrm>
                <a:custGeom>
                  <a:avLst/>
                  <a:gdLst>
                    <a:gd name="T0" fmla="*/ 122 w 240"/>
                    <a:gd name="T1" fmla="*/ 0 h 120"/>
                    <a:gd name="T2" fmla="*/ 210 w 240"/>
                    <a:gd name="T3" fmla="*/ 0 h 120"/>
                    <a:gd name="T4" fmla="*/ 240 w 240"/>
                    <a:gd name="T5" fmla="*/ 30 h 120"/>
                    <a:gd name="T6" fmla="*/ 240 w 240"/>
                    <a:gd name="T7" fmla="*/ 92 h 120"/>
                    <a:gd name="T8" fmla="*/ 212 w 240"/>
                    <a:gd name="T9" fmla="*/ 120 h 120"/>
                    <a:gd name="T10" fmla="*/ 28 w 240"/>
                    <a:gd name="T11" fmla="*/ 120 h 120"/>
                    <a:gd name="T12" fmla="*/ 0 w 240"/>
                    <a:gd name="T13" fmla="*/ 92 h 120"/>
                    <a:gd name="T14" fmla="*/ 0 w 240"/>
                    <a:gd name="T15" fmla="*/ 28 h 120"/>
                    <a:gd name="T16" fmla="*/ 28 w 240"/>
                    <a:gd name="T17" fmla="*/ 0 h 120"/>
                    <a:gd name="T18" fmla="*/ 122 w 240"/>
                    <a:gd name="T1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2" y="0"/>
                      </a:moveTo>
                      <a:cubicBezTo>
                        <a:pt x="151" y="0"/>
                        <a:pt x="181" y="0"/>
                        <a:pt x="210" y="0"/>
                      </a:cubicBezTo>
                      <a:cubicBezTo>
                        <a:pt x="232" y="0"/>
                        <a:pt x="240" y="8"/>
                        <a:pt x="240" y="30"/>
                      </a:cubicBezTo>
                      <a:cubicBezTo>
                        <a:pt x="240" y="51"/>
                        <a:pt x="240" y="71"/>
                        <a:pt x="240" y="92"/>
                      </a:cubicBezTo>
                      <a:cubicBezTo>
                        <a:pt x="239" y="112"/>
                        <a:pt x="231" y="120"/>
                        <a:pt x="212" y="120"/>
                      </a:cubicBezTo>
                      <a:cubicBezTo>
                        <a:pt x="151" y="120"/>
                        <a:pt x="89" y="120"/>
                        <a:pt x="28" y="120"/>
                      </a:cubicBezTo>
                      <a:cubicBezTo>
                        <a:pt x="8" y="120"/>
                        <a:pt x="0" y="112"/>
                        <a:pt x="0" y="92"/>
                      </a:cubicBezTo>
                      <a:cubicBezTo>
                        <a:pt x="0" y="71"/>
                        <a:pt x="0" y="49"/>
                        <a:pt x="0" y="28"/>
                      </a:cubicBezTo>
                      <a:cubicBezTo>
                        <a:pt x="0" y="8"/>
                        <a:pt x="9" y="0"/>
                        <a:pt x="28" y="0"/>
                      </a:cubicBezTo>
                      <a:cubicBezTo>
                        <a:pt x="60" y="0"/>
                        <a:pt x="91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2721660" y="3601234"/>
                  <a:ext cx="149225" cy="74612"/>
                </a:xfrm>
                <a:custGeom>
                  <a:avLst/>
                  <a:gdLst>
                    <a:gd name="T0" fmla="*/ 120 w 240"/>
                    <a:gd name="T1" fmla="*/ 120 h 120"/>
                    <a:gd name="T2" fmla="*/ 30 w 240"/>
                    <a:gd name="T3" fmla="*/ 120 h 120"/>
                    <a:gd name="T4" fmla="*/ 0 w 240"/>
                    <a:gd name="T5" fmla="*/ 90 h 120"/>
                    <a:gd name="T6" fmla="*/ 0 w 240"/>
                    <a:gd name="T7" fmla="*/ 28 h 120"/>
                    <a:gd name="T8" fmla="*/ 28 w 240"/>
                    <a:gd name="T9" fmla="*/ 0 h 120"/>
                    <a:gd name="T10" fmla="*/ 212 w 240"/>
                    <a:gd name="T11" fmla="*/ 0 h 120"/>
                    <a:gd name="T12" fmla="*/ 240 w 240"/>
                    <a:gd name="T13" fmla="*/ 28 h 120"/>
                    <a:gd name="T14" fmla="*/ 240 w 240"/>
                    <a:gd name="T15" fmla="*/ 92 h 120"/>
                    <a:gd name="T16" fmla="*/ 212 w 240"/>
                    <a:gd name="T17" fmla="*/ 120 h 120"/>
                    <a:gd name="T18" fmla="*/ 120 w 240"/>
                    <a:gd name="T1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120">
                      <a:moveTo>
                        <a:pt x="120" y="120"/>
                      </a:moveTo>
                      <a:cubicBezTo>
                        <a:pt x="90" y="120"/>
                        <a:pt x="60" y="120"/>
                        <a:pt x="30" y="120"/>
                      </a:cubicBezTo>
                      <a:cubicBezTo>
                        <a:pt x="8" y="120"/>
                        <a:pt x="0" y="112"/>
                        <a:pt x="0" y="90"/>
                      </a:cubicBezTo>
                      <a:cubicBezTo>
                        <a:pt x="0" y="69"/>
                        <a:pt x="0" y="49"/>
                        <a:pt x="0" y="28"/>
                      </a:cubicBezTo>
                      <a:cubicBezTo>
                        <a:pt x="0" y="8"/>
                        <a:pt x="8" y="0"/>
                        <a:pt x="28" y="0"/>
                      </a:cubicBezTo>
                      <a:cubicBezTo>
                        <a:pt x="89" y="0"/>
                        <a:pt x="150" y="0"/>
                        <a:pt x="212" y="0"/>
                      </a:cubicBezTo>
                      <a:cubicBezTo>
                        <a:pt x="231" y="0"/>
                        <a:pt x="239" y="8"/>
                        <a:pt x="240" y="28"/>
                      </a:cubicBezTo>
                      <a:cubicBezTo>
                        <a:pt x="240" y="49"/>
                        <a:pt x="240" y="71"/>
                        <a:pt x="240" y="92"/>
                      </a:cubicBezTo>
                      <a:cubicBezTo>
                        <a:pt x="240" y="111"/>
                        <a:pt x="231" y="120"/>
                        <a:pt x="212" y="120"/>
                      </a:cubicBezTo>
                      <a:cubicBezTo>
                        <a:pt x="181" y="120"/>
                        <a:pt x="151" y="120"/>
                        <a:pt x="120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2545448" y="3069421"/>
                  <a:ext cx="295275" cy="28575"/>
                </a:xfrm>
                <a:custGeom>
                  <a:avLst/>
                  <a:gdLst>
                    <a:gd name="T0" fmla="*/ 0 w 478"/>
                    <a:gd name="T1" fmla="*/ 46 h 46"/>
                    <a:gd name="T2" fmla="*/ 0 w 478"/>
                    <a:gd name="T3" fmla="*/ 0 h 46"/>
                    <a:gd name="T4" fmla="*/ 478 w 478"/>
                    <a:gd name="T5" fmla="*/ 0 h 46"/>
                    <a:gd name="T6" fmla="*/ 478 w 478"/>
                    <a:gd name="T7" fmla="*/ 46 h 46"/>
                    <a:gd name="T8" fmla="*/ 0 w 478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8" h="46">
                      <a:moveTo>
                        <a:pt x="0" y="46"/>
                      </a:moveTo>
                      <a:cubicBezTo>
                        <a:pt x="0" y="31"/>
                        <a:pt x="0" y="16"/>
                        <a:pt x="0" y="0"/>
                      </a:cubicBez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8" y="15"/>
                        <a:pt x="478" y="30"/>
                        <a:pt x="478" y="46"/>
                      </a:cubicBezTo>
                      <a:cubicBezTo>
                        <a:pt x="319" y="46"/>
                        <a:pt x="160" y="46"/>
                        <a:pt x="0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13"/>
                <p:cNvSpPr>
                  <a:spLocks/>
                </p:cNvSpPr>
                <p:nvPr/>
              </p:nvSpPr>
              <p:spPr bwMode="auto">
                <a:xfrm>
                  <a:off x="2545448" y="3129746"/>
                  <a:ext cx="515938" cy="12700"/>
                </a:xfrm>
                <a:custGeom>
                  <a:avLst/>
                  <a:gdLst>
                    <a:gd name="T0" fmla="*/ 838 w 838"/>
                    <a:gd name="T1" fmla="*/ 0 h 22"/>
                    <a:gd name="T2" fmla="*/ 838 w 838"/>
                    <a:gd name="T3" fmla="*/ 22 h 22"/>
                    <a:gd name="T4" fmla="*/ 0 w 838"/>
                    <a:gd name="T5" fmla="*/ 22 h 22"/>
                    <a:gd name="T6" fmla="*/ 0 w 838"/>
                    <a:gd name="T7" fmla="*/ 0 h 22"/>
                    <a:gd name="T8" fmla="*/ 838 w 83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8" h="22">
                      <a:moveTo>
                        <a:pt x="838" y="0"/>
                      </a:moveTo>
                      <a:cubicBezTo>
                        <a:pt x="838" y="8"/>
                        <a:pt x="838" y="15"/>
                        <a:pt x="838" y="22"/>
                      </a:cubicBezTo>
                      <a:cubicBezTo>
                        <a:pt x="558" y="22"/>
                        <a:pt x="280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279" y="0"/>
                        <a:pt x="558" y="0"/>
                        <a:pt x="8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14"/>
                <p:cNvSpPr>
                  <a:spLocks/>
                </p:cNvSpPr>
                <p:nvPr/>
              </p:nvSpPr>
              <p:spPr bwMode="auto">
                <a:xfrm>
                  <a:off x="2545448" y="3232934"/>
                  <a:ext cx="220663" cy="12700"/>
                </a:xfrm>
                <a:custGeom>
                  <a:avLst/>
                  <a:gdLst>
                    <a:gd name="T0" fmla="*/ 358 w 358"/>
                    <a:gd name="T1" fmla="*/ 0 h 22"/>
                    <a:gd name="T2" fmla="*/ 358 w 358"/>
                    <a:gd name="T3" fmla="*/ 22 h 22"/>
                    <a:gd name="T4" fmla="*/ 0 w 358"/>
                    <a:gd name="T5" fmla="*/ 22 h 22"/>
                    <a:gd name="T6" fmla="*/ 0 w 358"/>
                    <a:gd name="T7" fmla="*/ 0 h 22"/>
                    <a:gd name="T8" fmla="*/ 358 w 3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8" h="22">
                      <a:moveTo>
                        <a:pt x="358" y="0"/>
                      </a:moveTo>
                      <a:cubicBezTo>
                        <a:pt x="358" y="8"/>
                        <a:pt x="358" y="14"/>
                        <a:pt x="358" y="22"/>
                      </a:cubicBezTo>
                      <a:cubicBezTo>
                        <a:pt x="239" y="22"/>
                        <a:pt x="120" y="22"/>
                        <a:pt x="0" y="22"/>
                      </a:cubicBez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119" y="0"/>
                        <a:pt x="23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15"/>
                <p:cNvSpPr>
                  <a:spLocks/>
                </p:cNvSpPr>
                <p:nvPr/>
              </p:nvSpPr>
              <p:spPr bwMode="auto">
                <a:xfrm>
                  <a:off x="2959785" y="3232934"/>
                  <a:ext cx="190500" cy="12700"/>
                </a:xfrm>
                <a:custGeom>
                  <a:avLst/>
                  <a:gdLst>
                    <a:gd name="T0" fmla="*/ 310 w 310"/>
                    <a:gd name="T1" fmla="*/ 0 h 22"/>
                    <a:gd name="T2" fmla="*/ 310 w 310"/>
                    <a:gd name="T3" fmla="*/ 22 h 22"/>
                    <a:gd name="T4" fmla="*/ 0 w 310"/>
                    <a:gd name="T5" fmla="*/ 22 h 22"/>
                    <a:gd name="T6" fmla="*/ 0 w 310"/>
                    <a:gd name="T7" fmla="*/ 0 h 22"/>
                    <a:gd name="T8" fmla="*/ 310 w 310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22">
                      <a:moveTo>
                        <a:pt x="310" y="0"/>
                      </a:moveTo>
                      <a:cubicBezTo>
                        <a:pt x="310" y="8"/>
                        <a:pt x="310" y="15"/>
                        <a:pt x="310" y="22"/>
                      </a:cubicBezTo>
                      <a:cubicBezTo>
                        <a:pt x="206" y="22"/>
                        <a:pt x="104" y="22"/>
                        <a:pt x="0" y="22"/>
                      </a:cubicBezTo>
                      <a:cubicBezTo>
                        <a:pt x="0" y="15"/>
                        <a:pt x="0" y="8"/>
                        <a:pt x="0" y="0"/>
                      </a:cubicBezTo>
                      <a:cubicBezTo>
                        <a:pt x="103" y="0"/>
                        <a:pt x="206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16"/>
                <p:cNvSpPr>
                  <a:spLocks/>
                </p:cNvSpPr>
                <p:nvPr/>
              </p:nvSpPr>
              <p:spPr bwMode="auto">
                <a:xfrm>
                  <a:off x="2545448" y="3558371"/>
                  <a:ext cx="176213" cy="12700"/>
                </a:xfrm>
                <a:custGeom>
                  <a:avLst/>
                  <a:gdLst>
                    <a:gd name="T0" fmla="*/ 0 w 286"/>
                    <a:gd name="T1" fmla="*/ 22 h 22"/>
                    <a:gd name="T2" fmla="*/ 0 w 286"/>
                    <a:gd name="T3" fmla="*/ 0 h 22"/>
                    <a:gd name="T4" fmla="*/ 286 w 286"/>
                    <a:gd name="T5" fmla="*/ 0 h 22"/>
                    <a:gd name="T6" fmla="*/ 286 w 286"/>
                    <a:gd name="T7" fmla="*/ 22 h 22"/>
                    <a:gd name="T8" fmla="*/ 0 w 286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2">
                      <a:moveTo>
                        <a:pt x="0" y="22"/>
                      </a:moveTo>
                      <a:cubicBezTo>
                        <a:pt x="0" y="14"/>
                        <a:pt x="0" y="8"/>
                        <a:pt x="0" y="0"/>
                      </a:cubicBezTo>
                      <a:cubicBezTo>
                        <a:pt x="95" y="0"/>
                        <a:pt x="190" y="0"/>
                        <a:pt x="286" y="0"/>
                      </a:cubicBezTo>
                      <a:cubicBezTo>
                        <a:pt x="286" y="7"/>
                        <a:pt x="286" y="14"/>
                        <a:pt x="286" y="22"/>
                      </a:cubicBezTo>
                      <a:cubicBezTo>
                        <a:pt x="191" y="22"/>
                        <a:pt x="96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7"/>
                <p:cNvSpPr>
                  <a:spLocks/>
                </p:cNvSpPr>
                <p:nvPr/>
              </p:nvSpPr>
              <p:spPr bwMode="auto">
                <a:xfrm>
                  <a:off x="2545448" y="3394859"/>
                  <a:ext cx="146050" cy="14287"/>
                </a:xfrm>
                <a:custGeom>
                  <a:avLst/>
                  <a:gdLst>
                    <a:gd name="T0" fmla="*/ 0 w 238"/>
                    <a:gd name="T1" fmla="*/ 22 h 22"/>
                    <a:gd name="T2" fmla="*/ 0 w 238"/>
                    <a:gd name="T3" fmla="*/ 0 h 22"/>
                    <a:gd name="T4" fmla="*/ 238 w 238"/>
                    <a:gd name="T5" fmla="*/ 0 h 22"/>
                    <a:gd name="T6" fmla="*/ 238 w 238"/>
                    <a:gd name="T7" fmla="*/ 22 h 22"/>
                    <a:gd name="T8" fmla="*/ 0 w 238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" h="22">
                      <a:moveTo>
                        <a:pt x="0" y="22"/>
                      </a:moveTo>
                      <a:cubicBezTo>
                        <a:pt x="0" y="14"/>
                        <a:pt x="0" y="7"/>
                        <a:pt x="0" y="0"/>
                      </a:cubicBezTo>
                      <a:cubicBezTo>
                        <a:pt x="80" y="0"/>
                        <a:pt x="158" y="0"/>
                        <a:pt x="238" y="0"/>
                      </a:cubicBezTo>
                      <a:cubicBezTo>
                        <a:pt x="238" y="7"/>
                        <a:pt x="238" y="14"/>
                        <a:pt x="238" y="22"/>
                      </a:cubicBezTo>
                      <a:cubicBezTo>
                        <a:pt x="159" y="22"/>
                        <a:pt x="80" y="22"/>
                        <a:pt x="0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16"/>
            <p:cNvGrpSpPr>
              <a:grpSpLocks noChangeAspect="1"/>
            </p:cNvGrpSpPr>
            <p:nvPr/>
          </p:nvGrpSpPr>
          <p:grpSpPr bwMode="auto">
            <a:xfrm>
              <a:off x="5661027" y="1730376"/>
              <a:ext cx="1684338" cy="1543051"/>
              <a:chOff x="3566" y="1090"/>
              <a:chExt cx="1061" cy="972"/>
            </a:xfrm>
          </p:grpSpPr>
          <p:sp>
            <p:nvSpPr>
              <p:cNvPr id="82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3566" y="1090"/>
                <a:ext cx="1060" cy="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7"/>
              <p:cNvSpPr>
                <a:spLocks noEditPoints="1"/>
              </p:cNvSpPr>
              <p:nvPr/>
            </p:nvSpPr>
            <p:spPr bwMode="auto">
              <a:xfrm>
                <a:off x="3567" y="1091"/>
                <a:ext cx="1060" cy="971"/>
              </a:xfrm>
              <a:custGeom>
                <a:avLst/>
                <a:gdLst>
                  <a:gd name="T0" fmla="*/ 0 w 987"/>
                  <a:gd name="T1" fmla="*/ 903 h 903"/>
                  <a:gd name="T2" fmla="*/ 0 w 987"/>
                  <a:gd name="T3" fmla="*/ 0 h 903"/>
                  <a:gd name="T4" fmla="*/ 987 w 987"/>
                  <a:gd name="T5" fmla="*/ 0 h 903"/>
                  <a:gd name="T6" fmla="*/ 987 w 987"/>
                  <a:gd name="T7" fmla="*/ 903 h 903"/>
                  <a:gd name="T8" fmla="*/ 0 w 987"/>
                  <a:gd name="T9" fmla="*/ 903 h 903"/>
                  <a:gd name="T10" fmla="*/ 91 w 987"/>
                  <a:gd name="T11" fmla="*/ 80 h 903"/>
                  <a:gd name="T12" fmla="*/ 91 w 987"/>
                  <a:gd name="T13" fmla="*/ 542 h 903"/>
                  <a:gd name="T14" fmla="*/ 539 w 987"/>
                  <a:gd name="T15" fmla="*/ 542 h 903"/>
                  <a:gd name="T16" fmla="*/ 539 w 987"/>
                  <a:gd name="T17" fmla="*/ 80 h 903"/>
                  <a:gd name="T18" fmla="*/ 91 w 987"/>
                  <a:gd name="T19" fmla="*/ 80 h 903"/>
                  <a:gd name="T20" fmla="*/ 821 w 987"/>
                  <a:gd name="T21" fmla="*/ 553 h 903"/>
                  <a:gd name="T22" fmla="*/ 564 w 987"/>
                  <a:gd name="T23" fmla="*/ 553 h 903"/>
                  <a:gd name="T24" fmla="*/ 564 w 987"/>
                  <a:gd name="T25" fmla="*/ 839 h 903"/>
                  <a:gd name="T26" fmla="*/ 821 w 987"/>
                  <a:gd name="T27" fmla="*/ 839 h 903"/>
                  <a:gd name="T28" fmla="*/ 821 w 987"/>
                  <a:gd name="T29" fmla="*/ 553 h 903"/>
                  <a:gd name="T30" fmla="*/ 828 w 987"/>
                  <a:gd name="T31" fmla="*/ 545 h 903"/>
                  <a:gd name="T32" fmla="*/ 828 w 987"/>
                  <a:gd name="T33" fmla="*/ 789 h 903"/>
                  <a:gd name="T34" fmla="*/ 855 w 987"/>
                  <a:gd name="T35" fmla="*/ 789 h 903"/>
                  <a:gd name="T36" fmla="*/ 855 w 987"/>
                  <a:gd name="T37" fmla="*/ 518 h 903"/>
                  <a:gd name="T38" fmla="*/ 609 w 987"/>
                  <a:gd name="T39" fmla="*/ 518 h 903"/>
                  <a:gd name="T40" fmla="*/ 609 w 987"/>
                  <a:gd name="T41" fmla="*/ 545 h 903"/>
                  <a:gd name="T42" fmla="*/ 828 w 987"/>
                  <a:gd name="T43" fmla="*/ 545 h 903"/>
                  <a:gd name="T44" fmla="*/ 895 w 987"/>
                  <a:gd name="T45" fmla="*/ 476 h 903"/>
                  <a:gd name="T46" fmla="*/ 895 w 987"/>
                  <a:gd name="T47" fmla="*/ 725 h 903"/>
                  <a:gd name="T48" fmla="*/ 923 w 987"/>
                  <a:gd name="T49" fmla="*/ 725 h 903"/>
                  <a:gd name="T50" fmla="*/ 923 w 987"/>
                  <a:gd name="T51" fmla="*/ 450 h 903"/>
                  <a:gd name="T52" fmla="*/ 676 w 987"/>
                  <a:gd name="T53" fmla="*/ 450 h 903"/>
                  <a:gd name="T54" fmla="*/ 676 w 987"/>
                  <a:gd name="T55" fmla="*/ 476 h 903"/>
                  <a:gd name="T56" fmla="*/ 895 w 987"/>
                  <a:gd name="T57" fmla="*/ 476 h 903"/>
                  <a:gd name="T58" fmla="*/ 890 w 987"/>
                  <a:gd name="T59" fmla="*/ 484 h 903"/>
                  <a:gd name="T60" fmla="*/ 648 w 987"/>
                  <a:gd name="T61" fmla="*/ 484 h 903"/>
                  <a:gd name="T62" fmla="*/ 648 w 987"/>
                  <a:gd name="T63" fmla="*/ 511 h 903"/>
                  <a:gd name="T64" fmla="*/ 862 w 987"/>
                  <a:gd name="T65" fmla="*/ 511 h 903"/>
                  <a:gd name="T66" fmla="*/ 862 w 987"/>
                  <a:gd name="T67" fmla="*/ 755 h 903"/>
                  <a:gd name="T68" fmla="*/ 890 w 987"/>
                  <a:gd name="T69" fmla="*/ 755 h 903"/>
                  <a:gd name="T70" fmla="*/ 890 w 987"/>
                  <a:gd name="T71" fmla="*/ 484 h 903"/>
                  <a:gd name="T72" fmla="*/ 740 w 987"/>
                  <a:gd name="T73" fmla="*/ 358 h 903"/>
                  <a:gd name="T74" fmla="*/ 685 w 987"/>
                  <a:gd name="T75" fmla="*/ 270 h 903"/>
                  <a:gd name="T76" fmla="*/ 664 w 987"/>
                  <a:gd name="T77" fmla="*/ 260 h 903"/>
                  <a:gd name="T78" fmla="*/ 593 w 987"/>
                  <a:gd name="T79" fmla="*/ 227 h 903"/>
                  <a:gd name="T80" fmla="*/ 575 w 987"/>
                  <a:gd name="T81" fmla="*/ 233 h 903"/>
                  <a:gd name="T82" fmla="*/ 581 w 987"/>
                  <a:gd name="T83" fmla="*/ 251 h 903"/>
                  <a:gd name="T84" fmla="*/ 591 w 987"/>
                  <a:gd name="T85" fmla="*/ 256 h 903"/>
                  <a:gd name="T86" fmla="*/ 685 w 987"/>
                  <a:gd name="T87" fmla="*/ 300 h 903"/>
                  <a:gd name="T88" fmla="*/ 709 w 987"/>
                  <a:gd name="T89" fmla="*/ 359 h 903"/>
                  <a:gd name="T90" fmla="*/ 691 w 987"/>
                  <a:gd name="T91" fmla="*/ 342 h 903"/>
                  <a:gd name="T92" fmla="*/ 669 w 987"/>
                  <a:gd name="T93" fmla="*/ 357 h 903"/>
                  <a:gd name="T94" fmla="*/ 674 w 987"/>
                  <a:gd name="T95" fmla="*/ 356 h 903"/>
                  <a:gd name="T96" fmla="*/ 721 w 987"/>
                  <a:gd name="T97" fmla="*/ 408 h 903"/>
                  <a:gd name="T98" fmla="*/ 778 w 987"/>
                  <a:gd name="T99" fmla="*/ 364 h 903"/>
                  <a:gd name="T100" fmla="*/ 761 w 987"/>
                  <a:gd name="T101" fmla="*/ 343 h 903"/>
                  <a:gd name="T102" fmla="*/ 740 w 987"/>
                  <a:gd name="T103" fmla="*/ 358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7" h="903">
                    <a:moveTo>
                      <a:pt x="0" y="903"/>
                    </a:moveTo>
                    <a:cubicBezTo>
                      <a:pt x="0" y="602"/>
                      <a:pt x="0" y="301"/>
                      <a:pt x="0" y="0"/>
                    </a:cubicBezTo>
                    <a:cubicBezTo>
                      <a:pt x="329" y="0"/>
                      <a:pt x="658" y="0"/>
                      <a:pt x="987" y="0"/>
                    </a:cubicBezTo>
                    <a:cubicBezTo>
                      <a:pt x="987" y="301"/>
                      <a:pt x="987" y="602"/>
                      <a:pt x="987" y="903"/>
                    </a:cubicBezTo>
                    <a:cubicBezTo>
                      <a:pt x="658" y="903"/>
                      <a:pt x="329" y="903"/>
                      <a:pt x="0" y="903"/>
                    </a:cubicBezTo>
                    <a:close/>
                    <a:moveTo>
                      <a:pt x="91" y="80"/>
                    </a:moveTo>
                    <a:cubicBezTo>
                      <a:pt x="91" y="235"/>
                      <a:pt x="91" y="389"/>
                      <a:pt x="91" y="542"/>
                    </a:cubicBezTo>
                    <a:cubicBezTo>
                      <a:pt x="241" y="542"/>
                      <a:pt x="390" y="542"/>
                      <a:pt x="539" y="542"/>
                    </a:cubicBezTo>
                    <a:cubicBezTo>
                      <a:pt x="539" y="388"/>
                      <a:pt x="539" y="234"/>
                      <a:pt x="539" y="80"/>
                    </a:cubicBezTo>
                    <a:cubicBezTo>
                      <a:pt x="389" y="80"/>
                      <a:pt x="240" y="80"/>
                      <a:pt x="91" y="80"/>
                    </a:cubicBezTo>
                    <a:close/>
                    <a:moveTo>
                      <a:pt x="821" y="553"/>
                    </a:moveTo>
                    <a:cubicBezTo>
                      <a:pt x="734" y="553"/>
                      <a:pt x="649" y="553"/>
                      <a:pt x="564" y="553"/>
                    </a:cubicBezTo>
                    <a:cubicBezTo>
                      <a:pt x="564" y="649"/>
                      <a:pt x="564" y="744"/>
                      <a:pt x="564" y="839"/>
                    </a:cubicBezTo>
                    <a:cubicBezTo>
                      <a:pt x="650" y="839"/>
                      <a:pt x="735" y="839"/>
                      <a:pt x="821" y="839"/>
                    </a:cubicBezTo>
                    <a:cubicBezTo>
                      <a:pt x="821" y="743"/>
                      <a:pt x="821" y="648"/>
                      <a:pt x="821" y="553"/>
                    </a:cubicBezTo>
                    <a:close/>
                    <a:moveTo>
                      <a:pt x="828" y="545"/>
                    </a:moveTo>
                    <a:cubicBezTo>
                      <a:pt x="828" y="627"/>
                      <a:pt x="828" y="708"/>
                      <a:pt x="828" y="789"/>
                    </a:cubicBezTo>
                    <a:cubicBezTo>
                      <a:pt x="837" y="789"/>
                      <a:pt x="846" y="789"/>
                      <a:pt x="855" y="789"/>
                    </a:cubicBezTo>
                    <a:cubicBezTo>
                      <a:pt x="855" y="698"/>
                      <a:pt x="855" y="609"/>
                      <a:pt x="855" y="518"/>
                    </a:cubicBezTo>
                    <a:cubicBezTo>
                      <a:pt x="772" y="518"/>
                      <a:pt x="691" y="518"/>
                      <a:pt x="609" y="518"/>
                    </a:cubicBezTo>
                    <a:cubicBezTo>
                      <a:pt x="609" y="528"/>
                      <a:pt x="609" y="536"/>
                      <a:pt x="609" y="545"/>
                    </a:cubicBezTo>
                    <a:cubicBezTo>
                      <a:pt x="682" y="545"/>
                      <a:pt x="754" y="545"/>
                      <a:pt x="828" y="545"/>
                    </a:cubicBezTo>
                    <a:close/>
                    <a:moveTo>
                      <a:pt x="895" y="476"/>
                    </a:moveTo>
                    <a:cubicBezTo>
                      <a:pt x="895" y="559"/>
                      <a:pt x="895" y="642"/>
                      <a:pt x="895" y="725"/>
                    </a:cubicBezTo>
                    <a:cubicBezTo>
                      <a:pt x="904" y="725"/>
                      <a:pt x="913" y="725"/>
                      <a:pt x="923" y="725"/>
                    </a:cubicBezTo>
                    <a:cubicBezTo>
                      <a:pt x="923" y="633"/>
                      <a:pt x="923" y="541"/>
                      <a:pt x="923" y="450"/>
                    </a:cubicBezTo>
                    <a:cubicBezTo>
                      <a:pt x="840" y="450"/>
                      <a:pt x="758" y="450"/>
                      <a:pt x="676" y="450"/>
                    </a:cubicBezTo>
                    <a:cubicBezTo>
                      <a:pt x="676" y="459"/>
                      <a:pt x="676" y="467"/>
                      <a:pt x="676" y="476"/>
                    </a:cubicBezTo>
                    <a:cubicBezTo>
                      <a:pt x="750" y="476"/>
                      <a:pt x="822" y="476"/>
                      <a:pt x="895" y="476"/>
                    </a:cubicBezTo>
                    <a:close/>
                    <a:moveTo>
                      <a:pt x="890" y="484"/>
                    </a:moveTo>
                    <a:cubicBezTo>
                      <a:pt x="808" y="484"/>
                      <a:pt x="728" y="484"/>
                      <a:pt x="648" y="484"/>
                    </a:cubicBezTo>
                    <a:cubicBezTo>
                      <a:pt x="648" y="493"/>
                      <a:pt x="648" y="501"/>
                      <a:pt x="648" y="511"/>
                    </a:cubicBezTo>
                    <a:cubicBezTo>
                      <a:pt x="720" y="511"/>
                      <a:pt x="791" y="511"/>
                      <a:pt x="862" y="511"/>
                    </a:cubicBezTo>
                    <a:cubicBezTo>
                      <a:pt x="862" y="594"/>
                      <a:pt x="862" y="675"/>
                      <a:pt x="862" y="755"/>
                    </a:cubicBezTo>
                    <a:cubicBezTo>
                      <a:pt x="872" y="755"/>
                      <a:pt x="880" y="755"/>
                      <a:pt x="890" y="755"/>
                    </a:cubicBezTo>
                    <a:cubicBezTo>
                      <a:pt x="890" y="664"/>
                      <a:pt x="890" y="574"/>
                      <a:pt x="890" y="484"/>
                    </a:cubicBezTo>
                    <a:close/>
                    <a:moveTo>
                      <a:pt x="740" y="358"/>
                    </a:moveTo>
                    <a:cubicBezTo>
                      <a:pt x="744" y="312"/>
                      <a:pt x="724" y="285"/>
                      <a:pt x="685" y="270"/>
                    </a:cubicBezTo>
                    <a:cubicBezTo>
                      <a:pt x="678" y="267"/>
                      <a:pt x="671" y="263"/>
                      <a:pt x="664" y="260"/>
                    </a:cubicBezTo>
                    <a:cubicBezTo>
                      <a:pt x="640" y="249"/>
                      <a:pt x="617" y="238"/>
                      <a:pt x="593" y="227"/>
                    </a:cubicBezTo>
                    <a:cubicBezTo>
                      <a:pt x="585" y="223"/>
                      <a:pt x="577" y="224"/>
                      <a:pt x="575" y="233"/>
                    </a:cubicBezTo>
                    <a:cubicBezTo>
                      <a:pt x="574" y="238"/>
                      <a:pt x="578" y="246"/>
                      <a:pt x="581" y="251"/>
                    </a:cubicBezTo>
                    <a:cubicBezTo>
                      <a:pt x="583" y="254"/>
                      <a:pt x="587" y="254"/>
                      <a:pt x="591" y="256"/>
                    </a:cubicBezTo>
                    <a:cubicBezTo>
                      <a:pt x="622" y="270"/>
                      <a:pt x="654" y="285"/>
                      <a:pt x="685" y="300"/>
                    </a:cubicBezTo>
                    <a:cubicBezTo>
                      <a:pt x="709" y="311"/>
                      <a:pt x="718" y="332"/>
                      <a:pt x="709" y="359"/>
                    </a:cubicBezTo>
                    <a:cubicBezTo>
                      <a:pt x="702" y="352"/>
                      <a:pt x="695" y="346"/>
                      <a:pt x="691" y="342"/>
                    </a:cubicBezTo>
                    <a:cubicBezTo>
                      <a:pt x="683" y="348"/>
                      <a:pt x="676" y="353"/>
                      <a:pt x="669" y="357"/>
                    </a:cubicBezTo>
                    <a:cubicBezTo>
                      <a:pt x="671" y="357"/>
                      <a:pt x="672" y="356"/>
                      <a:pt x="674" y="356"/>
                    </a:cubicBezTo>
                    <a:cubicBezTo>
                      <a:pt x="689" y="373"/>
                      <a:pt x="705" y="390"/>
                      <a:pt x="721" y="408"/>
                    </a:cubicBezTo>
                    <a:cubicBezTo>
                      <a:pt x="740" y="393"/>
                      <a:pt x="758" y="379"/>
                      <a:pt x="778" y="364"/>
                    </a:cubicBezTo>
                    <a:cubicBezTo>
                      <a:pt x="772" y="356"/>
                      <a:pt x="767" y="350"/>
                      <a:pt x="761" y="343"/>
                    </a:cubicBezTo>
                    <a:cubicBezTo>
                      <a:pt x="754" y="348"/>
                      <a:pt x="748" y="352"/>
                      <a:pt x="740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8"/>
              <p:cNvSpPr>
                <a:spLocks noEditPoints="1"/>
              </p:cNvSpPr>
              <p:nvPr/>
            </p:nvSpPr>
            <p:spPr bwMode="auto">
              <a:xfrm>
                <a:off x="3665" y="1177"/>
                <a:ext cx="481" cy="497"/>
              </a:xfrm>
              <a:custGeom>
                <a:avLst/>
                <a:gdLst>
                  <a:gd name="T0" fmla="*/ 0 w 448"/>
                  <a:gd name="T1" fmla="*/ 0 h 462"/>
                  <a:gd name="T2" fmla="*/ 448 w 448"/>
                  <a:gd name="T3" fmla="*/ 0 h 462"/>
                  <a:gd name="T4" fmla="*/ 448 w 448"/>
                  <a:gd name="T5" fmla="*/ 462 h 462"/>
                  <a:gd name="T6" fmla="*/ 0 w 448"/>
                  <a:gd name="T7" fmla="*/ 462 h 462"/>
                  <a:gd name="T8" fmla="*/ 0 w 448"/>
                  <a:gd name="T9" fmla="*/ 0 h 462"/>
                  <a:gd name="T10" fmla="*/ 394 w 448"/>
                  <a:gd name="T11" fmla="*/ 394 h 462"/>
                  <a:gd name="T12" fmla="*/ 394 w 448"/>
                  <a:gd name="T13" fmla="*/ 73 h 462"/>
                  <a:gd name="T14" fmla="*/ 51 w 448"/>
                  <a:gd name="T15" fmla="*/ 73 h 462"/>
                  <a:gd name="T16" fmla="*/ 51 w 448"/>
                  <a:gd name="T17" fmla="*/ 394 h 462"/>
                  <a:gd name="T18" fmla="*/ 394 w 448"/>
                  <a:gd name="T19" fmla="*/ 39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462">
                    <a:moveTo>
                      <a:pt x="0" y="0"/>
                    </a:moveTo>
                    <a:cubicBezTo>
                      <a:pt x="149" y="0"/>
                      <a:pt x="298" y="0"/>
                      <a:pt x="448" y="0"/>
                    </a:cubicBezTo>
                    <a:cubicBezTo>
                      <a:pt x="448" y="154"/>
                      <a:pt x="448" y="308"/>
                      <a:pt x="448" y="462"/>
                    </a:cubicBezTo>
                    <a:cubicBezTo>
                      <a:pt x="299" y="462"/>
                      <a:pt x="150" y="462"/>
                      <a:pt x="0" y="462"/>
                    </a:cubicBezTo>
                    <a:cubicBezTo>
                      <a:pt x="0" y="309"/>
                      <a:pt x="0" y="155"/>
                      <a:pt x="0" y="0"/>
                    </a:cubicBezTo>
                    <a:close/>
                    <a:moveTo>
                      <a:pt x="394" y="394"/>
                    </a:moveTo>
                    <a:cubicBezTo>
                      <a:pt x="394" y="286"/>
                      <a:pt x="394" y="180"/>
                      <a:pt x="394" y="73"/>
                    </a:cubicBezTo>
                    <a:cubicBezTo>
                      <a:pt x="279" y="73"/>
                      <a:pt x="165" y="73"/>
                      <a:pt x="51" y="73"/>
                    </a:cubicBezTo>
                    <a:cubicBezTo>
                      <a:pt x="51" y="180"/>
                      <a:pt x="51" y="287"/>
                      <a:pt x="51" y="394"/>
                    </a:cubicBezTo>
                    <a:cubicBezTo>
                      <a:pt x="165" y="394"/>
                      <a:pt x="279" y="394"/>
                      <a:pt x="394" y="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9"/>
              <p:cNvSpPr>
                <a:spLocks noEditPoints="1"/>
              </p:cNvSpPr>
              <p:nvPr/>
            </p:nvSpPr>
            <p:spPr bwMode="auto">
              <a:xfrm>
                <a:off x="4173" y="1686"/>
                <a:ext cx="276" cy="307"/>
              </a:xfrm>
              <a:custGeom>
                <a:avLst/>
                <a:gdLst>
                  <a:gd name="T0" fmla="*/ 257 w 257"/>
                  <a:gd name="T1" fmla="*/ 0 h 286"/>
                  <a:gd name="T2" fmla="*/ 257 w 257"/>
                  <a:gd name="T3" fmla="*/ 286 h 286"/>
                  <a:gd name="T4" fmla="*/ 0 w 257"/>
                  <a:gd name="T5" fmla="*/ 286 h 286"/>
                  <a:gd name="T6" fmla="*/ 0 w 257"/>
                  <a:gd name="T7" fmla="*/ 0 h 286"/>
                  <a:gd name="T8" fmla="*/ 257 w 257"/>
                  <a:gd name="T9" fmla="*/ 0 h 286"/>
                  <a:gd name="T10" fmla="*/ 12 w 257"/>
                  <a:gd name="T11" fmla="*/ 66 h 286"/>
                  <a:gd name="T12" fmla="*/ 244 w 257"/>
                  <a:gd name="T13" fmla="*/ 66 h 286"/>
                  <a:gd name="T14" fmla="*/ 244 w 257"/>
                  <a:gd name="T15" fmla="*/ 42 h 286"/>
                  <a:gd name="T16" fmla="*/ 12 w 257"/>
                  <a:gd name="T17" fmla="*/ 42 h 286"/>
                  <a:gd name="T18" fmla="*/ 12 w 257"/>
                  <a:gd name="T19" fmla="*/ 66 h 286"/>
                  <a:gd name="T20" fmla="*/ 57 w 257"/>
                  <a:gd name="T21" fmla="*/ 172 h 286"/>
                  <a:gd name="T22" fmla="*/ 203 w 257"/>
                  <a:gd name="T23" fmla="*/ 172 h 286"/>
                  <a:gd name="T24" fmla="*/ 203 w 257"/>
                  <a:gd name="T25" fmla="*/ 147 h 286"/>
                  <a:gd name="T26" fmla="*/ 57 w 257"/>
                  <a:gd name="T27" fmla="*/ 147 h 286"/>
                  <a:gd name="T28" fmla="*/ 57 w 257"/>
                  <a:gd name="T29" fmla="*/ 17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7" h="286">
                    <a:moveTo>
                      <a:pt x="257" y="0"/>
                    </a:moveTo>
                    <a:cubicBezTo>
                      <a:pt x="257" y="95"/>
                      <a:pt x="257" y="190"/>
                      <a:pt x="257" y="286"/>
                    </a:cubicBezTo>
                    <a:cubicBezTo>
                      <a:pt x="171" y="286"/>
                      <a:pt x="86" y="286"/>
                      <a:pt x="0" y="286"/>
                    </a:cubicBezTo>
                    <a:cubicBezTo>
                      <a:pt x="0" y="191"/>
                      <a:pt x="0" y="96"/>
                      <a:pt x="0" y="0"/>
                    </a:cubicBezTo>
                    <a:cubicBezTo>
                      <a:pt x="85" y="0"/>
                      <a:pt x="170" y="0"/>
                      <a:pt x="257" y="0"/>
                    </a:cubicBezTo>
                    <a:close/>
                    <a:moveTo>
                      <a:pt x="12" y="66"/>
                    </a:moveTo>
                    <a:cubicBezTo>
                      <a:pt x="91" y="66"/>
                      <a:pt x="168" y="66"/>
                      <a:pt x="244" y="66"/>
                    </a:cubicBezTo>
                    <a:cubicBezTo>
                      <a:pt x="244" y="57"/>
                      <a:pt x="244" y="50"/>
                      <a:pt x="244" y="42"/>
                    </a:cubicBezTo>
                    <a:cubicBezTo>
                      <a:pt x="166" y="42"/>
                      <a:pt x="90" y="42"/>
                      <a:pt x="12" y="42"/>
                    </a:cubicBezTo>
                    <a:cubicBezTo>
                      <a:pt x="12" y="50"/>
                      <a:pt x="12" y="58"/>
                      <a:pt x="12" y="66"/>
                    </a:cubicBezTo>
                    <a:close/>
                    <a:moveTo>
                      <a:pt x="57" y="172"/>
                    </a:moveTo>
                    <a:cubicBezTo>
                      <a:pt x="107" y="172"/>
                      <a:pt x="155" y="172"/>
                      <a:pt x="203" y="172"/>
                    </a:cubicBezTo>
                    <a:cubicBezTo>
                      <a:pt x="203" y="163"/>
                      <a:pt x="203" y="156"/>
                      <a:pt x="203" y="147"/>
                    </a:cubicBezTo>
                    <a:cubicBezTo>
                      <a:pt x="154" y="147"/>
                      <a:pt x="106" y="147"/>
                      <a:pt x="57" y="147"/>
                    </a:cubicBezTo>
                    <a:cubicBezTo>
                      <a:pt x="57" y="156"/>
                      <a:pt x="57" y="163"/>
                      <a:pt x="57" y="1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0"/>
              <p:cNvSpPr>
                <a:spLocks/>
              </p:cNvSpPr>
              <p:nvPr/>
            </p:nvSpPr>
            <p:spPr bwMode="auto">
              <a:xfrm>
                <a:off x="4221" y="1648"/>
                <a:ext cx="264" cy="291"/>
              </a:xfrm>
              <a:custGeom>
                <a:avLst/>
                <a:gdLst>
                  <a:gd name="T0" fmla="*/ 219 w 246"/>
                  <a:gd name="T1" fmla="*/ 27 h 271"/>
                  <a:gd name="T2" fmla="*/ 0 w 246"/>
                  <a:gd name="T3" fmla="*/ 27 h 271"/>
                  <a:gd name="T4" fmla="*/ 0 w 246"/>
                  <a:gd name="T5" fmla="*/ 0 h 271"/>
                  <a:gd name="T6" fmla="*/ 246 w 246"/>
                  <a:gd name="T7" fmla="*/ 0 h 271"/>
                  <a:gd name="T8" fmla="*/ 246 w 246"/>
                  <a:gd name="T9" fmla="*/ 271 h 271"/>
                  <a:gd name="T10" fmla="*/ 219 w 246"/>
                  <a:gd name="T11" fmla="*/ 271 h 271"/>
                  <a:gd name="T12" fmla="*/ 219 w 246"/>
                  <a:gd name="T13" fmla="*/ 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71">
                    <a:moveTo>
                      <a:pt x="219" y="27"/>
                    </a:moveTo>
                    <a:cubicBezTo>
                      <a:pt x="145" y="27"/>
                      <a:pt x="73" y="27"/>
                      <a:pt x="0" y="27"/>
                    </a:cubicBezTo>
                    <a:cubicBezTo>
                      <a:pt x="0" y="18"/>
                      <a:pt x="0" y="10"/>
                      <a:pt x="0" y="0"/>
                    </a:cubicBezTo>
                    <a:cubicBezTo>
                      <a:pt x="82" y="0"/>
                      <a:pt x="163" y="0"/>
                      <a:pt x="246" y="0"/>
                    </a:cubicBezTo>
                    <a:cubicBezTo>
                      <a:pt x="246" y="91"/>
                      <a:pt x="246" y="180"/>
                      <a:pt x="246" y="271"/>
                    </a:cubicBezTo>
                    <a:cubicBezTo>
                      <a:pt x="237" y="271"/>
                      <a:pt x="228" y="271"/>
                      <a:pt x="219" y="271"/>
                    </a:cubicBezTo>
                    <a:cubicBezTo>
                      <a:pt x="219" y="190"/>
                      <a:pt x="219" y="109"/>
                      <a:pt x="219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1"/>
              <p:cNvSpPr>
                <a:spLocks/>
              </p:cNvSpPr>
              <p:nvPr/>
            </p:nvSpPr>
            <p:spPr bwMode="auto">
              <a:xfrm>
                <a:off x="4293" y="1575"/>
                <a:ext cx="265" cy="296"/>
              </a:xfrm>
              <a:custGeom>
                <a:avLst/>
                <a:gdLst>
                  <a:gd name="T0" fmla="*/ 219 w 247"/>
                  <a:gd name="T1" fmla="*/ 26 h 275"/>
                  <a:gd name="T2" fmla="*/ 0 w 247"/>
                  <a:gd name="T3" fmla="*/ 26 h 275"/>
                  <a:gd name="T4" fmla="*/ 0 w 247"/>
                  <a:gd name="T5" fmla="*/ 0 h 275"/>
                  <a:gd name="T6" fmla="*/ 247 w 247"/>
                  <a:gd name="T7" fmla="*/ 0 h 275"/>
                  <a:gd name="T8" fmla="*/ 247 w 247"/>
                  <a:gd name="T9" fmla="*/ 275 h 275"/>
                  <a:gd name="T10" fmla="*/ 219 w 247"/>
                  <a:gd name="T11" fmla="*/ 275 h 275"/>
                  <a:gd name="T12" fmla="*/ 219 w 247"/>
                  <a:gd name="T13" fmla="*/ 26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75">
                    <a:moveTo>
                      <a:pt x="219" y="26"/>
                    </a:moveTo>
                    <a:cubicBezTo>
                      <a:pt x="146" y="26"/>
                      <a:pt x="74" y="26"/>
                      <a:pt x="0" y="26"/>
                    </a:cubicBezTo>
                    <a:cubicBezTo>
                      <a:pt x="0" y="17"/>
                      <a:pt x="0" y="9"/>
                      <a:pt x="0" y="0"/>
                    </a:cubicBezTo>
                    <a:cubicBezTo>
                      <a:pt x="82" y="0"/>
                      <a:pt x="164" y="0"/>
                      <a:pt x="247" y="0"/>
                    </a:cubicBezTo>
                    <a:cubicBezTo>
                      <a:pt x="247" y="91"/>
                      <a:pt x="247" y="183"/>
                      <a:pt x="247" y="275"/>
                    </a:cubicBezTo>
                    <a:cubicBezTo>
                      <a:pt x="237" y="275"/>
                      <a:pt x="228" y="275"/>
                      <a:pt x="219" y="275"/>
                    </a:cubicBezTo>
                    <a:cubicBezTo>
                      <a:pt x="219" y="192"/>
                      <a:pt x="219" y="109"/>
                      <a:pt x="219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2"/>
              <p:cNvSpPr>
                <a:spLocks/>
              </p:cNvSpPr>
              <p:nvPr/>
            </p:nvSpPr>
            <p:spPr bwMode="auto">
              <a:xfrm>
                <a:off x="4263" y="1612"/>
                <a:ext cx="260" cy="291"/>
              </a:xfrm>
              <a:custGeom>
                <a:avLst/>
                <a:gdLst>
                  <a:gd name="T0" fmla="*/ 242 w 242"/>
                  <a:gd name="T1" fmla="*/ 0 h 271"/>
                  <a:gd name="T2" fmla="*/ 242 w 242"/>
                  <a:gd name="T3" fmla="*/ 271 h 271"/>
                  <a:gd name="T4" fmla="*/ 214 w 242"/>
                  <a:gd name="T5" fmla="*/ 271 h 271"/>
                  <a:gd name="T6" fmla="*/ 214 w 242"/>
                  <a:gd name="T7" fmla="*/ 27 h 271"/>
                  <a:gd name="T8" fmla="*/ 0 w 242"/>
                  <a:gd name="T9" fmla="*/ 27 h 271"/>
                  <a:gd name="T10" fmla="*/ 0 w 242"/>
                  <a:gd name="T11" fmla="*/ 0 h 271"/>
                  <a:gd name="T12" fmla="*/ 242 w 242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271">
                    <a:moveTo>
                      <a:pt x="242" y="0"/>
                    </a:moveTo>
                    <a:cubicBezTo>
                      <a:pt x="242" y="90"/>
                      <a:pt x="242" y="180"/>
                      <a:pt x="242" y="271"/>
                    </a:cubicBezTo>
                    <a:cubicBezTo>
                      <a:pt x="232" y="271"/>
                      <a:pt x="224" y="271"/>
                      <a:pt x="214" y="271"/>
                    </a:cubicBezTo>
                    <a:cubicBezTo>
                      <a:pt x="214" y="191"/>
                      <a:pt x="214" y="110"/>
                      <a:pt x="214" y="27"/>
                    </a:cubicBezTo>
                    <a:cubicBezTo>
                      <a:pt x="143" y="27"/>
                      <a:pt x="72" y="27"/>
                      <a:pt x="0" y="27"/>
                    </a:cubicBezTo>
                    <a:cubicBezTo>
                      <a:pt x="0" y="17"/>
                      <a:pt x="0" y="9"/>
                      <a:pt x="0" y="0"/>
                    </a:cubicBezTo>
                    <a:cubicBezTo>
                      <a:pt x="80" y="0"/>
                      <a:pt x="160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3"/>
              <p:cNvSpPr>
                <a:spLocks/>
              </p:cNvSpPr>
              <p:nvPr/>
            </p:nvSpPr>
            <p:spPr bwMode="auto">
              <a:xfrm>
                <a:off x="4184" y="1331"/>
                <a:ext cx="219" cy="199"/>
              </a:xfrm>
              <a:custGeom>
                <a:avLst/>
                <a:gdLst>
                  <a:gd name="T0" fmla="*/ 166 w 204"/>
                  <a:gd name="T1" fmla="*/ 135 h 185"/>
                  <a:gd name="T2" fmla="*/ 187 w 204"/>
                  <a:gd name="T3" fmla="*/ 120 h 185"/>
                  <a:gd name="T4" fmla="*/ 204 w 204"/>
                  <a:gd name="T5" fmla="*/ 141 h 185"/>
                  <a:gd name="T6" fmla="*/ 147 w 204"/>
                  <a:gd name="T7" fmla="*/ 185 h 185"/>
                  <a:gd name="T8" fmla="*/ 100 w 204"/>
                  <a:gd name="T9" fmla="*/ 133 h 185"/>
                  <a:gd name="T10" fmla="*/ 95 w 204"/>
                  <a:gd name="T11" fmla="*/ 134 h 185"/>
                  <a:gd name="T12" fmla="*/ 117 w 204"/>
                  <a:gd name="T13" fmla="*/ 119 h 185"/>
                  <a:gd name="T14" fmla="*/ 135 w 204"/>
                  <a:gd name="T15" fmla="*/ 136 h 185"/>
                  <a:gd name="T16" fmla="*/ 111 w 204"/>
                  <a:gd name="T17" fmla="*/ 77 h 185"/>
                  <a:gd name="T18" fmla="*/ 17 w 204"/>
                  <a:gd name="T19" fmla="*/ 33 h 185"/>
                  <a:gd name="T20" fmla="*/ 7 w 204"/>
                  <a:gd name="T21" fmla="*/ 28 h 185"/>
                  <a:gd name="T22" fmla="*/ 1 w 204"/>
                  <a:gd name="T23" fmla="*/ 10 h 185"/>
                  <a:gd name="T24" fmla="*/ 19 w 204"/>
                  <a:gd name="T25" fmla="*/ 4 h 185"/>
                  <a:gd name="T26" fmla="*/ 90 w 204"/>
                  <a:gd name="T27" fmla="*/ 37 h 185"/>
                  <a:gd name="T28" fmla="*/ 111 w 204"/>
                  <a:gd name="T29" fmla="*/ 47 h 185"/>
                  <a:gd name="T30" fmla="*/ 166 w 204"/>
                  <a:gd name="T31" fmla="*/ 13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" h="185">
                    <a:moveTo>
                      <a:pt x="166" y="135"/>
                    </a:moveTo>
                    <a:cubicBezTo>
                      <a:pt x="174" y="129"/>
                      <a:pt x="180" y="125"/>
                      <a:pt x="187" y="120"/>
                    </a:cubicBezTo>
                    <a:cubicBezTo>
                      <a:pt x="193" y="127"/>
                      <a:pt x="198" y="133"/>
                      <a:pt x="204" y="141"/>
                    </a:cubicBezTo>
                    <a:cubicBezTo>
                      <a:pt x="184" y="156"/>
                      <a:pt x="166" y="170"/>
                      <a:pt x="147" y="185"/>
                    </a:cubicBezTo>
                    <a:cubicBezTo>
                      <a:pt x="131" y="167"/>
                      <a:pt x="115" y="150"/>
                      <a:pt x="100" y="133"/>
                    </a:cubicBezTo>
                    <a:cubicBezTo>
                      <a:pt x="98" y="133"/>
                      <a:pt x="97" y="134"/>
                      <a:pt x="95" y="134"/>
                    </a:cubicBezTo>
                    <a:cubicBezTo>
                      <a:pt x="102" y="130"/>
                      <a:pt x="109" y="125"/>
                      <a:pt x="117" y="119"/>
                    </a:cubicBezTo>
                    <a:cubicBezTo>
                      <a:pt x="121" y="123"/>
                      <a:pt x="128" y="129"/>
                      <a:pt x="135" y="136"/>
                    </a:cubicBezTo>
                    <a:cubicBezTo>
                      <a:pt x="144" y="109"/>
                      <a:pt x="135" y="88"/>
                      <a:pt x="111" y="77"/>
                    </a:cubicBezTo>
                    <a:cubicBezTo>
                      <a:pt x="80" y="62"/>
                      <a:pt x="48" y="47"/>
                      <a:pt x="17" y="33"/>
                    </a:cubicBezTo>
                    <a:cubicBezTo>
                      <a:pt x="13" y="31"/>
                      <a:pt x="9" y="31"/>
                      <a:pt x="7" y="28"/>
                    </a:cubicBezTo>
                    <a:cubicBezTo>
                      <a:pt x="4" y="23"/>
                      <a:pt x="0" y="15"/>
                      <a:pt x="1" y="10"/>
                    </a:cubicBezTo>
                    <a:cubicBezTo>
                      <a:pt x="3" y="1"/>
                      <a:pt x="11" y="0"/>
                      <a:pt x="19" y="4"/>
                    </a:cubicBezTo>
                    <a:cubicBezTo>
                      <a:pt x="43" y="15"/>
                      <a:pt x="66" y="26"/>
                      <a:pt x="90" y="37"/>
                    </a:cubicBezTo>
                    <a:cubicBezTo>
                      <a:pt x="97" y="40"/>
                      <a:pt x="104" y="44"/>
                      <a:pt x="111" y="47"/>
                    </a:cubicBezTo>
                    <a:cubicBezTo>
                      <a:pt x="150" y="62"/>
                      <a:pt x="170" y="89"/>
                      <a:pt x="166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4"/>
              <p:cNvSpPr>
                <a:spLocks noEditPoints="1"/>
              </p:cNvSpPr>
              <p:nvPr/>
            </p:nvSpPr>
            <p:spPr bwMode="auto">
              <a:xfrm>
                <a:off x="3720" y="1256"/>
                <a:ext cx="368" cy="345"/>
              </a:xfrm>
              <a:custGeom>
                <a:avLst/>
                <a:gdLst>
                  <a:gd name="T0" fmla="*/ 343 w 343"/>
                  <a:gd name="T1" fmla="*/ 321 h 321"/>
                  <a:gd name="T2" fmla="*/ 0 w 343"/>
                  <a:gd name="T3" fmla="*/ 321 h 321"/>
                  <a:gd name="T4" fmla="*/ 0 w 343"/>
                  <a:gd name="T5" fmla="*/ 0 h 321"/>
                  <a:gd name="T6" fmla="*/ 343 w 343"/>
                  <a:gd name="T7" fmla="*/ 0 h 321"/>
                  <a:gd name="T8" fmla="*/ 343 w 343"/>
                  <a:gd name="T9" fmla="*/ 321 h 321"/>
                  <a:gd name="T10" fmla="*/ 291 w 343"/>
                  <a:gd name="T11" fmla="*/ 58 h 321"/>
                  <a:gd name="T12" fmla="*/ 56 w 343"/>
                  <a:gd name="T13" fmla="*/ 58 h 321"/>
                  <a:gd name="T14" fmla="*/ 56 w 343"/>
                  <a:gd name="T15" fmla="*/ 83 h 321"/>
                  <a:gd name="T16" fmla="*/ 291 w 343"/>
                  <a:gd name="T17" fmla="*/ 83 h 321"/>
                  <a:gd name="T18" fmla="*/ 291 w 343"/>
                  <a:gd name="T19" fmla="*/ 58 h 321"/>
                  <a:gd name="T20" fmla="*/ 290 w 343"/>
                  <a:gd name="T21" fmla="*/ 118 h 321"/>
                  <a:gd name="T22" fmla="*/ 56 w 343"/>
                  <a:gd name="T23" fmla="*/ 118 h 321"/>
                  <a:gd name="T24" fmla="*/ 56 w 343"/>
                  <a:gd name="T25" fmla="*/ 143 h 321"/>
                  <a:gd name="T26" fmla="*/ 290 w 343"/>
                  <a:gd name="T27" fmla="*/ 143 h 321"/>
                  <a:gd name="T28" fmla="*/ 290 w 343"/>
                  <a:gd name="T29" fmla="*/ 118 h 321"/>
                  <a:gd name="T30" fmla="*/ 56 w 343"/>
                  <a:gd name="T31" fmla="*/ 203 h 321"/>
                  <a:gd name="T32" fmla="*/ 103 w 343"/>
                  <a:gd name="T33" fmla="*/ 203 h 321"/>
                  <a:gd name="T34" fmla="*/ 277 w 343"/>
                  <a:gd name="T35" fmla="*/ 203 h 321"/>
                  <a:gd name="T36" fmla="*/ 291 w 343"/>
                  <a:gd name="T37" fmla="*/ 189 h 321"/>
                  <a:gd name="T38" fmla="*/ 290 w 343"/>
                  <a:gd name="T39" fmla="*/ 177 h 321"/>
                  <a:gd name="T40" fmla="*/ 56 w 343"/>
                  <a:gd name="T41" fmla="*/ 177 h 321"/>
                  <a:gd name="T42" fmla="*/ 56 w 343"/>
                  <a:gd name="T43" fmla="*/ 203 h 321"/>
                  <a:gd name="T44" fmla="*/ 56 w 343"/>
                  <a:gd name="T45" fmla="*/ 260 h 321"/>
                  <a:gd name="T46" fmla="*/ 290 w 343"/>
                  <a:gd name="T47" fmla="*/ 260 h 321"/>
                  <a:gd name="T48" fmla="*/ 290 w 343"/>
                  <a:gd name="T49" fmla="*/ 235 h 321"/>
                  <a:gd name="T50" fmla="*/ 56 w 343"/>
                  <a:gd name="T51" fmla="*/ 235 h 321"/>
                  <a:gd name="T52" fmla="*/ 56 w 343"/>
                  <a:gd name="T53" fmla="*/ 26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3" h="321">
                    <a:moveTo>
                      <a:pt x="343" y="321"/>
                    </a:moveTo>
                    <a:cubicBezTo>
                      <a:pt x="228" y="321"/>
                      <a:pt x="114" y="321"/>
                      <a:pt x="0" y="321"/>
                    </a:cubicBezTo>
                    <a:cubicBezTo>
                      <a:pt x="0" y="214"/>
                      <a:pt x="0" y="107"/>
                      <a:pt x="0" y="0"/>
                    </a:cubicBezTo>
                    <a:cubicBezTo>
                      <a:pt x="114" y="0"/>
                      <a:pt x="228" y="0"/>
                      <a:pt x="343" y="0"/>
                    </a:cubicBezTo>
                    <a:cubicBezTo>
                      <a:pt x="343" y="107"/>
                      <a:pt x="343" y="213"/>
                      <a:pt x="343" y="321"/>
                    </a:cubicBezTo>
                    <a:close/>
                    <a:moveTo>
                      <a:pt x="291" y="58"/>
                    </a:moveTo>
                    <a:cubicBezTo>
                      <a:pt x="212" y="58"/>
                      <a:pt x="134" y="58"/>
                      <a:pt x="56" y="58"/>
                    </a:cubicBezTo>
                    <a:cubicBezTo>
                      <a:pt x="56" y="67"/>
                      <a:pt x="56" y="75"/>
                      <a:pt x="56" y="83"/>
                    </a:cubicBezTo>
                    <a:cubicBezTo>
                      <a:pt x="135" y="83"/>
                      <a:pt x="212" y="83"/>
                      <a:pt x="291" y="83"/>
                    </a:cubicBezTo>
                    <a:cubicBezTo>
                      <a:pt x="291" y="74"/>
                      <a:pt x="291" y="67"/>
                      <a:pt x="291" y="58"/>
                    </a:cubicBezTo>
                    <a:close/>
                    <a:moveTo>
                      <a:pt x="290" y="118"/>
                    </a:moveTo>
                    <a:cubicBezTo>
                      <a:pt x="212" y="118"/>
                      <a:pt x="134" y="118"/>
                      <a:pt x="56" y="118"/>
                    </a:cubicBezTo>
                    <a:cubicBezTo>
                      <a:pt x="56" y="127"/>
                      <a:pt x="56" y="135"/>
                      <a:pt x="56" y="143"/>
                    </a:cubicBezTo>
                    <a:cubicBezTo>
                      <a:pt x="135" y="143"/>
                      <a:pt x="212" y="143"/>
                      <a:pt x="290" y="143"/>
                    </a:cubicBezTo>
                    <a:cubicBezTo>
                      <a:pt x="290" y="134"/>
                      <a:pt x="290" y="127"/>
                      <a:pt x="290" y="118"/>
                    </a:cubicBezTo>
                    <a:close/>
                    <a:moveTo>
                      <a:pt x="56" y="203"/>
                    </a:moveTo>
                    <a:cubicBezTo>
                      <a:pt x="72" y="203"/>
                      <a:pt x="88" y="203"/>
                      <a:pt x="103" y="203"/>
                    </a:cubicBezTo>
                    <a:cubicBezTo>
                      <a:pt x="161" y="203"/>
                      <a:pt x="219" y="203"/>
                      <a:pt x="277" y="203"/>
                    </a:cubicBezTo>
                    <a:cubicBezTo>
                      <a:pt x="288" y="203"/>
                      <a:pt x="293" y="200"/>
                      <a:pt x="291" y="189"/>
                    </a:cubicBezTo>
                    <a:cubicBezTo>
                      <a:pt x="291" y="185"/>
                      <a:pt x="290" y="181"/>
                      <a:pt x="290" y="177"/>
                    </a:cubicBezTo>
                    <a:cubicBezTo>
                      <a:pt x="211" y="177"/>
                      <a:pt x="134" y="177"/>
                      <a:pt x="56" y="177"/>
                    </a:cubicBezTo>
                    <a:cubicBezTo>
                      <a:pt x="56" y="185"/>
                      <a:pt x="56" y="193"/>
                      <a:pt x="56" y="203"/>
                    </a:cubicBezTo>
                    <a:close/>
                    <a:moveTo>
                      <a:pt x="56" y="260"/>
                    </a:moveTo>
                    <a:cubicBezTo>
                      <a:pt x="134" y="260"/>
                      <a:pt x="212" y="260"/>
                      <a:pt x="290" y="260"/>
                    </a:cubicBezTo>
                    <a:cubicBezTo>
                      <a:pt x="290" y="251"/>
                      <a:pt x="290" y="243"/>
                      <a:pt x="290" y="235"/>
                    </a:cubicBezTo>
                    <a:cubicBezTo>
                      <a:pt x="211" y="235"/>
                      <a:pt x="134" y="235"/>
                      <a:pt x="56" y="235"/>
                    </a:cubicBezTo>
                    <a:cubicBezTo>
                      <a:pt x="56" y="244"/>
                      <a:pt x="56" y="252"/>
                      <a:pt x="56" y="2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7"/>
              <p:cNvSpPr>
                <a:spLocks/>
              </p:cNvSpPr>
              <p:nvPr/>
            </p:nvSpPr>
            <p:spPr bwMode="auto">
              <a:xfrm>
                <a:off x="3780" y="1318"/>
                <a:ext cx="252" cy="27"/>
              </a:xfrm>
              <a:custGeom>
                <a:avLst/>
                <a:gdLst>
                  <a:gd name="T0" fmla="*/ 235 w 235"/>
                  <a:gd name="T1" fmla="*/ 0 h 25"/>
                  <a:gd name="T2" fmla="*/ 235 w 235"/>
                  <a:gd name="T3" fmla="*/ 25 h 25"/>
                  <a:gd name="T4" fmla="*/ 0 w 235"/>
                  <a:gd name="T5" fmla="*/ 25 h 25"/>
                  <a:gd name="T6" fmla="*/ 0 w 235"/>
                  <a:gd name="T7" fmla="*/ 0 h 25"/>
                  <a:gd name="T8" fmla="*/ 235 w 23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5">
                    <a:moveTo>
                      <a:pt x="235" y="0"/>
                    </a:moveTo>
                    <a:cubicBezTo>
                      <a:pt x="235" y="9"/>
                      <a:pt x="235" y="16"/>
                      <a:pt x="235" y="25"/>
                    </a:cubicBezTo>
                    <a:cubicBezTo>
                      <a:pt x="156" y="25"/>
                      <a:pt x="79" y="25"/>
                      <a:pt x="0" y="25"/>
                    </a:cubicBezTo>
                    <a:cubicBezTo>
                      <a:pt x="0" y="17"/>
                      <a:pt x="0" y="9"/>
                      <a:pt x="0" y="0"/>
                    </a:cubicBezTo>
                    <a:cubicBezTo>
                      <a:pt x="78" y="0"/>
                      <a:pt x="156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8"/>
              <p:cNvSpPr>
                <a:spLocks/>
              </p:cNvSpPr>
              <p:nvPr/>
            </p:nvSpPr>
            <p:spPr bwMode="auto">
              <a:xfrm>
                <a:off x="3780" y="1382"/>
                <a:ext cx="251" cy="27"/>
              </a:xfrm>
              <a:custGeom>
                <a:avLst/>
                <a:gdLst>
                  <a:gd name="T0" fmla="*/ 234 w 234"/>
                  <a:gd name="T1" fmla="*/ 0 h 25"/>
                  <a:gd name="T2" fmla="*/ 234 w 234"/>
                  <a:gd name="T3" fmla="*/ 25 h 25"/>
                  <a:gd name="T4" fmla="*/ 0 w 234"/>
                  <a:gd name="T5" fmla="*/ 25 h 25"/>
                  <a:gd name="T6" fmla="*/ 0 w 234"/>
                  <a:gd name="T7" fmla="*/ 0 h 25"/>
                  <a:gd name="T8" fmla="*/ 234 w 23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5">
                    <a:moveTo>
                      <a:pt x="234" y="0"/>
                    </a:moveTo>
                    <a:cubicBezTo>
                      <a:pt x="234" y="9"/>
                      <a:pt x="234" y="16"/>
                      <a:pt x="234" y="25"/>
                    </a:cubicBezTo>
                    <a:cubicBezTo>
                      <a:pt x="156" y="25"/>
                      <a:pt x="79" y="25"/>
                      <a:pt x="0" y="25"/>
                    </a:cubicBezTo>
                    <a:cubicBezTo>
                      <a:pt x="0" y="17"/>
                      <a:pt x="0" y="9"/>
                      <a:pt x="0" y="0"/>
                    </a:cubicBezTo>
                    <a:cubicBezTo>
                      <a:pt x="78" y="0"/>
                      <a:pt x="15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9"/>
              <p:cNvSpPr>
                <a:spLocks/>
              </p:cNvSpPr>
              <p:nvPr/>
            </p:nvSpPr>
            <p:spPr bwMode="auto">
              <a:xfrm>
                <a:off x="3780" y="1446"/>
                <a:ext cx="254" cy="28"/>
              </a:xfrm>
              <a:custGeom>
                <a:avLst/>
                <a:gdLst>
                  <a:gd name="T0" fmla="*/ 0 w 237"/>
                  <a:gd name="T1" fmla="*/ 26 h 26"/>
                  <a:gd name="T2" fmla="*/ 0 w 237"/>
                  <a:gd name="T3" fmla="*/ 0 h 26"/>
                  <a:gd name="T4" fmla="*/ 234 w 237"/>
                  <a:gd name="T5" fmla="*/ 0 h 26"/>
                  <a:gd name="T6" fmla="*/ 235 w 237"/>
                  <a:gd name="T7" fmla="*/ 12 h 26"/>
                  <a:gd name="T8" fmla="*/ 221 w 237"/>
                  <a:gd name="T9" fmla="*/ 26 h 26"/>
                  <a:gd name="T10" fmla="*/ 47 w 237"/>
                  <a:gd name="T11" fmla="*/ 26 h 26"/>
                  <a:gd name="T12" fmla="*/ 0 w 237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" h="26">
                    <a:moveTo>
                      <a:pt x="0" y="26"/>
                    </a:moveTo>
                    <a:cubicBezTo>
                      <a:pt x="0" y="16"/>
                      <a:pt x="0" y="8"/>
                      <a:pt x="0" y="0"/>
                    </a:cubicBezTo>
                    <a:cubicBezTo>
                      <a:pt x="78" y="0"/>
                      <a:pt x="155" y="0"/>
                      <a:pt x="234" y="0"/>
                    </a:cubicBezTo>
                    <a:cubicBezTo>
                      <a:pt x="234" y="4"/>
                      <a:pt x="235" y="8"/>
                      <a:pt x="235" y="12"/>
                    </a:cubicBezTo>
                    <a:cubicBezTo>
                      <a:pt x="237" y="23"/>
                      <a:pt x="232" y="26"/>
                      <a:pt x="221" y="26"/>
                    </a:cubicBezTo>
                    <a:cubicBezTo>
                      <a:pt x="163" y="26"/>
                      <a:pt x="105" y="26"/>
                      <a:pt x="47" y="26"/>
                    </a:cubicBezTo>
                    <a:cubicBezTo>
                      <a:pt x="32" y="26"/>
                      <a:pt x="16" y="26"/>
                      <a:pt x="0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" name="Freeform 30"/>
              <p:cNvSpPr>
                <a:spLocks/>
              </p:cNvSpPr>
              <p:nvPr/>
            </p:nvSpPr>
            <p:spPr bwMode="auto">
              <a:xfrm>
                <a:off x="3780" y="1508"/>
                <a:ext cx="251" cy="27"/>
              </a:xfrm>
              <a:custGeom>
                <a:avLst/>
                <a:gdLst>
                  <a:gd name="T0" fmla="*/ 0 w 234"/>
                  <a:gd name="T1" fmla="*/ 25 h 25"/>
                  <a:gd name="T2" fmla="*/ 0 w 234"/>
                  <a:gd name="T3" fmla="*/ 0 h 25"/>
                  <a:gd name="T4" fmla="*/ 234 w 234"/>
                  <a:gd name="T5" fmla="*/ 0 h 25"/>
                  <a:gd name="T6" fmla="*/ 234 w 234"/>
                  <a:gd name="T7" fmla="*/ 25 h 25"/>
                  <a:gd name="T8" fmla="*/ 0 w 2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5">
                    <a:moveTo>
                      <a:pt x="0" y="25"/>
                    </a:moveTo>
                    <a:cubicBezTo>
                      <a:pt x="0" y="17"/>
                      <a:pt x="0" y="9"/>
                      <a:pt x="0" y="0"/>
                    </a:cubicBezTo>
                    <a:cubicBezTo>
                      <a:pt x="78" y="0"/>
                      <a:pt x="155" y="0"/>
                      <a:pt x="234" y="0"/>
                    </a:cubicBezTo>
                    <a:cubicBezTo>
                      <a:pt x="234" y="8"/>
                      <a:pt x="234" y="16"/>
                      <a:pt x="234" y="25"/>
                    </a:cubicBezTo>
                    <a:cubicBezTo>
                      <a:pt x="156" y="25"/>
                      <a:pt x="78" y="25"/>
                      <a:pt x="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94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-Fam6A">
  <a:themeElements>
    <a:clrScheme name="2B Family">
      <a:dk1>
        <a:srgbClr val="0A0A0A"/>
      </a:dk1>
      <a:lt1>
        <a:srgbClr val="FFFFFF"/>
      </a:lt1>
      <a:dk2>
        <a:srgbClr val="1A1A1A"/>
      </a:dk2>
      <a:lt2>
        <a:srgbClr val="707070"/>
      </a:lt2>
      <a:accent1>
        <a:srgbClr val="0097D1"/>
      </a:accent1>
      <a:accent2>
        <a:srgbClr val="572C8B"/>
      </a:accent2>
      <a:accent3>
        <a:srgbClr val="007139"/>
      </a:accent3>
      <a:accent4>
        <a:srgbClr val="BAD532"/>
      </a:accent4>
      <a:accent5>
        <a:srgbClr val="808080"/>
      </a:accent5>
      <a:accent6>
        <a:srgbClr val="C0C0C0"/>
      </a:accent6>
      <a:hlink>
        <a:srgbClr val="002060"/>
      </a:hlink>
      <a:folHlink>
        <a:srgbClr val="7030A0"/>
      </a:folHlink>
    </a:clrScheme>
    <a:fontScheme name="Covance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400"/>
          </a:spcBef>
          <a:buClr>
            <a:schemeClr val="tx1"/>
          </a:buClr>
          <a:buSzPct val="85000"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-Fam2B_16x9_2" id="{0CA30964-7816-4F33-A51C-EC961D06B80C}" vid="{DA96F2A2-1ECD-441C-8D0B-6DC3FDC4E8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vance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Template-Fam2B_16x9</Template>
  <TotalTime>419</TotalTime>
  <Words>140</Words>
  <Application>Microsoft Office PowerPoint</Application>
  <PresentationFormat>On-screen Show (16:9)</PresentationFormat>
  <Paragraphs>36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Template-Fam6A</vt:lpstr>
      <vt:lpstr>Enhance R – Interactive recruitment modeling in r/shiny</vt:lpstr>
      <vt:lpstr>What is Enhance R?</vt:lpstr>
      <vt:lpstr>A Web-based Recruitment Forecasting Tool</vt:lpstr>
      <vt:lpstr>Different Than Other Modeling Tools</vt:lpstr>
      <vt:lpstr>What does it look like?</vt:lpstr>
      <vt:lpstr>PowerPoint Presentation</vt:lpstr>
      <vt:lpstr>PowerPoint Presentation</vt:lpstr>
      <vt:lpstr>Making the Difference</vt:lpstr>
      <vt:lpstr>Large Applications Require More Professional Development</vt:lpstr>
      <vt:lpstr>Required Significant Knowledge and Coordination with IT</vt:lpstr>
      <vt:lpstr>PowerPoint Presentation</vt:lpstr>
    </vt:vector>
  </TitlesOfParts>
  <Company>Covance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Dunhill</dc:creator>
  <cp:lastModifiedBy>Timmerman, Jay</cp:lastModifiedBy>
  <cp:revision>29</cp:revision>
  <dcterms:created xsi:type="dcterms:W3CDTF">2018-07-28T19:18:13Z</dcterms:created>
  <dcterms:modified xsi:type="dcterms:W3CDTF">2018-10-10T19:20:38Z</dcterms:modified>
</cp:coreProperties>
</file>